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emf" ContentType="image/x-emf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260" r:id="rId5"/>
    <p:sldId id="265" r:id="rId6"/>
    <p:sldId id="258" r:id="rId7"/>
    <p:sldId id="261" r:id="rId8"/>
    <p:sldId id="262" r:id="rId9"/>
    <p:sldId id="263" r:id="rId10"/>
    <p:sldId id="264" r:id="rId11"/>
    <p:sldId id="277" r:id="rId12"/>
    <p:sldId id="266" r:id="rId13"/>
    <p:sldId id="270" r:id="rId14"/>
    <p:sldId id="272" r:id="rId15"/>
    <p:sldId id="271" r:id="rId16"/>
    <p:sldId id="267" r:id="rId17"/>
    <p:sldId id="269" r:id="rId18"/>
    <p:sldId id="286" r:id="rId19"/>
    <p:sldId id="307" r:id="rId20"/>
    <p:sldId id="309" r:id="rId21"/>
    <p:sldId id="310" r:id="rId22"/>
    <p:sldId id="311" r:id="rId23"/>
    <p:sldId id="312" r:id="rId24"/>
    <p:sldId id="314" r:id="rId25"/>
    <p:sldId id="315" r:id="rId26"/>
    <p:sldId id="316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17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26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52495-5924-417C-8C2D-A7B31D240250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48.png"/><Relationship Id="rId3" Type="http://schemas.openxmlformats.org/officeDocument/2006/relationships/image" Target="../media/image1.sv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image" Target="../media/image53.jpeg"/><Relationship Id="rId3" Type="http://schemas.openxmlformats.org/officeDocument/2006/relationships/oleObject" Target="../embeddings/oleObject2.bin"/><Relationship Id="rId2" Type="http://schemas.openxmlformats.org/officeDocument/2006/relationships/image" Target="../media/image52.emf"/><Relationship Id="rId1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/>
          <p:cNvGrpSpPr/>
          <p:nvPr/>
        </p:nvGrpSpPr>
        <p:grpSpPr>
          <a:xfrm>
            <a:off x="-55758" y="0"/>
            <a:ext cx="12192001" cy="6880671"/>
            <a:chOff x="-1" y="0"/>
            <a:chExt cx="12192001" cy="6880671"/>
          </a:xfrm>
        </p:grpSpPr>
        <p:pic>
          <p:nvPicPr>
            <p:cNvPr id="2050" name="Picture 2" descr="Vector Hình Phác Họa Di Tích Thủ Đô Hà Nội 1 - Free.Vector6.com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380"/>
            <a:stretch>
              <a:fillRect/>
            </a:stretch>
          </p:blipFill>
          <p:spPr bwMode="auto">
            <a:xfrm>
              <a:off x="-1" y="2359558"/>
              <a:ext cx="12192001" cy="4521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Hình ảnh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2001" cy="2475571"/>
            </a:xfrm>
            <a:prstGeom prst="rect">
              <a:avLst/>
            </a:prstGeom>
          </p:spPr>
        </p:pic>
      </p:grpSp>
      <p:sp>
        <p:nvSpPr>
          <p:cNvPr id="8" name="Tiêu đề 1"/>
          <p:cNvSpPr txBox="1"/>
          <p:nvPr/>
        </p:nvSpPr>
        <p:spPr>
          <a:xfrm>
            <a:off x="1072824" y="445539"/>
            <a:ext cx="10046351" cy="13735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GIÁO DỤC ĐỊA PHƯƠNG 6</a:t>
            </a:r>
            <a:endParaRPr lang="vi-VN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/>
        </p:nvSpPr>
        <p:spPr>
          <a:xfrm>
            <a:off x="70485" y="431165"/>
            <a:ext cx="6073140" cy="2343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vi-VN" alt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VỊ TRÍ </a:t>
            </a:r>
            <a:r>
              <a:rPr lang="vi-VN" alt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PHẠM VI HÀNH </a:t>
            </a:r>
            <a:r>
              <a:rPr lang="vi-VN" alt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 THÀNH PHỐ HÀ NỘI</a:t>
            </a:r>
            <a:endParaRPr lang="vi-VN" altLang="en-US" sz="4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90" y="0"/>
            <a:ext cx="5323205" cy="678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5285" y="651510"/>
            <a:ext cx="1164526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algn="just">
              <a:lnSpc>
                <a:spcPct val="120000"/>
              </a:lnSpc>
            </a:pPr>
            <a:r>
              <a:rPr lang="vi-VN" alt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endParaRPr lang="en-US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880" algn="just">
              <a:lnSpc>
                <a:spcPct val="12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Nằm ở vùng đồng bằng sông Hồng.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880" algn="just">
              <a:lnSpc>
                <a:spcPct val="120000"/>
              </a:lnSpc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alt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giáp: </a:t>
            </a:r>
            <a:r>
              <a:rPr lang="vi-VN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 tỉnh (Phú Thọ, Vĩnh Phúc, Thái Nguyên, Bắc Giang, Bắc Ninh, Hưng Yên, Hà Nam, Hòa Bình).</a:t>
            </a:r>
            <a:endParaRPr lang="vi-VN" alt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ban-do-ha-noi-phong-to-1919x2048"/>
          <p:cNvPicPr>
            <a:picLocks noChangeAspect="1"/>
          </p:cNvPicPr>
          <p:nvPr/>
        </p:nvPicPr>
        <p:blipFill>
          <a:blip r:embed="rId1"/>
          <a:srcRect t="9611"/>
          <a:stretch>
            <a:fillRect/>
          </a:stretch>
        </p:blipFill>
        <p:spPr>
          <a:xfrm>
            <a:off x="2963545" y="-635"/>
            <a:ext cx="6344920" cy="68586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7" name="Bảng 7"/>
          <p:cNvGraphicFramePr>
            <a:graphicFrameLocks noGrp="1"/>
          </p:cNvGraphicFramePr>
          <p:nvPr>
            <p:ph idx="1"/>
          </p:nvPr>
        </p:nvGraphicFramePr>
        <p:xfrm>
          <a:off x="128270" y="408305"/>
          <a:ext cx="11935460" cy="6193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740"/>
                <a:gridCol w="5792470"/>
                <a:gridCol w="3651250"/>
              </a:tblGrid>
              <a:tr h="798195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36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vi-VN" sz="36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endParaRPr lang="en-US" sz="3600" b="1" dirty="0" err="1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danh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3600" b="1" dirty="0" err="1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vi-VN" sz="36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 độ/ vĩ </a:t>
                      </a:r>
                      <a:r>
                        <a:rPr lang="vi-VN" sz="36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endParaRPr lang="vi-VN" sz="3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34874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Bắc</a:t>
                      </a:r>
                      <a:endParaRPr lang="vi-VN" sz="3600" b="1" dirty="0" err="1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p>
                      <a:pPr marL="190500" algn="ctr">
                        <a:lnSpc>
                          <a:spcPct val="120000"/>
                        </a:lnSpc>
                      </a:pP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xã Bắc </a:t>
                      </a: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Sơn, </a:t>
                      </a:r>
                      <a:endParaRPr lang="vi-VN" sz="3600" b="1" dirty="0" err="1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190500" algn="ctr">
                        <a:lnSpc>
                          <a:spcPct val="120000"/>
                        </a:lnSpc>
                      </a:pP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huyện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Sóc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</a:rPr>
                        <a:t> Sơn</a:t>
                      </a:r>
                      <a:endParaRPr lang="vi-VN" sz="36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p>
                      <a:pPr marL="190500" algn="ctr">
                        <a:lnSpc>
                          <a:spcPct val="120000"/>
                        </a:lnSpc>
                        <a:buNone/>
                      </a:pP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21</a:t>
                      </a:r>
                      <a:r>
                        <a:rPr lang="vi-VN" sz="3600" b="1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23’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B</a:t>
                      </a:r>
                      <a:endParaRPr lang="vi-VN" sz="3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874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3600" b="1">
                          <a:solidFill>
                            <a:srgbClr val="002060"/>
                          </a:solidFill>
                          <a:effectLst/>
                        </a:rPr>
                        <a:t>Nam</a:t>
                      </a:r>
                      <a:endParaRPr lang="vi-VN" sz="3600" b="1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p>
                      <a:pPr marL="190500" algn="ctr">
                        <a:lnSpc>
                          <a:spcPct val="120000"/>
                        </a:lnSpc>
                      </a:pP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xã Hương </a:t>
                      </a: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Sơn,</a:t>
                      </a:r>
                      <a:endParaRPr lang="vi-VN" sz="3600" b="1" dirty="0" err="1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190500" algn="ctr">
                        <a:lnSpc>
                          <a:spcPct val="120000"/>
                        </a:lnSpc>
                      </a:pP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huyện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Mỹ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Đức</a:t>
                      </a:r>
                      <a:endParaRPr lang="vi-VN" sz="3600" b="1" dirty="0" err="1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p>
                      <a:pPr marL="190500" algn="ctr">
                        <a:lnSpc>
                          <a:spcPct val="120000"/>
                        </a:lnSpc>
                        <a:buNone/>
                      </a:pP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vi-VN" sz="3600" b="1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33’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B</a:t>
                      </a:r>
                      <a:endParaRPr lang="vi-VN" sz="3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874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3600" b="1">
                          <a:solidFill>
                            <a:srgbClr val="002060"/>
                          </a:solidFill>
                          <a:effectLst/>
                        </a:rPr>
                        <a:t>Đông</a:t>
                      </a:r>
                      <a:endParaRPr lang="vi-VN" sz="3600" b="1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p>
                      <a:pPr marL="190500" algn="ctr">
                        <a:lnSpc>
                          <a:spcPct val="120000"/>
                        </a:lnSpc>
                      </a:pP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xã Lệ </a:t>
                      </a: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Chi,</a:t>
                      </a:r>
                      <a:endParaRPr lang="vi-VN" sz="3600" b="1" dirty="0" err="1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190500" algn="ctr">
                        <a:lnSpc>
                          <a:spcPct val="120000"/>
                        </a:lnSpc>
                      </a:pP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huyện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</a:rPr>
                        <a:t> Gia Lâm</a:t>
                      </a:r>
                      <a:endParaRPr lang="vi-VN" sz="36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p>
                      <a:pPr marL="190500" algn="ctr">
                        <a:lnSpc>
                          <a:spcPct val="120000"/>
                        </a:lnSpc>
                        <a:buNone/>
                      </a:pP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106</a:t>
                      </a:r>
                      <a:r>
                        <a:rPr lang="vi-VN" sz="3600" b="1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02’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Đ</a:t>
                      </a:r>
                      <a:endParaRPr lang="vi-VN" sz="3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874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</a:rPr>
                        <a:t>Tây</a:t>
                      </a:r>
                      <a:endParaRPr lang="vi-VN" sz="36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p>
                      <a:pPr marL="190500" algn="ctr">
                        <a:lnSpc>
                          <a:spcPct val="120000"/>
                        </a:lnSpc>
                      </a:pP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xã Thuần </a:t>
                      </a: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Mỹ,</a:t>
                      </a:r>
                      <a:endParaRPr lang="vi-VN" sz="3600" b="1" dirty="0" err="1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190500" algn="ctr">
                        <a:lnSpc>
                          <a:spcPct val="120000"/>
                        </a:lnSpc>
                      </a:pP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huyện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</a:rPr>
                        <a:t> Ba </a:t>
                      </a:r>
                      <a:r>
                        <a:rPr lang="vi-VN" sz="3600" b="1" dirty="0" err="1">
                          <a:solidFill>
                            <a:srgbClr val="002060"/>
                          </a:solidFill>
                          <a:effectLst/>
                        </a:rPr>
                        <a:t>Vì</a:t>
                      </a:r>
                      <a:endParaRPr lang="vi-VN" sz="3600" b="1" dirty="0" err="1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p>
                      <a:pPr marL="190500" algn="ctr">
                        <a:lnSpc>
                          <a:spcPct val="120000"/>
                        </a:lnSpc>
                        <a:buNone/>
                      </a:pP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105</a:t>
                      </a:r>
                      <a:r>
                        <a:rPr lang="vi-VN" sz="3600" b="1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16’</a:t>
                      </a: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charset="0"/>
                          <a:cs typeface="Arial" panose="020B0604020202020204" pitchFamily="34" charset="0"/>
                        </a:rPr>
                        <a:t>Đ</a:t>
                      </a:r>
                      <a:endParaRPr lang="vi-VN" sz="3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050" y="428625"/>
            <a:ext cx="11645265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880" algn="just">
              <a:lnSpc>
                <a:spcPct val="120000"/>
              </a:lnSpc>
            </a:pPr>
            <a:r>
              <a:rPr lang="vi-VN" alt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Phạm vi hành chính:</a:t>
            </a:r>
            <a:endParaRPr lang="en-US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880" algn="just">
              <a:lnSpc>
                <a:spcPct val="120000"/>
              </a:lnSpc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alt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tích:</a:t>
            </a:r>
            <a:r>
              <a:rPr lang="vi-VN" alt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3.358,6 km</a:t>
            </a:r>
            <a:r>
              <a:rPr lang="vi-VN" altLang="en-US" sz="40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vi-VN" alt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</a:t>
            </a:r>
            <a:endParaRPr lang="en-US" sz="4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880" algn="just">
              <a:lnSpc>
                <a:spcPct val="120000"/>
              </a:lnSpc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alt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chiều Bắc - Nam:</a:t>
            </a:r>
            <a:r>
              <a:rPr lang="vi-VN" alt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dài 91 km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880" algn="just">
              <a:lnSpc>
                <a:spcPct val="120000"/>
              </a:lnSpc>
            </a:pPr>
            <a:r>
              <a:rPr lang="vi-VN" alt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Theo chiều Tây - Đông:</a:t>
            </a:r>
            <a:r>
              <a:rPr lang="vi-VN" alt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dài 77 km.</a:t>
            </a:r>
            <a:endParaRPr lang="en-US" sz="4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880" algn="just">
              <a:lnSpc>
                <a:spcPct val="120000"/>
              </a:lnSpc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alt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tới năm 2021,</a:t>
            </a:r>
            <a:r>
              <a:rPr lang="vi-VN" alt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Hà Nội có:</a:t>
            </a:r>
            <a:endParaRPr lang="vi-VN" altLang="en-US" sz="4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880" algn="just">
              <a:lnSpc>
                <a:spcPct val="120000"/>
              </a:lnSpc>
            </a:pPr>
            <a:r>
              <a:rPr lang="vi-VN" alt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+ 12 quận</a:t>
            </a:r>
            <a:endParaRPr lang="vi-VN" altLang="en-US" sz="4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880" algn="just">
              <a:lnSpc>
                <a:spcPct val="120000"/>
              </a:lnSpc>
            </a:pPr>
            <a:r>
              <a:rPr lang="vi-VN" alt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thị xã</a:t>
            </a:r>
            <a:endParaRPr lang="vi-VN" altLang="en-US" sz="4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880" algn="just">
              <a:lnSpc>
                <a:spcPct val="120000"/>
              </a:lnSpc>
            </a:pPr>
            <a:r>
              <a:rPr lang="vi-VN" alt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+ 17 huyện</a:t>
            </a:r>
            <a:endParaRPr lang="vi-VN" altLang="en-US" sz="4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5035" y="44450"/>
            <a:ext cx="5778500" cy="6768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ha noi1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82445" y="193675"/>
            <a:ext cx="8626475" cy="647065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676400" y="1447800"/>
            <a:ext cx="8991600" cy="5181600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117" y="162667"/>
            <a:ext cx="7187565" cy="1394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6675" y="2025015"/>
            <a:ext cx="7118985" cy="274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120000"/>
              </a:lnSpc>
            </a:pPr>
            <a:r>
              <a:rPr lang="vi-VN" sz="4800" b="1" dirty="0">
                <a:solidFill>
                  <a:srgbClr val="FFFF00"/>
                </a:solidFill>
                <a:latin typeface="+mj-lt"/>
                <a:sym typeface="+mn-ea"/>
              </a:rPr>
              <a:t>II. Sự thay đổi phạm vi hành chính thành phố Hà Nội qua các thời kì lịch sử</a:t>
            </a:r>
            <a:endParaRPr lang="vi-VN" sz="4800" b="1" u="sng" dirty="0">
              <a:solidFill>
                <a:srgbClr val="FFFF00"/>
              </a:solidFill>
              <a:latin typeface="+mj-lt"/>
              <a:sym typeface="+mn-ea"/>
            </a:endParaRPr>
          </a:p>
        </p:txBody>
      </p:sp>
      <p:pic>
        <p:nvPicPr>
          <p:cNvPr id="5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860" y="1910039"/>
            <a:ext cx="723265" cy="56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739775" y="1470660"/>
            <a:ext cx="10459085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BẢN ĐỒ ĐỂ NHẬN BIẾT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THAY ĐỔI PHẠM VI HÀNH CHÍNH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5925" y="0"/>
            <a:ext cx="8820149" cy="6858000"/>
          </a:xfrm>
          <a:prstGeom prst="rect">
            <a:avLst/>
          </a:prstGeom>
        </p:spPr>
      </p:pic>
      <p:sp>
        <p:nvSpPr>
          <p:cNvPr id="9" name="Hình tự do: Hình 8"/>
          <p:cNvSpPr/>
          <p:nvPr/>
        </p:nvSpPr>
        <p:spPr>
          <a:xfrm>
            <a:off x="6096000" y="1570948"/>
            <a:ext cx="3011439" cy="3067050"/>
          </a:xfrm>
          <a:custGeom>
            <a:avLst/>
            <a:gdLst>
              <a:gd name="connsiteX0" fmla="*/ 2068464 w 3011439"/>
              <a:gd name="connsiteY0" fmla="*/ 257175 h 3067050"/>
              <a:gd name="connsiteX1" fmla="*/ 1992264 w 3011439"/>
              <a:gd name="connsiteY1" fmla="*/ 161925 h 3067050"/>
              <a:gd name="connsiteX2" fmla="*/ 1925589 w 3011439"/>
              <a:gd name="connsiteY2" fmla="*/ 85725 h 3067050"/>
              <a:gd name="connsiteX3" fmla="*/ 1887489 w 3011439"/>
              <a:gd name="connsiteY3" fmla="*/ 66675 h 3067050"/>
              <a:gd name="connsiteX4" fmla="*/ 1858914 w 3011439"/>
              <a:gd name="connsiteY4" fmla="*/ 47625 h 3067050"/>
              <a:gd name="connsiteX5" fmla="*/ 1811289 w 3011439"/>
              <a:gd name="connsiteY5" fmla="*/ 9525 h 3067050"/>
              <a:gd name="connsiteX6" fmla="*/ 1725564 w 3011439"/>
              <a:gd name="connsiteY6" fmla="*/ 0 h 3067050"/>
              <a:gd name="connsiteX7" fmla="*/ 1049289 w 3011439"/>
              <a:gd name="connsiteY7" fmla="*/ 9525 h 3067050"/>
              <a:gd name="connsiteX8" fmla="*/ 1011189 w 3011439"/>
              <a:gd name="connsiteY8" fmla="*/ 19050 h 3067050"/>
              <a:gd name="connsiteX9" fmla="*/ 973089 w 3011439"/>
              <a:gd name="connsiteY9" fmla="*/ 66675 h 3067050"/>
              <a:gd name="connsiteX10" fmla="*/ 906414 w 3011439"/>
              <a:gd name="connsiteY10" fmla="*/ 142875 h 3067050"/>
              <a:gd name="connsiteX11" fmla="*/ 858789 w 3011439"/>
              <a:gd name="connsiteY11" fmla="*/ 238125 h 3067050"/>
              <a:gd name="connsiteX12" fmla="*/ 839739 w 3011439"/>
              <a:gd name="connsiteY12" fmla="*/ 285750 h 3067050"/>
              <a:gd name="connsiteX13" fmla="*/ 820689 w 3011439"/>
              <a:gd name="connsiteY13" fmla="*/ 314325 h 3067050"/>
              <a:gd name="connsiteX14" fmla="*/ 773064 w 3011439"/>
              <a:gd name="connsiteY14" fmla="*/ 371475 h 3067050"/>
              <a:gd name="connsiteX15" fmla="*/ 734964 w 3011439"/>
              <a:gd name="connsiteY15" fmla="*/ 381000 h 3067050"/>
              <a:gd name="connsiteX16" fmla="*/ 687339 w 3011439"/>
              <a:gd name="connsiteY16" fmla="*/ 409575 h 3067050"/>
              <a:gd name="connsiteX17" fmla="*/ 573039 w 3011439"/>
              <a:gd name="connsiteY17" fmla="*/ 428625 h 3067050"/>
              <a:gd name="connsiteX18" fmla="*/ 220614 w 3011439"/>
              <a:gd name="connsiteY18" fmla="*/ 438150 h 3067050"/>
              <a:gd name="connsiteX19" fmla="*/ 182514 w 3011439"/>
              <a:gd name="connsiteY19" fmla="*/ 457200 h 3067050"/>
              <a:gd name="connsiteX20" fmla="*/ 96789 w 3011439"/>
              <a:gd name="connsiteY20" fmla="*/ 552450 h 3067050"/>
              <a:gd name="connsiteX21" fmla="*/ 68214 w 3011439"/>
              <a:gd name="connsiteY21" fmla="*/ 571500 h 3067050"/>
              <a:gd name="connsiteX22" fmla="*/ 58689 w 3011439"/>
              <a:gd name="connsiteY22" fmla="*/ 628650 h 3067050"/>
              <a:gd name="connsiteX23" fmla="*/ 30114 w 3011439"/>
              <a:gd name="connsiteY23" fmla="*/ 704850 h 3067050"/>
              <a:gd name="connsiteX24" fmla="*/ 20589 w 3011439"/>
              <a:gd name="connsiteY24" fmla="*/ 771525 h 3067050"/>
              <a:gd name="connsiteX25" fmla="*/ 1539 w 3011439"/>
              <a:gd name="connsiteY25" fmla="*/ 800100 h 3067050"/>
              <a:gd name="connsiteX26" fmla="*/ 11064 w 3011439"/>
              <a:gd name="connsiteY26" fmla="*/ 1019175 h 3067050"/>
              <a:gd name="connsiteX27" fmla="*/ 49164 w 3011439"/>
              <a:gd name="connsiteY27" fmla="*/ 1076325 h 3067050"/>
              <a:gd name="connsiteX28" fmla="*/ 96789 w 3011439"/>
              <a:gd name="connsiteY28" fmla="*/ 1123950 h 3067050"/>
              <a:gd name="connsiteX29" fmla="*/ 106314 w 3011439"/>
              <a:gd name="connsiteY29" fmla="*/ 1152525 h 3067050"/>
              <a:gd name="connsiteX30" fmla="*/ 153939 w 3011439"/>
              <a:gd name="connsiteY30" fmla="*/ 1209675 h 3067050"/>
              <a:gd name="connsiteX31" fmla="*/ 163464 w 3011439"/>
              <a:gd name="connsiteY31" fmla="*/ 1238250 h 3067050"/>
              <a:gd name="connsiteX32" fmla="*/ 172989 w 3011439"/>
              <a:gd name="connsiteY32" fmla="*/ 1285875 h 3067050"/>
              <a:gd name="connsiteX33" fmla="*/ 201564 w 3011439"/>
              <a:gd name="connsiteY33" fmla="*/ 1295400 h 3067050"/>
              <a:gd name="connsiteX34" fmla="*/ 220614 w 3011439"/>
              <a:gd name="connsiteY34" fmla="*/ 1343025 h 3067050"/>
              <a:gd name="connsiteX35" fmla="*/ 258714 w 3011439"/>
              <a:gd name="connsiteY35" fmla="*/ 1438275 h 3067050"/>
              <a:gd name="connsiteX36" fmla="*/ 334914 w 3011439"/>
              <a:gd name="connsiteY36" fmla="*/ 1504950 h 3067050"/>
              <a:gd name="connsiteX37" fmla="*/ 363489 w 3011439"/>
              <a:gd name="connsiteY37" fmla="*/ 1533525 h 3067050"/>
              <a:gd name="connsiteX38" fmla="*/ 411114 w 3011439"/>
              <a:gd name="connsiteY38" fmla="*/ 1638300 h 3067050"/>
              <a:gd name="connsiteX39" fmla="*/ 449214 w 3011439"/>
              <a:gd name="connsiteY39" fmla="*/ 1743075 h 3067050"/>
              <a:gd name="connsiteX40" fmla="*/ 468264 w 3011439"/>
              <a:gd name="connsiteY40" fmla="*/ 1809750 h 3067050"/>
              <a:gd name="connsiteX41" fmla="*/ 582564 w 3011439"/>
              <a:gd name="connsiteY41" fmla="*/ 1952625 h 3067050"/>
              <a:gd name="connsiteX42" fmla="*/ 611139 w 3011439"/>
              <a:gd name="connsiteY42" fmla="*/ 1990725 h 3067050"/>
              <a:gd name="connsiteX43" fmla="*/ 639714 w 3011439"/>
              <a:gd name="connsiteY43" fmla="*/ 2047875 h 3067050"/>
              <a:gd name="connsiteX44" fmla="*/ 668289 w 3011439"/>
              <a:gd name="connsiteY44" fmla="*/ 2095500 h 3067050"/>
              <a:gd name="connsiteX45" fmla="*/ 677814 w 3011439"/>
              <a:gd name="connsiteY45" fmla="*/ 2124075 h 3067050"/>
              <a:gd name="connsiteX46" fmla="*/ 715914 w 3011439"/>
              <a:gd name="connsiteY46" fmla="*/ 2171700 h 3067050"/>
              <a:gd name="connsiteX47" fmla="*/ 754014 w 3011439"/>
              <a:gd name="connsiteY47" fmla="*/ 2276475 h 3067050"/>
              <a:gd name="connsiteX48" fmla="*/ 763539 w 3011439"/>
              <a:gd name="connsiteY48" fmla="*/ 2333625 h 3067050"/>
              <a:gd name="connsiteX49" fmla="*/ 782589 w 3011439"/>
              <a:gd name="connsiteY49" fmla="*/ 2371725 h 3067050"/>
              <a:gd name="connsiteX50" fmla="*/ 820689 w 3011439"/>
              <a:gd name="connsiteY50" fmla="*/ 2447925 h 3067050"/>
              <a:gd name="connsiteX51" fmla="*/ 849264 w 3011439"/>
              <a:gd name="connsiteY51" fmla="*/ 2505075 h 3067050"/>
              <a:gd name="connsiteX52" fmla="*/ 887364 w 3011439"/>
              <a:gd name="connsiteY52" fmla="*/ 2524125 h 3067050"/>
              <a:gd name="connsiteX53" fmla="*/ 1115964 w 3011439"/>
              <a:gd name="connsiteY53" fmla="*/ 2647950 h 3067050"/>
              <a:gd name="connsiteX54" fmla="*/ 1201689 w 3011439"/>
              <a:gd name="connsiteY54" fmla="*/ 2676525 h 3067050"/>
              <a:gd name="connsiteX55" fmla="*/ 1277889 w 3011439"/>
              <a:gd name="connsiteY55" fmla="*/ 2705100 h 3067050"/>
              <a:gd name="connsiteX56" fmla="*/ 1649364 w 3011439"/>
              <a:gd name="connsiteY56" fmla="*/ 2771775 h 3067050"/>
              <a:gd name="connsiteX57" fmla="*/ 2058939 w 3011439"/>
              <a:gd name="connsiteY57" fmla="*/ 2781300 h 3067050"/>
              <a:gd name="connsiteX58" fmla="*/ 2116089 w 3011439"/>
              <a:gd name="connsiteY58" fmla="*/ 2800350 h 3067050"/>
              <a:gd name="connsiteX59" fmla="*/ 2230389 w 3011439"/>
              <a:gd name="connsiteY59" fmla="*/ 2809875 h 3067050"/>
              <a:gd name="connsiteX60" fmla="*/ 2287539 w 3011439"/>
              <a:gd name="connsiteY60" fmla="*/ 2838450 h 3067050"/>
              <a:gd name="connsiteX61" fmla="*/ 2335164 w 3011439"/>
              <a:gd name="connsiteY61" fmla="*/ 2857500 h 3067050"/>
              <a:gd name="connsiteX62" fmla="*/ 2430414 w 3011439"/>
              <a:gd name="connsiteY62" fmla="*/ 2905125 h 3067050"/>
              <a:gd name="connsiteX63" fmla="*/ 2573289 w 3011439"/>
              <a:gd name="connsiteY63" fmla="*/ 3038475 h 3067050"/>
              <a:gd name="connsiteX64" fmla="*/ 2668539 w 3011439"/>
              <a:gd name="connsiteY64" fmla="*/ 3067050 h 3067050"/>
              <a:gd name="connsiteX65" fmla="*/ 2849514 w 3011439"/>
              <a:gd name="connsiteY65" fmla="*/ 3048000 h 3067050"/>
              <a:gd name="connsiteX66" fmla="*/ 2868564 w 3011439"/>
              <a:gd name="connsiteY66" fmla="*/ 3019425 h 3067050"/>
              <a:gd name="connsiteX67" fmla="*/ 2906664 w 3011439"/>
              <a:gd name="connsiteY67" fmla="*/ 2981325 h 3067050"/>
              <a:gd name="connsiteX68" fmla="*/ 2887614 w 3011439"/>
              <a:gd name="connsiteY68" fmla="*/ 2857500 h 3067050"/>
              <a:gd name="connsiteX69" fmla="*/ 2878089 w 3011439"/>
              <a:gd name="connsiteY69" fmla="*/ 2828925 h 3067050"/>
              <a:gd name="connsiteX70" fmla="*/ 2820939 w 3011439"/>
              <a:gd name="connsiteY70" fmla="*/ 2752725 h 3067050"/>
              <a:gd name="connsiteX71" fmla="*/ 2811414 w 3011439"/>
              <a:gd name="connsiteY71" fmla="*/ 2724150 h 3067050"/>
              <a:gd name="connsiteX72" fmla="*/ 2782839 w 3011439"/>
              <a:gd name="connsiteY72" fmla="*/ 2676525 h 3067050"/>
              <a:gd name="connsiteX73" fmla="*/ 2773314 w 3011439"/>
              <a:gd name="connsiteY73" fmla="*/ 2628900 h 3067050"/>
              <a:gd name="connsiteX74" fmla="*/ 2811414 w 3011439"/>
              <a:gd name="connsiteY74" fmla="*/ 2524125 h 3067050"/>
              <a:gd name="connsiteX75" fmla="*/ 2887614 w 3011439"/>
              <a:gd name="connsiteY75" fmla="*/ 2438400 h 3067050"/>
              <a:gd name="connsiteX76" fmla="*/ 2944764 w 3011439"/>
              <a:gd name="connsiteY76" fmla="*/ 2400300 h 3067050"/>
              <a:gd name="connsiteX77" fmla="*/ 3011439 w 3011439"/>
              <a:gd name="connsiteY77" fmla="*/ 2324100 h 3067050"/>
              <a:gd name="connsiteX78" fmla="*/ 3001914 w 3011439"/>
              <a:gd name="connsiteY78" fmla="*/ 2247900 h 3067050"/>
              <a:gd name="connsiteX79" fmla="*/ 2925714 w 3011439"/>
              <a:gd name="connsiteY79" fmla="*/ 2209800 h 3067050"/>
              <a:gd name="connsiteX80" fmla="*/ 2859039 w 3011439"/>
              <a:gd name="connsiteY80" fmla="*/ 2181225 h 3067050"/>
              <a:gd name="connsiteX81" fmla="*/ 2773314 w 3011439"/>
              <a:gd name="connsiteY81" fmla="*/ 2143125 h 3067050"/>
              <a:gd name="connsiteX82" fmla="*/ 2744739 w 3011439"/>
              <a:gd name="connsiteY82" fmla="*/ 2133600 h 3067050"/>
              <a:gd name="connsiteX83" fmla="*/ 2659014 w 3011439"/>
              <a:gd name="connsiteY83" fmla="*/ 2076450 h 3067050"/>
              <a:gd name="connsiteX84" fmla="*/ 2630439 w 3011439"/>
              <a:gd name="connsiteY84" fmla="*/ 2057400 h 3067050"/>
              <a:gd name="connsiteX85" fmla="*/ 2601864 w 3011439"/>
              <a:gd name="connsiteY85" fmla="*/ 2028825 h 3067050"/>
              <a:gd name="connsiteX86" fmla="*/ 2620914 w 3011439"/>
              <a:gd name="connsiteY86" fmla="*/ 1981200 h 3067050"/>
              <a:gd name="connsiteX87" fmla="*/ 2678064 w 3011439"/>
              <a:gd name="connsiteY87" fmla="*/ 1962150 h 3067050"/>
              <a:gd name="connsiteX88" fmla="*/ 2725689 w 3011439"/>
              <a:gd name="connsiteY88" fmla="*/ 1933575 h 3067050"/>
              <a:gd name="connsiteX89" fmla="*/ 2782839 w 3011439"/>
              <a:gd name="connsiteY89" fmla="*/ 1905000 h 3067050"/>
              <a:gd name="connsiteX90" fmla="*/ 2801889 w 3011439"/>
              <a:gd name="connsiteY90" fmla="*/ 1847850 h 3067050"/>
              <a:gd name="connsiteX91" fmla="*/ 2763789 w 3011439"/>
              <a:gd name="connsiteY91" fmla="*/ 1704975 h 3067050"/>
              <a:gd name="connsiteX92" fmla="*/ 2687589 w 3011439"/>
              <a:gd name="connsiteY92" fmla="*/ 1685925 h 3067050"/>
              <a:gd name="connsiteX93" fmla="*/ 2706639 w 3011439"/>
              <a:gd name="connsiteY93" fmla="*/ 1571625 h 3067050"/>
              <a:gd name="connsiteX94" fmla="*/ 2725689 w 3011439"/>
              <a:gd name="connsiteY94" fmla="*/ 1543050 h 3067050"/>
              <a:gd name="connsiteX95" fmla="*/ 2697114 w 3011439"/>
              <a:gd name="connsiteY95" fmla="*/ 1343025 h 3067050"/>
              <a:gd name="connsiteX96" fmla="*/ 2668539 w 3011439"/>
              <a:gd name="connsiteY96" fmla="*/ 1190625 h 3067050"/>
              <a:gd name="connsiteX97" fmla="*/ 2639964 w 3011439"/>
              <a:gd name="connsiteY97" fmla="*/ 1114425 h 3067050"/>
              <a:gd name="connsiteX98" fmla="*/ 2620914 w 3011439"/>
              <a:gd name="connsiteY98" fmla="*/ 1000125 h 3067050"/>
              <a:gd name="connsiteX99" fmla="*/ 2601864 w 3011439"/>
              <a:gd name="connsiteY99" fmla="*/ 904875 h 3067050"/>
              <a:gd name="connsiteX100" fmla="*/ 2582814 w 3011439"/>
              <a:gd name="connsiteY100" fmla="*/ 771525 h 3067050"/>
              <a:gd name="connsiteX101" fmla="*/ 2573289 w 3011439"/>
              <a:gd name="connsiteY101" fmla="*/ 523875 h 3067050"/>
              <a:gd name="connsiteX102" fmla="*/ 2544714 w 3011439"/>
              <a:gd name="connsiteY102" fmla="*/ 495300 h 3067050"/>
              <a:gd name="connsiteX103" fmla="*/ 2506614 w 3011439"/>
              <a:gd name="connsiteY103" fmla="*/ 419100 h 3067050"/>
              <a:gd name="connsiteX104" fmla="*/ 2487564 w 3011439"/>
              <a:gd name="connsiteY104" fmla="*/ 381000 h 3067050"/>
              <a:gd name="connsiteX105" fmla="*/ 2458989 w 3011439"/>
              <a:gd name="connsiteY105" fmla="*/ 342900 h 3067050"/>
              <a:gd name="connsiteX106" fmla="*/ 2382789 w 3011439"/>
              <a:gd name="connsiteY106" fmla="*/ 304800 h 3067050"/>
              <a:gd name="connsiteX107" fmla="*/ 2354214 w 3011439"/>
              <a:gd name="connsiteY107" fmla="*/ 285750 h 3067050"/>
              <a:gd name="connsiteX108" fmla="*/ 2239914 w 3011439"/>
              <a:gd name="connsiteY108" fmla="*/ 266700 h 3067050"/>
              <a:gd name="connsiteX109" fmla="*/ 2125614 w 3011439"/>
              <a:gd name="connsiteY109" fmla="*/ 238125 h 3067050"/>
              <a:gd name="connsiteX110" fmla="*/ 2068464 w 3011439"/>
              <a:gd name="connsiteY110" fmla="*/ 257175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3011439" h="3067050">
                <a:moveTo>
                  <a:pt x="2068464" y="257175"/>
                </a:moveTo>
                <a:cubicBezTo>
                  <a:pt x="2046239" y="244475"/>
                  <a:pt x="2066991" y="245993"/>
                  <a:pt x="1992264" y="161925"/>
                </a:cubicBezTo>
                <a:cubicBezTo>
                  <a:pt x="1960116" y="125759"/>
                  <a:pt x="1966765" y="116607"/>
                  <a:pt x="1925589" y="85725"/>
                </a:cubicBezTo>
                <a:cubicBezTo>
                  <a:pt x="1914230" y="77206"/>
                  <a:pt x="1899817" y="73720"/>
                  <a:pt x="1887489" y="66675"/>
                </a:cubicBezTo>
                <a:cubicBezTo>
                  <a:pt x="1877550" y="60995"/>
                  <a:pt x="1868072" y="54494"/>
                  <a:pt x="1858914" y="47625"/>
                </a:cubicBezTo>
                <a:cubicBezTo>
                  <a:pt x="1842650" y="35427"/>
                  <a:pt x="1830435" y="16363"/>
                  <a:pt x="1811289" y="9525"/>
                </a:cubicBezTo>
                <a:cubicBezTo>
                  <a:pt x="1784213" y="-145"/>
                  <a:pt x="1754139" y="3175"/>
                  <a:pt x="1725564" y="0"/>
                </a:cubicBezTo>
                <a:lnTo>
                  <a:pt x="1049289" y="9525"/>
                </a:lnTo>
                <a:cubicBezTo>
                  <a:pt x="1036203" y="9874"/>
                  <a:pt x="1021662" y="11195"/>
                  <a:pt x="1011189" y="19050"/>
                </a:cubicBezTo>
                <a:cubicBezTo>
                  <a:pt x="994925" y="31248"/>
                  <a:pt x="986595" y="51480"/>
                  <a:pt x="973089" y="66675"/>
                </a:cubicBezTo>
                <a:cubicBezTo>
                  <a:pt x="894168" y="155461"/>
                  <a:pt x="971924" y="55528"/>
                  <a:pt x="906414" y="142875"/>
                </a:cubicBezTo>
                <a:cubicBezTo>
                  <a:pt x="887346" y="219148"/>
                  <a:pt x="911129" y="142168"/>
                  <a:pt x="858789" y="238125"/>
                </a:cubicBezTo>
                <a:cubicBezTo>
                  <a:pt x="850602" y="253135"/>
                  <a:pt x="847385" y="270457"/>
                  <a:pt x="839739" y="285750"/>
                </a:cubicBezTo>
                <a:cubicBezTo>
                  <a:pt x="834619" y="295989"/>
                  <a:pt x="825809" y="304086"/>
                  <a:pt x="820689" y="314325"/>
                </a:cubicBezTo>
                <a:cubicBezTo>
                  <a:pt x="801310" y="353083"/>
                  <a:pt x="826839" y="344587"/>
                  <a:pt x="773064" y="371475"/>
                </a:cubicBezTo>
                <a:cubicBezTo>
                  <a:pt x="761355" y="377329"/>
                  <a:pt x="747664" y="377825"/>
                  <a:pt x="734964" y="381000"/>
                </a:cubicBezTo>
                <a:cubicBezTo>
                  <a:pt x="719089" y="390525"/>
                  <a:pt x="703898" y="401296"/>
                  <a:pt x="687339" y="409575"/>
                </a:cubicBezTo>
                <a:cubicBezTo>
                  <a:pt x="656830" y="424830"/>
                  <a:pt x="596177" y="427619"/>
                  <a:pt x="573039" y="428625"/>
                </a:cubicBezTo>
                <a:cubicBezTo>
                  <a:pt x="455632" y="433730"/>
                  <a:pt x="338089" y="434975"/>
                  <a:pt x="220614" y="438150"/>
                </a:cubicBezTo>
                <a:cubicBezTo>
                  <a:pt x="207914" y="444500"/>
                  <a:pt x="193722" y="448483"/>
                  <a:pt x="182514" y="457200"/>
                </a:cubicBezTo>
                <a:cubicBezTo>
                  <a:pt x="117757" y="507567"/>
                  <a:pt x="151410" y="497829"/>
                  <a:pt x="96789" y="552450"/>
                </a:cubicBezTo>
                <a:cubicBezTo>
                  <a:pt x="88694" y="560545"/>
                  <a:pt x="77739" y="565150"/>
                  <a:pt x="68214" y="571500"/>
                </a:cubicBezTo>
                <a:cubicBezTo>
                  <a:pt x="65039" y="590550"/>
                  <a:pt x="62879" y="609797"/>
                  <a:pt x="58689" y="628650"/>
                </a:cubicBezTo>
                <a:cubicBezTo>
                  <a:pt x="54956" y="645448"/>
                  <a:pt x="33822" y="695580"/>
                  <a:pt x="30114" y="704850"/>
                </a:cubicBezTo>
                <a:cubicBezTo>
                  <a:pt x="26939" y="727075"/>
                  <a:pt x="27040" y="750021"/>
                  <a:pt x="20589" y="771525"/>
                </a:cubicBezTo>
                <a:cubicBezTo>
                  <a:pt x="17300" y="782490"/>
                  <a:pt x="1979" y="788661"/>
                  <a:pt x="1539" y="800100"/>
                </a:cubicBezTo>
                <a:cubicBezTo>
                  <a:pt x="-1270" y="873140"/>
                  <a:pt x="-1355" y="947144"/>
                  <a:pt x="11064" y="1019175"/>
                </a:cubicBezTo>
                <a:cubicBezTo>
                  <a:pt x="14954" y="1041737"/>
                  <a:pt x="36464" y="1057275"/>
                  <a:pt x="49164" y="1076325"/>
                </a:cubicBezTo>
                <a:cubicBezTo>
                  <a:pt x="74564" y="1114425"/>
                  <a:pt x="58689" y="1098550"/>
                  <a:pt x="96789" y="1123950"/>
                </a:cubicBezTo>
                <a:cubicBezTo>
                  <a:pt x="99964" y="1133475"/>
                  <a:pt x="101824" y="1143545"/>
                  <a:pt x="106314" y="1152525"/>
                </a:cubicBezTo>
                <a:cubicBezTo>
                  <a:pt x="119575" y="1179047"/>
                  <a:pt x="132873" y="1188609"/>
                  <a:pt x="153939" y="1209675"/>
                </a:cubicBezTo>
                <a:cubicBezTo>
                  <a:pt x="157114" y="1219200"/>
                  <a:pt x="161029" y="1228510"/>
                  <a:pt x="163464" y="1238250"/>
                </a:cubicBezTo>
                <a:cubicBezTo>
                  <a:pt x="167391" y="1253956"/>
                  <a:pt x="164009" y="1272405"/>
                  <a:pt x="172989" y="1285875"/>
                </a:cubicBezTo>
                <a:cubicBezTo>
                  <a:pt x="178558" y="1294229"/>
                  <a:pt x="192039" y="1292225"/>
                  <a:pt x="201564" y="1295400"/>
                </a:cubicBezTo>
                <a:cubicBezTo>
                  <a:pt x="207914" y="1311275"/>
                  <a:pt x="215207" y="1326805"/>
                  <a:pt x="220614" y="1343025"/>
                </a:cubicBezTo>
                <a:cubicBezTo>
                  <a:pt x="238249" y="1395929"/>
                  <a:pt x="229101" y="1402739"/>
                  <a:pt x="258714" y="1438275"/>
                </a:cubicBezTo>
                <a:cubicBezTo>
                  <a:pt x="284124" y="1468767"/>
                  <a:pt x="303243" y="1477238"/>
                  <a:pt x="334914" y="1504950"/>
                </a:cubicBezTo>
                <a:cubicBezTo>
                  <a:pt x="345051" y="1513820"/>
                  <a:pt x="355659" y="1522564"/>
                  <a:pt x="363489" y="1533525"/>
                </a:cubicBezTo>
                <a:cubicBezTo>
                  <a:pt x="373794" y="1547952"/>
                  <a:pt x="410254" y="1635719"/>
                  <a:pt x="411114" y="1638300"/>
                </a:cubicBezTo>
                <a:cubicBezTo>
                  <a:pt x="447491" y="1747432"/>
                  <a:pt x="409279" y="1683172"/>
                  <a:pt x="449214" y="1743075"/>
                </a:cubicBezTo>
                <a:cubicBezTo>
                  <a:pt x="450329" y="1747536"/>
                  <a:pt x="462917" y="1802026"/>
                  <a:pt x="468264" y="1809750"/>
                </a:cubicBezTo>
                <a:cubicBezTo>
                  <a:pt x="476837" y="1822133"/>
                  <a:pt x="559228" y="1922621"/>
                  <a:pt x="582564" y="1952625"/>
                </a:cubicBezTo>
                <a:cubicBezTo>
                  <a:pt x="592310" y="1965156"/>
                  <a:pt x="604039" y="1976526"/>
                  <a:pt x="611139" y="1990725"/>
                </a:cubicBezTo>
                <a:cubicBezTo>
                  <a:pt x="620664" y="2009775"/>
                  <a:pt x="629515" y="2029177"/>
                  <a:pt x="639714" y="2047875"/>
                </a:cubicBezTo>
                <a:cubicBezTo>
                  <a:pt x="648579" y="2064128"/>
                  <a:pt x="660010" y="2078941"/>
                  <a:pt x="668289" y="2095500"/>
                </a:cubicBezTo>
                <a:cubicBezTo>
                  <a:pt x="672779" y="2104480"/>
                  <a:pt x="672493" y="2115561"/>
                  <a:pt x="677814" y="2124075"/>
                </a:cubicBezTo>
                <a:cubicBezTo>
                  <a:pt x="688589" y="2141315"/>
                  <a:pt x="703214" y="2155825"/>
                  <a:pt x="715914" y="2171700"/>
                </a:cubicBezTo>
                <a:cubicBezTo>
                  <a:pt x="741874" y="2327460"/>
                  <a:pt x="702666" y="2135267"/>
                  <a:pt x="754014" y="2276475"/>
                </a:cubicBezTo>
                <a:cubicBezTo>
                  <a:pt x="760614" y="2294625"/>
                  <a:pt x="757990" y="2315127"/>
                  <a:pt x="763539" y="2333625"/>
                </a:cubicBezTo>
                <a:cubicBezTo>
                  <a:pt x="767619" y="2347225"/>
                  <a:pt x="776996" y="2358674"/>
                  <a:pt x="782589" y="2371725"/>
                </a:cubicBezTo>
                <a:cubicBezTo>
                  <a:pt x="824574" y="2469689"/>
                  <a:pt x="737890" y="2296128"/>
                  <a:pt x="820689" y="2447925"/>
                </a:cubicBezTo>
                <a:cubicBezTo>
                  <a:pt x="830888" y="2466623"/>
                  <a:pt x="835239" y="2489046"/>
                  <a:pt x="849264" y="2505075"/>
                </a:cubicBezTo>
                <a:cubicBezTo>
                  <a:pt x="858614" y="2515761"/>
                  <a:pt x="875690" y="2516043"/>
                  <a:pt x="887364" y="2524125"/>
                </a:cubicBezTo>
                <a:cubicBezTo>
                  <a:pt x="1037761" y="2628246"/>
                  <a:pt x="905211" y="2568918"/>
                  <a:pt x="1115964" y="2647950"/>
                </a:cubicBezTo>
                <a:cubicBezTo>
                  <a:pt x="1144167" y="2658526"/>
                  <a:pt x="1173285" y="2666500"/>
                  <a:pt x="1201689" y="2676525"/>
                </a:cubicBezTo>
                <a:cubicBezTo>
                  <a:pt x="1227270" y="2685553"/>
                  <a:pt x="1251718" y="2697962"/>
                  <a:pt x="1277889" y="2705100"/>
                </a:cubicBezTo>
                <a:cubicBezTo>
                  <a:pt x="1358180" y="2726997"/>
                  <a:pt x="1599162" y="2768084"/>
                  <a:pt x="1649364" y="2771775"/>
                </a:cubicBezTo>
                <a:cubicBezTo>
                  <a:pt x="1785558" y="2781789"/>
                  <a:pt x="1922414" y="2778125"/>
                  <a:pt x="2058939" y="2781300"/>
                </a:cubicBezTo>
                <a:cubicBezTo>
                  <a:pt x="2077989" y="2787650"/>
                  <a:pt x="2096282" y="2797049"/>
                  <a:pt x="2116089" y="2800350"/>
                </a:cubicBezTo>
                <a:cubicBezTo>
                  <a:pt x="2153801" y="2806635"/>
                  <a:pt x="2193067" y="2801581"/>
                  <a:pt x="2230389" y="2809875"/>
                </a:cubicBezTo>
                <a:cubicBezTo>
                  <a:pt x="2251180" y="2814495"/>
                  <a:pt x="2268150" y="2829637"/>
                  <a:pt x="2287539" y="2838450"/>
                </a:cubicBezTo>
                <a:cubicBezTo>
                  <a:pt x="2303104" y="2845525"/>
                  <a:pt x="2319670" y="2850270"/>
                  <a:pt x="2335164" y="2857500"/>
                </a:cubicBezTo>
                <a:cubicBezTo>
                  <a:pt x="2367331" y="2872511"/>
                  <a:pt x="2405313" y="2880024"/>
                  <a:pt x="2430414" y="2905125"/>
                </a:cubicBezTo>
                <a:cubicBezTo>
                  <a:pt x="2447438" y="2922149"/>
                  <a:pt x="2538011" y="3017896"/>
                  <a:pt x="2573289" y="3038475"/>
                </a:cubicBezTo>
                <a:cubicBezTo>
                  <a:pt x="2590681" y="3048620"/>
                  <a:pt x="2644973" y="3061159"/>
                  <a:pt x="2668539" y="3067050"/>
                </a:cubicBezTo>
                <a:cubicBezTo>
                  <a:pt x="2728864" y="3060700"/>
                  <a:pt x="2790505" y="3062050"/>
                  <a:pt x="2849514" y="3048000"/>
                </a:cubicBezTo>
                <a:cubicBezTo>
                  <a:pt x="2860650" y="3045348"/>
                  <a:pt x="2861114" y="3028117"/>
                  <a:pt x="2868564" y="3019425"/>
                </a:cubicBezTo>
                <a:cubicBezTo>
                  <a:pt x="2880253" y="3005788"/>
                  <a:pt x="2893964" y="2994025"/>
                  <a:pt x="2906664" y="2981325"/>
                </a:cubicBezTo>
                <a:cubicBezTo>
                  <a:pt x="2900314" y="2940050"/>
                  <a:pt x="2895310" y="2898545"/>
                  <a:pt x="2887614" y="2857500"/>
                </a:cubicBezTo>
                <a:cubicBezTo>
                  <a:pt x="2885764" y="2847632"/>
                  <a:pt x="2883479" y="2837396"/>
                  <a:pt x="2878089" y="2828925"/>
                </a:cubicBezTo>
                <a:cubicBezTo>
                  <a:pt x="2861043" y="2802139"/>
                  <a:pt x="2820939" y="2752725"/>
                  <a:pt x="2820939" y="2752725"/>
                </a:cubicBezTo>
                <a:cubicBezTo>
                  <a:pt x="2817764" y="2743200"/>
                  <a:pt x="2815904" y="2733130"/>
                  <a:pt x="2811414" y="2724150"/>
                </a:cubicBezTo>
                <a:cubicBezTo>
                  <a:pt x="2803135" y="2707591"/>
                  <a:pt x="2789715" y="2693714"/>
                  <a:pt x="2782839" y="2676525"/>
                </a:cubicBezTo>
                <a:cubicBezTo>
                  <a:pt x="2776826" y="2661494"/>
                  <a:pt x="2776489" y="2644775"/>
                  <a:pt x="2773314" y="2628900"/>
                </a:cubicBezTo>
                <a:cubicBezTo>
                  <a:pt x="2786014" y="2593975"/>
                  <a:pt x="2794794" y="2557364"/>
                  <a:pt x="2811414" y="2524125"/>
                </a:cubicBezTo>
                <a:cubicBezTo>
                  <a:pt x="2820009" y="2506934"/>
                  <a:pt x="2871117" y="2451598"/>
                  <a:pt x="2887614" y="2438400"/>
                </a:cubicBezTo>
                <a:cubicBezTo>
                  <a:pt x="2905492" y="2424097"/>
                  <a:pt x="2928575" y="2416489"/>
                  <a:pt x="2944764" y="2400300"/>
                </a:cubicBezTo>
                <a:cubicBezTo>
                  <a:pt x="2994089" y="2350975"/>
                  <a:pt x="2972088" y="2376568"/>
                  <a:pt x="3011439" y="2324100"/>
                </a:cubicBezTo>
                <a:cubicBezTo>
                  <a:pt x="3008264" y="2298700"/>
                  <a:pt x="3017273" y="2268378"/>
                  <a:pt x="3001914" y="2247900"/>
                </a:cubicBezTo>
                <a:cubicBezTo>
                  <a:pt x="2984875" y="2225182"/>
                  <a:pt x="2951114" y="2222500"/>
                  <a:pt x="2925714" y="2209800"/>
                </a:cubicBezTo>
                <a:cubicBezTo>
                  <a:pt x="2858813" y="2176350"/>
                  <a:pt x="2915100" y="2202248"/>
                  <a:pt x="2859039" y="2181225"/>
                </a:cubicBezTo>
                <a:cubicBezTo>
                  <a:pt x="2740883" y="2136917"/>
                  <a:pt x="2874331" y="2186418"/>
                  <a:pt x="2773314" y="2143125"/>
                </a:cubicBezTo>
                <a:cubicBezTo>
                  <a:pt x="2764086" y="2139170"/>
                  <a:pt x="2753412" y="2138659"/>
                  <a:pt x="2744739" y="2133600"/>
                </a:cubicBezTo>
                <a:cubicBezTo>
                  <a:pt x="2715074" y="2116296"/>
                  <a:pt x="2687589" y="2095500"/>
                  <a:pt x="2659014" y="2076450"/>
                </a:cubicBezTo>
                <a:cubicBezTo>
                  <a:pt x="2649489" y="2070100"/>
                  <a:pt x="2638534" y="2065495"/>
                  <a:pt x="2630439" y="2057400"/>
                </a:cubicBezTo>
                <a:lnTo>
                  <a:pt x="2601864" y="2028825"/>
                </a:lnTo>
                <a:cubicBezTo>
                  <a:pt x="2608214" y="2012950"/>
                  <a:pt x="2608047" y="1992459"/>
                  <a:pt x="2620914" y="1981200"/>
                </a:cubicBezTo>
                <a:cubicBezTo>
                  <a:pt x="2636026" y="1967977"/>
                  <a:pt x="2660845" y="1972481"/>
                  <a:pt x="2678064" y="1962150"/>
                </a:cubicBezTo>
                <a:cubicBezTo>
                  <a:pt x="2693939" y="1952625"/>
                  <a:pt x="2709130" y="1941854"/>
                  <a:pt x="2725689" y="1933575"/>
                </a:cubicBezTo>
                <a:cubicBezTo>
                  <a:pt x="2804559" y="1894140"/>
                  <a:pt x="2700947" y="1959595"/>
                  <a:pt x="2782839" y="1905000"/>
                </a:cubicBezTo>
                <a:cubicBezTo>
                  <a:pt x="2789189" y="1885950"/>
                  <a:pt x="2800710" y="1867896"/>
                  <a:pt x="2801889" y="1847850"/>
                </a:cubicBezTo>
                <a:cubicBezTo>
                  <a:pt x="2805065" y="1793851"/>
                  <a:pt x="2807005" y="1740988"/>
                  <a:pt x="2763789" y="1704975"/>
                </a:cubicBezTo>
                <a:cubicBezTo>
                  <a:pt x="2754540" y="1697267"/>
                  <a:pt x="2689132" y="1686234"/>
                  <a:pt x="2687589" y="1685925"/>
                </a:cubicBezTo>
                <a:cubicBezTo>
                  <a:pt x="2693939" y="1647825"/>
                  <a:pt x="2696687" y="1608946"/>
                  <a:pt x="2706639" y="1571625"/>
                </a:cubicBezTo>
                <a:cubicBezTo>
                  <a:pt x="2709589" y="1560564"/>
                  <a:pt x="2725144" y="1554485"/>
                  <a:pt x="2725689" y="1543050"/>
                </a:cubicBezTo>
                <a:cubicBezTo>
                  <a:pt x="2733140" y="1386586"/>
                  <a:pt x="2744392" y="1413942"/>
                  <a:pt x="2697114" y="1343025"/>
                </a:cubicBezTo>
                <a:cubicBezTo>
                  <a:pt x="2694494" y="1327303"/>
                  <a:pt x="2681134" y="1228411"/>
                  <a:pt x="2668539" y="1190625"/>
                </a:cubicBezTo>
                <a:cubicBezTo>
                  <a:pt x="2665493" y="1181488"/>
                  <a:pt x="2643308" y="1131145"/>
                  <a:pt x="2639964" y="1114425"/>
                </a:cubicBezTo>
                <a:cubicBezTo>
                  <a:pt x="2632389" y="1076550"/>
                  <a:pt x="2627824" y="1038128"/>
                  <a:pt x="2620914" y="1000125"/>
                </a:cubicBezTo>
                <a:cubicBezTo>
                  <a:pt x="2615122" y="968268"/>
                  <a:pt x="2607187" y="936813"/>
                  <a:pt x="2601864" y="904875"/>
                </a:cubicBezTo>
                <a:cubicBezTo>
                  <a:pt x="2588131" y="822476"/>
                  <a:pt x="2594734" y="866889"/>
                  <a:pt x="2582814" y="771525"/>
                </a:cubicBezTo>
                <a:cubicBezTo>
                  <a:pt x="2579639" y="688975"/>
                  <a:pt x="2584577" y="605711"/>
                  <a:pt x="2573289" y="523875"/>
                </a:cubicBezTo>
                <a:cubicBezTo>
                  <a:pt x="2571448" y="510531"/>
                  <a:pt x="2551946" y="506664"/>
                  <a:pt x="2544714" y="495300"/>
                </a:cubicBezTo>
                <a:cubicBezTo>
                  <a:pt x="2529468" y="471342"/>
                  <a:pt x="2519314" y="444500"/>
                  <a:pt x="2506614" y="419100"/>
                </a:cubicBezTo>
                <a:cubicBezTo>
                  <a:pt x="2500264" y="406400"/>
                  <a:pt x="2496083" y="392359"/>
                  <a:pt x="2487564" y="381000"/>
                </a:cubicBezTo>
                <a:cubicBezTo>
                  <a:pt x="2478039" y="368300"/>
                  <a:pt x="2470936" y="353354"/>
                  <a:pt x="2458989" y="342900"/>
                </a:cubicBezTo>
                <a:cubicBezTo>
                  <a:pt x="2406182" y="296694"/>
                  <a:pt x="2427068" y="326940"/>
                  <a:pt x="2382789" y="304800"/>
                </a:cubicBezTo>
                <a:cubicBezTo>
                  <a:pt x="2372550" y="299680"/>
                  <a:pt x="2365275" y="288700"/>
                  <a:pt x="2354214" y="285750"/>
                </a:cubicBezTo>
                <a:cubicBezTo>
                  <a:pt x="2316893" y="275798"/>
                  <a:pt x="2277386" y="276068"/>
                  <a:pt x="2239914" y="266700"/>
                </a:cubicBezTo>
                <a:cubicBezTo>
                  <a:pt x="2201814" y="257175"/>
                  <a:pt x="2164352" y="244581"/>
                  <a:pt x="2125614" y="238125"/>
                </a:cubicBezTo>
                <a:cubicBezTo>
                  <a:pt x="2064035" y="227862"/>
                  <a:pt x="2090689" y="269875"/>
                  <a:pt x="2068464" y="257175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ình tự do: Hình 14"/>
          <p:cNvSpPr/>
          <p:nvPr/>
        </p:nvSpPr>
        <p:spPr>
          <a:xfrm>
            <a:off x="7159113" y="2418611"/>
            <a:ext cx="1666875" cy="1314575"/>
          </a:xfrm>
          <a:custGeom>
            <a:avLst/>
            <a:gdLst>
              <a:gd name="connsiteX0" fmla="*/ 1171575 w 1666875"/>
              <a:gd name="connsiteY0" fmla="*/ 504950 h 1314575"/>
              <a:gd name="connsiteX1" fmla="*/ 1114425 w 1666875"/>
              <a:gd name="connsiteY1" fmla="*/ 419225 h 1314575"/>
              <a:gd name="connsiteX2" fmla="*/ 1076325 w 1666875"/>
              <a:gd name="connsiteY2" fmla="*/ 362075 h 1314575"/>
              <a:gd name="connsiteX3" fmla="*/ 1028700 w 1666875"/>
              <a:gd name="connsiteY3" fmla="*/ 333500 h 1314575"/>
              <a:gd name="connsiteX4" fmla="*/ 981075 w 1666875"/>
              <a:gd name="connsiteY4" fmla="*/ 295400 h 1314575"/>
              <a:gd name="connsiteX5" fmla="*/ 952500 w 1666875"/>
              <a:gd name="connsiteY5" fmla="*/ 266825 h 1314575"/>
              <a:gd name="connsiteX6" fmla="*/ 914400 w 1666875"/>
              <a:gd name="connsiteY6" fmla="*/ 238250 h 1314575"/>
              <a:gd name="connsiteX7" fmla="*/ 876300 w 1666875"/>
              <a:gd name="connsiteY7" fmla="*/ 200150 h 1314575"/>
              <a:gd name="connsiteX8" fmla="*/ 800100 w 1666875"/>
              <a:gd name="connsiteY8" fmla="*/ 143000 h 1314575"/>
              <a:gd name="connsiteX9" fmla="*/ 742950 w 1666875"/>
              <a:gd name="connsiteY9" fmla="*/ 95375 h 1314575"/>
              <a:gd name="connsiteX10" fmla="*/ 638175 w 1666875"/>
              <a:gd name="connsiteY10" fmla="*/ 38225 h 1314575"/>
              <a:gd name="connsiteX11" fmla="*/ 561975 w 1666875"/>
              <a:gd name="connsiteY11" fmla="*/ 28700 h 1314575"/>
              <a:gd name="connsiteX12" fmla="*/ 419100 w 1666875"/>
              <a:gd name="connsiteY12" fmla="*/ 9650 h 1314575"/>
              <a:gd name="connsiteX13" fmla="*/ 381000 w 1666875"/>
              <a:gd name="connsiteY13" fmla="*/ 125 h 1314575"/>
              <a:gd name="connsiteX14" fmla="*/ 314325 w 1666875"/>
              <a:gd name="connsiteY14" fmla="*/ 19175 h 1314575"/>
              <a:gd name="connsiteX15" fmla="*/ 285750 w 1666875"/>
              <a:gd name="connsiteY15" fmla="*/ 114425 h 1314575"/>
              <a:gd name="connsiteX16" fmla="*/ 247650 w 1666875"/>
              <a:gd name="connsiteY16" fmla="*/ 285875 h 1314575"/>
              <a:gd name="connsiteX17" fmla="*/ 219075 w 1666875"/>
              <a:gd name="connsiteY17" fmla="*/ 314450 h 1314575"/>
              <a:gd name="connsiteX18" fmla="*/ 190500 w 1666875"/>
              <a:gd name="connsiteY18" fmla="*/ 323975 h 1314575"/>
              <a:gd name="connsiteX19" fmla="*/ 104775 w 1666875"/>
              <a:gd name="connsiteY19" fmla="*/ 400175 h 1314575"/>
              <a:gd name="connsiteX20" fmla="*/ 76200 w 1666875"/>
              <a:gd name="connsiteY20" fmla="*/ 419225 h 1314575"/>
              <a:gd name="connsiteX21" fmla="*/ 0 w 1666875"/>
              <a:gd name="connsiteY21" fmla="*/ 533525 h 1314575"/>
              <a:gd name="connsiteX22" fmla="*/ 28575 w 1666875"/>
              <a:gd name="connsiteY22" fmla="*/ 743075 h 1314575"/>
              <a:gd name="connsiteX23" fmla="*/ 47625 w 1666875"/>
              <a:gd name="connsiteY23" fmla="*/ 809750 h 1314575"/>
              <a:gd name="connsiteX24" fmla="*/ 57150 w 1666875"/>
              <a:gd name="connsiteY24" fmla="*/ 847850 h 1314575"/>
              <a:gd name="connsiteX25" fmla="*/ 85725 w 1666875"/>
              <a:gd name="connsiteY25" fmla="*/ 895475 h 1314575"/>
              <a:gd name="connsiteX26" fmla="*/ 104775 w 1666875"/>
              <a:gd name="connsiteY26" fmla="*/ 943100 h 1314575"/>
              <a:gd name="connsiteX27" fmla="*/ 228600 w 1666875"/>
              <a:gd name="connsiteY27" fmla="*/ 1105025 h 1314575"/>
              <a:gd name="connsiteX28" fmla="*/ 266700 w 1666875"/>
              <a:gd name="connsiteY28" fmla="*/ 1171700 h 1314575"/>
              <a:gd name="connsiteX29" fmla="*/ 485775 w 1666875"/>
              <a:gd name="connsiteY29" fmla="*/ 1190750 h 1314575"/>
              <a:gd name="connsiteX30" fmla="*/ 571500 w 1666875"/>
              <a:gd name="connsiteY30" fmla="*/ 1200275 h 1314575"/>
              <a:gd name="connsiteX31" fmla="*/ 619125 w 1666875"/>
              <a:gd name="connsiteY31" fmla="*/ 1209800 h 1314575"/>
              <a:gd name="connsiteX32" fmla="*/ 723900 w 1666875"/>
              <a:gd name="connsiteY32" fmla="*/ 1219325 h 1314575"/>
              <a:gd name="connsiteX33" fmla="*/ 790575 w 1666875"/>
              <a:gd name="connsiteY33" fmla="*/ 1257425 h 1314575"/>
              <a:gd name="connsiteX34" fmla="*/ 895350 w 1666875"/>
              <a:gd name="connsiteY34" fmla="*/ 1266950 h 1314575"/>
              <a:gd name="connsiteX35" fmla="*/ 1028700 w 1666875"/>
              <a:gd name="connsiteY35" fmla="*/ 1286000 h 1314575"/>
              <a:gd name="connsiteX36" fmla="*/ 1104900 w 1666875"/>
              <a:gd name="connsiteY36" fmla="*/ 1305050 h 1314575"/>
              <a:gd name="connsiteX37" fmla="*/ 1219200 w 1666875"/>
              <a:gd name="connsiteY37" fmla="*/ 1314575 h 1314575"/>
              <a:gd name="connsiteX38" fmla="*/ 1438275 w 1666875"/>
              <a:gd name="connsiteY38" fmla="*/ 1295525 h 1314575"/>
              <a:gd name="connsiteX39" fmla="*/ 1514475 w 1666875"/>
              <a:gd name="connsiteY39" fmla="*/ 1286000 h 1314575"/>
              <a:gd name="connsiteX40" fmla="*/ 1609725 w 1666875"/>
              <a:gd name="connsiteY40" fmla="*/ 1247900 h 1314575"/>
              <a:gd name="connsiteX41" fmla="*/ 1647825 w 1666875"/>
              <a:gd name="connsiteY41" fmla="*/ 1200275 h 1314575"/>
              <a:gd name="connsiteX42" fmla="*/ 1666875 w 1666875"/>
              <a:gd name="connsiteY42" fmla="*/ 1105025 h 1314575"/>
              <a:gd name="connsiteX43" fmla="*/ 1609725 w 1666875"/>
              <a:gd name="connsiteY43" fmla="*/ 933575 h 1314575"/>
              <a:gd name="connsiteX44" fmla="*/ 1571625 w 1666875"/>
              <a:gd name="connsiteY44" fmla="*/ 924050 h 1314575"/>
              <a:gd name="connsiteX45" fmla="*/ 1504950 w 1666875"/>
              <a:gd name="connsiteY45" fmla="*/ 895475 h 1314575"/>
              <a:gd name="connsiteX46" fmla="*/ 1447800 w 1666875"/>
              <a:gd name="connsiteY46" fmla="*/ 876425 h 1314575"/>
              <a:gd name="connsiteX47" fmla="*/ 1419225 w 1666875"/>
              <a:gd name="connsiteY47" fmla="*/ 866900 h 1314575"/>
              <a:gd name="connsiteX48" fmla="*/ 1352550 w 1666875"/>
              <a:gd name="connsiteY48" fmla="*/ 790700 h 1314575"/>
              <a:gd name="connsiteX49" fmla="*/ 1285875 w 1666875"/>
              <a:gd name="connsiteY49" fmla="*/ 695450 h 1314575"/>
              <a:gd name="connsiteX50" fmla="*/ 1247775 w 1666875"/>
              <a:gd name="connsiteY50" fmla="*/ 647825 h 1314575"/>
              <a:gd name="connsiteX51" fmla="*/ 1209675 w 1666875"/>
              <a:gd name="connsiteY51" fmla="*/ 571625 h 1314575"/>
              <a:gd name="connsiteX52" fmla="*/ 1143000 w 1666875"/>
              <a:gd name="connsiteY52" fmla="*/ 524000 h 1314575"/>
              <a:gd name="connsiteX53" fmla="*/ 1171575 w 1666875"/>
              <a:gd name="connsiteY53" fmla="*/ 504950 h 131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666875" h="1314575">
                <a:moveTo>
                  <a:pt x="1171575" y="504950"/>
                </a:moveTo>
                <a:cubicBezTo>
                  <a:pt x="1166812" y="487487"/>
                  <a:pt x="1165080" y="503650"/>
                  <a:pt x="1114425" y="419225"/>
                </a:cubicBezTo>
                <a:cubicBezTo>
                  <a:pt x="1102645" y="399592"/>
                  <a:pt x="1095958" y="373855"/>
                  <a:pt x="1076325" y="362075"/>
                </a:cubicBezTo>
                <a:lnTo>
                  <a:pt x="1028700" y="333500"/>
                </a:lnTo>
                <a:cubicBezTo>
                  <a:pt x="986095" y="269593"/>
                  <a:pt x="1036284" y="332206"/>
                  <a:pt x="981075" y="295400"/>
                </a:cubicBezTo>
                <a:cubicBezTo>
                  <a:pt x="969867" y="287928"/>
                  <a:pt x="962727" y="275591"/>
                  <a:pt x="952500" y="266825"/>
                </a:cubicBezTo>
                <a:cubicBezTo>
                  <a:pt x="940447" y="256494"/>
                  <a:pt x="926347" y="248704"/>
                  <a:pt x="914400" y="238250"/>
                </a:cubicBezTo>
                <a:cubicBezTo>
                  <a:pt x="900883" y="226423"/>
                  <a:pt x="890098" y="211648"/>
                  <a:pt x="876300" y="200150"/>
                </a:cubicBezTo>
                <a:cubicBezTo>
                  <a:pt x="851909" y="179824"/>
                  <a:pt x="817712" y="169418"/>
                  <a:pt x="800100" y="143000"/>
                </a:cubicBezTo>
                <a:cubicBezTo>
                  <a:pt x="768844" y="96115"/>
                  <a:pt x="796660" y="127601"/>
                  <a:pt x="742950" y="95375"/>
                </a:cubicBezTo>
                <a:cubicBezTo>
                  <a:pt x="700962" y="70182"/>
                  <a:pt x="685111" y="49056"/>
                  <a:pt x="638175" y="38225"/>
                </a:cubicBezTo>
                <a:cubicBezTo>
                  <a:pt x="613233" y="32469"/>
                  <a:pt x="587315" y="32320"/>
                  <a:pt x="561975" y="28700"/>
                </a:cubicBezTo>
                <a:cubicBezTo>
                  <a:pt x="412333" y="7323"/>
                  <a:pt x="619493" y="31916"/>
                  <a:pt x="419100" y="9650"/>
                </a:cubicBezTo>
                <a:cubicBezTo>
                  <a:pt x="406400" y="6475"/>
                  <a:pt x="394037" y="-1060"/>
                  <a:pt x="381000" y="125"/>
                </a:cubicBezTo>
                <a:cubicBezTo>
                  <a:pt x="357981" y="2218"/>
                  <a:pt x="331601" y="3819"/>
                  <a:pt x="314325" y="19175"/>
                </a:cubicBezTo>
                <a:cubicBezTo>
                  <a:pt x="306871" y="25801"/>
                  <a:pt x="289887" y="97878"/>
                  <a:pt x="285750" y="114425"/>
                </a:cubicBezTo>
                <a:cubicBezTo>
                  <a:pt x="278300" y="188923"/>
                  <a:pt x="283370" y="220389"/>
                  <a:pt x="247650" y="285875"/>
                </a:cubicBezTo>
                <a:cubicBezTo>
                  <a:pt x="241200" y="297701"/>
                  <a:pt x="230283" y="306978"/>
                  <a:pt x="219075" y="314450"/>
                </a:cubicBezTo>
                <a:cubicBezTo>
                  <a:pt x="210721" y="320019"/>
                  <a:pt x="200025" y="320800"/>
                  <a:pt x="190500" y="323975"/>
                </a:cubicBezTo>
                <a:cubicBezTo>
                  <a:pt x="153557" y="360918"/>
                  <a:pt x="155399" y="360801"/>
                  <a:pt x="104775" y="400175"/>
                </a:cubicBezTo>
                <a:cubicBezTo>
                  <a:pt x="95739" y="407203"/>
                  <a:pt x="83858" y="410716"/>
                  <a:pt x="76200" y="419225"/>
                </a:cubicBezTo>
                <a:cubicBezTo>
                  <a:pt x="26948" y="473950"/>
                  <a:pt x="25907" y="481711"/>
                  <a:pt x="0" y="533525"/>
                </a:cubicBezTo>
                <a:cubicBezTo>
                  <a:pt x="6678" y="600307"/>
                  <a:pt x="12378" y="678286"/>
                  <a:pt x="28575" y="743075"/>
                </a:cubicBezTo>
                <a:cubicBezTo>
                  <a:pt x="58352" y="862182"/>
                  <a:pt x="20296" y="714097"/>
                  <a:pt x="47625" y="809750"/>
                </a:cubicBezTo>
                <a:cubicBezTo>
                  <a:pt x="51221" y="822337"/>
                  <a:pt x="51833" y="835887"/>
                  <a:pt x="57150" y="847850"/>
                </a:cubicBezTo>
                <a:cubicBezTo>
                  <a:pt x="64669" y="864768"/>
                  <a:pt x="77446" y="878916"/>
                  <a:pt x="85725" y="895475"/>
                </a:cubicBezTo>
                <a:cubicBezTo>
                  <a:pt x="93371" y="910768"/>
                  <a:pt x="95143" y="928973"/>
                  <a:pt x="104775" y="943100"/>
                </a:cubicBezTo>
                <a:cubicBezTo>
                  <a:pt x="143053" y="999240"/>
                  <a:pt x="189325" y="1049578"/>
                  <a:pt x="228600" y="1105025"/>
                </a:cubicBezTo>
                <a:cubicBezTo>
                  <a:pt x="243396" y="1125913"/>
                  <a:pt x="242416" y="1163605"/>
                  <a:pt x="266700" y="1171700"/>
                </a:cubicBezTo>
                <a:cubicBezTo>
                  <a:pt x="336239" y="1194880"/>
                  <a:pt x="412794" y="1183908"/>
                  <a:pt x="485775" y="1190750"/>
                </a:cubicBezTo>
                <a:cubicBezTo>
                  <a:pt x="514400" y="1193434"/>
                  <a:pt x="543038" y="1196209"/>
                  <a:pt x="571500" y="1200275"/>
                </a:cubicBezTo>
                <a:cubicBezTo>
                  <a:pt x="587527" y="1202565"/>
                  <a:pt x="603061" y="1207792"/>
                  <a:pt x="619125" y="1209800"/>
                </a:cubicBezTo>
                <a:cubicBezTo>
                  <a:pt x="653923" y="1214150"/>
                  <a:pt x="688975" y="1216150"/>
                  <a:pt x="723900" y="1219325"/>
                </a:cubicBezTo>
                <a:cubicBezTo>
                  <a:pt x="739236" y="1229549"/>
                  <a:pt x="773311" y="1253972"/>
                  <a:pt x="790575" y="1257425"/>
                </a:cubicBezTo>
                <a:cubicBezTo>
                  <a:pt x="824963" y="1264303"/>
                  <a:pt x="860425" y="1263775"/>
                  <a:pt x="895350" y="1266950"/>
                </a:cubicBezTo>
                <a:cubicBezTo>
                  <a:pt x="969741" y="1291747"/>
                  <a:pt x="870103" y="1260958"/>
                  <a:pt x="1028700" y="1286000"/>
                </a:cubicBezTo>
                <a:cubicBezTo>
                  <a:pt x="1054561" y="1290083"/>
                  <a:pt x="1079008" y="1301166"/>
                  <a:pt x="1104900" y="1305050"/>
                </a:cubicBezTo>
                <a:cubicBezTo>
                  <a:pt x="1142709" y="1310721"/>
                  <a:pt x="1181100" y="1311400"/>
                  <a:pt x="1219200" y="1314575"/>
                </a:cubicBezTo>
                <a:lnTo>
                  <a:pt x="1438275" y="1295525"/>
                </a:lnTo>
                <a:cubicBezTo>
                  <a:pt x="1463754" y="1293059"/>
                  <a:pt x="1489446" y="1291363"/>
                  <a:pt x="1514475" y="1286000"/>
                </a:cubicBezTo>
                <a:cubicBezTo>
                  <a:pt x="1555670" y="1277172"/>
                  <a:pt x="1574471" y="1265527"/>
                  <a:pt x="1609725" y="1247900"/>
                </a:cubicBezTo>
                <a:cubicBezTo>
                  <a:pt x="1622425" y="1232025"/>
                  <a:pt x="1640275" y="1219151"/>
                  <a:pt x="1647825" y="1200275"/>
                </a:cubicBezTo>
                <a:cubicBezTo>
                  <a:pt x="1659850" y="1170212"/>
                  <a:pt x="1666875" y="1105025"/>
                  <a:pt x="1666875" y="1105025"/>
                </a:cubicBezTo>
                <a:cubicBezTo>
                  <a:pt x="1655557" y="1025799"/>
                  <a:pt x="1675466" y="974663"/>
                  <a:pt x="1609725" y="933575"/>
                </a:cubicBezTo>
                <a:cubicBezTo>
                  <a:pt x="1598624" y="926637"/>
                  <a:pt x="1584212" y="927646"/>
                  <a:pt x="1571625" y="924050"/>
                </a:cubicBezTo>
                <a:cubicBezTo>
                  <a:pt x="1517969" y="908720"/>
                  <a:pt x="1568450" y="920875"/>
                  <a:pt x="1504950" y="895475"/>
                </a:cubicBezTo>
                <a:cubicBezTo>
                  <a:pt x="1486306" y="888017"/>
                  <a:pt x="1466850" y="882775"/>
                  <a:pt x="1447800" y="876425"/>
                </a:cubicBezTo>
                <a:lnTo>
                  <a:pt x="1419225" y="866900"/>
                </a:lnTo>
                <a:cubicBezTo>
                  <a:pt x="1347175" y="770834"/>
                  <a:pt x="1438869" y="889351"/>
                  <a:pt x="1352550" y="790700"/>
                </a:cubicBezTo>
                <a:cubicBezTo>
                  <a:pt x="1327443" y="762006"/>
                  <a:pt x="1307967" y="725827"/>
                  <a:pt x="1285875" y="695450"/>
                </a:cubicBezTo>
                <a:cubicBezTo>
                  <a:pt x="1273918" y="679008"/>
                  <a:pt x="1260475" y="663700"/>
                  <a:pt x="1247775" y="647825"/>
                </a:cubicBezTo>
                <a:cubicBezTo>
                  <a:pt x="1238951" y="612530"/>
                  <a:pt x="1240585" y="598119"/>
                  <a:pt x="1209675" y="571625"/>
                </a:cubicBezTo>
                <a:cubicBezTo>
                  <a:pt x="1150408" y="520825"/>
                  <a:pt x="1190266" y="587021"/>
                  <a:pt x="1143000" y="524000"/>
                </a:cubicBezTo>
                <a:cubicBezTo>
                  <a:pt x="1141095" y="521460"/>
                  <a:pt x="1176338" y="522413"/>
                  <a:pt x="1171575" y="50495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ình tự do: Hình 15"/>
          <p:cNvSpPr/>
          <p:nvPr/>
        </p:nvSpPr>
        <p:spPr>
          <a:xfrm>
            <a:off x="7446228" y="2887986"/>
            <a:ext cx="534752" cy="495300"/>
          </a:xfrm>
          <a:custGeom>
            <a:avLst/>
            <a:gdLst>
              <a:gd name="connsiteX0" fmla="*/ 534400 w 534752"/>
              <a:gd name="connsiteY0" fmla="*/ 381000 h 495300"/>
              <a:gd name="connsiteX1" fmla="*/ 524875 w 534752"/>
              <a:gd name="connsiteY1" fmla="*/ 333375 h 495300"/>
              <a:gd name="connsiteX2" fmla="*/ 496300 w 534752"/>
              <a:gd name="connsiteY2" fmla="*/ 304800 h 495300"/>
              <a:gd name="connsiteX3" fmla="*/ 439150 w 534752"/>
              <a:gd name="connsiteY3" fmla="*/ 276225 h 495300"/>
              <a:gd name="connsiteX4" fmla="*/ 448675 w 534752"/>
              <a:gd name="connsiteY4" fmla="*/ 219075 h 495300"/>
              <a:gd name="connsiteX5" fmla="*/ 477250 w 534752"/>
              <a:gd name="connsiteY5" fmla="*/ 180975 h 495300"/>
              <a:gd name="connsiteX6" fmla="*/ 496300 w 534752"/>
              <a:gd name="connsiteY6" fmla="*/ 152400 h 495300"/>
              <a:gd name="connsiteX7" fmla="*/ 458200 w 534752"/>
              <a:gd name="connsiteY7" fmla="*/ 9525 h 495300"/>
              <a:gd name="connsiteX8" fmla="*/ 420100 w 534752"/>
              <a:gd name="connsiteY8" fmla="*/ 0 h 495300"/>
              <a:gd name="connsiteX9" fmla="*/ 334375 w 534752"/>
              <a:gd name="connsiteY9" fmla="*/ 9525 h 495300"/>
              <a:gd name="connsiteX10" fmla="*/ 277225 w 534752"/>
              <a:gd name="connsiteY10" fmla="*/ 38100 h 495300"/>
              <a:gd name="connsiteX11" fmla="*/ 239125 w 534752"/>
              <a:gd name="connsiteY11" fmla="*/ 47625 h 495300"/>
              <a:gd name="connsiteX12" fmla="*/ 210550 w 534752"/>
              <a:gd name="connsiteY12" fmla="*/ 57150 h 495300"/>
              <a:gd name="connsiteX13" fmla="*/ 77200 w 534752"/>
              <a:gd name="connsiteY13" fmla="*/ 66675 h 495300"/>
              <a:gd name="connsiteX14" fmla="*/ 1000 w 534752"/>
              <a:gd name="connsiteY14" fmla="*/ 114300 h 495300"/>
              <a:gd name="connsiteX15" fmla="*/ 10525 w 534752"/>
              <a:gd name="connsiteY15" fmla="*/ 142875 h 495300"/>
              <a:gd name="connsiteX16" fmla="*/ 39100 w 534752"/>
              <a:gd name="connsiteY16" fmla="*/ 152400 h 495300"/>
              <a:gd name="connsiteX17" fmla="*/ 162925 w 534752"/>
              <a:gd name="connsiteY17" fmla="*/ 171450 h 495300"/>
              <a:gd name="connsiteX18" fmla="*/ 210550 w 534752"/>
              <a:gd name="connsiteY18" fmla="*/ 200025 h 495300"/>
              <a:gd name="connsiteX19" fmla="*/ 239125 w 534752"/>
              <a:gd name="connsiteY19" fmla="*/ 209550 h 495300"/>
              <a:gd name="connsiteX20" fmla="*/ 296275 w 534752"/>
              <a:gd name="connsiteY20" fmla="*/ 323850 h 495300"/>
              <a:gd name="connsiteX21" fmla="*/ 324850 w 534752"/>
              <a:gd name="connsiteY21" fmla="*/ 390525 h 495300"/>
              <a:gd name="connsiteX22" fmla="*/ 343900 w 534752"/>
              <a:gd name="connsiteY22" fmla="*/ 476250 h 495300"/>
              <a:gd name="connsiteX23" fmla="*/ 372475 w 534752"/>
              <a:gd name="connsiteY23" fmla="*/ 495300 h 495300"/>
              <a:gd name="connsiteX24" fmla="*/ 410575 w 534752"/>
              <a:gd name="connsiteY24" fmla="*/ 457200 h 495300"/>
              <a:gd name="connsiteX25" fmla="*/ 458200 w 534752"/>
              <a:gd name="connsiteY25" fmla="*/ 428625 h 495300"/>
              <a:gd name="connsiteX26" fmla="*/ 515350 w 534752"/>
              <a:gd name="connsiteY26" fmla="*/ 400050 h 495300"/>
              <a:gd name="connsiteX27" fmla="*/ 534400 w 534752"/>
              <a:gd name="connsiteY27" fmla="*/ 3810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4752" h="495300">
                <a:moveTo>
                  <a:pt x="534400" y="381000"/>
                </a:moveTo>
                <a:cubicBezTo>
                  <a:pt x="535987" y="369888"/>
                  <a:pt x="532115" y="347855"/>
                  <a:pt x="524875" y="333375"/>
                </a:cubicBezTo>
                <a:cubicBezTo>
                  <a:pt x="518851" y="321327"/>
                  <a:pt x="506648" y="313424"/>
                  <a:pt x="496300" y="304800"/>
                </a:cubicBezTo>
                <a:cubicBezTo>
                  <a:pt x="471681" y="284284"/>
                  <a:pt x="467789" y="285771"/>
                  <a:pt x="439150" y="276225"/>
                </a:cubicBezTo>
                <a:cubicBezTo>
                  <a:pt x="442325" y="257175"/>
                  <a:pt x="441502" y="237006"/>
                  <a:pt x="448675" y="219075"/>
                </a:cubicBezTo>
                <a:cubicBezTo>
                  <a:pt x="454571" y="204335"/>
                  <a:pt x="468023" y="193893"/>
                  <a:pt x="477250" y="180975"/>
                </a:cubicBezTo>
                <a:cubicBezTo>
                  <a:pt x="483904" y="171660"/>
                  <a:pt x="489950" y="161925"/>
                  <a:pt x="496300" y="152400"/>
                </a:cubicBezTo>
                <a:cubicBezTo>
                  <a:pt x="487152" y="24322"/>
                  <a:pt x="528805" y="29698"/>
                  <a:pt x="458200" y="9525"/>
                </a:cubicBezTo>
                <a:cubicBezTo>
                  <a:pt x="445613" y="5929"/>
                  <a:pt x="432800" y="3175"/>
                  <a:pt x="420100" y="0"/>
                </a:cubicBezTo>
                <a:cubicBezTo>
                  <a:pt x="391525" y="3175"/>
                  <a:pt x="362155" y="2117"/>
                  <a:pt x="334375" y="9525"/>
                </a:cubicBezTo>
                <a:cubicBezTo>
                  <a:pt x="313796" y="15013"/>
                  <a:pt x="297000" y="30190"/>
                  <a:pt x="277225" y="38100"/>
                </a:cubicBezTo>
                <a:cubicBezTo>
                  <a:pt x="265070" y="42962"/>
                  <a:pt x="251712" y="44029"/>
                  <a:pt x="239125" y="47625"/>
                </a:cubicBezTo>
                <a:cubicBezTo>
                  <a:pt x="229471" y="50383"/>
                  <a:pt x="220521" y="55977"/>
                  <a:pt x="210550" y="57150"/>
                </a:cubicBezTo>
                <a:cubicBezTo>
                  <a:pt x="166292" y="62357"/>
                  <a:pt x="121650" y="63500"/>
                  <a:pt x="77200" y="66675"/>
                </a:cubicBezTo>
                <a:cubicBezTo>
                  <a:pt x="51800" y="82550"/>
                  <a:pt x="-8472" y="85884"/>
                  <a:pt x="1000" y="114300"/>
                </a:cubicBezTo>
                <a:cubicBezTo>
                  <a:pt x="4175" y="123825"/>
                  <a:pt x="3425" y="135775"/>
                  <a:pt x="10525" y="142875"/>
                </a:cubicBezTo>
                <a:cubicBezTo>
                  <a:pt x="17625" y="149975"/>
                  <a:pt x="29360" y="149965"/>
                  <a:pt x="39100" y="152400"/>
                </a:cubicBezTo>
                <a:cubicBezTo>
                  <a:pt x="82735" y="163309"/>
                  <a:pt x="116656" y="165666"/>
                  <a:pt x="162925" y="171450"/>
                </a:cubicBezTo>
                <a:cubicBezTo>
                  <a:pt x="178800" y="180975"/>
                  <a:pt x="193991" y="191746"/>
                  <a:pt x="210550" y="200025"/>
                </a:cubicBezTo>
                <a:cubicBezTo>
                  <a:pt x="219530" y="204515"/>
                  <a:pt x="234970" y="200410"/>
                  <a:pt x="239125" y="209550"/>
                </a:cubicBezTo>
                <a:cubicBezTo>
                  <a:pt x="296923" y="336705"/>
                  <a:pt x="213444" y="282434"/>
                  <a:pt x="296275" y="323850"/>
                </a:cubicBezTo>
                <a:cubicBezTo>
                  <a:pt x="319513" y="358707"/>
                  <a:pt x="316063" y="346591"/>
                  <a:pt x="324850" y="390525"/>
                </a:cubicBezTo>
                <a:cubicBezTo>
                  <a:pt x="324973" y="391142"/>
                  <a:pt x="334013" y="463892"/>
                  <a:pt x="343900" y="476250"/>
                </a:cubicBezTo>
                <a:cubicBezTo>
                  <a:pt x="351051" y="485189"/>
                  <a:pt x="362950" y="488950"/>
                  <a:pt x="372475" y="495300"/>
                </a:cubicBezTo>
                <a:cubicBezTo>
                  <a:pt x="448675" y="469900"/>
                  <a:pt x="359775" y="508000"/>
                  <a:pt x="410575" y="457200"/>
                </a:cubicBezTo>
                <a:cubicBezTo>
                  <a:pt x="423666" y="444109"/>
                  <a:pt x="442501" y="438437"/>
                  <a:pt x="458200" y="428625"/>
                </a:cubicBezTo>
                <a:cubicBezTo>
                  <a:pt x="567389" y="360382"/>
                  <a:pt x="412538" y="451456"/>
                  <a:pt x="515350" y="400050"/>
                </a:cubicBezTo>
                <a:cubicBezTo>
                  <a:pt x="531909" y="391771"/>
                  <a:pt x="532813" y="392112"/>
                  <a:pt x="534400" y="38100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ình tự do: Hình 16"/>
          <p:cNvSpPr/>
          <p:nvPr/>
        </p:nvSpPr>
        <p:spPr>
          <a:xfrm>
            <a:off x="6041747" y="85725"/>
            <a:ext cx="4178578" cy="4552950"/>
          </a:xfrm>
          <a:custGeom>
            <a:avLst/>
            <a:gdLst>
              <a:gd name="connsiteX0" fmla="*/ 3930928 w 4178578"/>
              <a:gd name="connsiteY0" fmla="*/ 2619375 h 4552950"/>
              <a:gd name="connsiteX1" fmla="*/ 3883303 w 4178578"/>
              <a:gd name="connsiteY1" fmla="*/ 2628900 h 4552950"/>
              <a:gd name="connsiteX2" fmla="*/ 3588028 w 4178578"/>
              <a:gd name="connsiteY2" fmla="*/ 2609850 h 4552950"/>
              <a:gd name="connsiteX3" fmla="*/ 3559453 w 4178578"/>
              <a:gd name="connsiteY3" fmla="*/ 2543175 h 4552950"/>
              <a:gd name="connsiteX4" fmla="*/ 3483253 w 4178578"/>
              <a:gd name="connsiteY4" fmla="*/ 2447925 h 4552950"/>
              <a:gd name="connsiteX5" fmla="*/ 3445153 w 4178578"/>
              <a:gd name="connsiteY5" fmla="*/ 2438400 h 4552950"/>
              <a:gd name="connsiteX6" fmla="*/ 3321328 w 4178578"/>
              <a:gd name="connsiteY6" fmla="*/ 2419350 h 4552950"/>
              <a:gd name="connsiteX7" fmla="*/ 3302278 w 4178578"/>
              <a:gd name="connsiteY7" fmla="*/ 2390775 h 4552950"/>
              <a:gd name="connsiteX8" fmla="*/ 3292753 w 4178578"/>
              <a:gd name="connsiteY8" fmla="*/ 2362200 h 4552950"/>
              <a:gd name="connsiteX9" fmla="*/ 3264178 w 4178578"/>
              <a:gd name="connsiteY9" fmla="*/ 2352675 h 4552950"/>
              <a:gd name="connsiteX10" fmla="*/ 3226078 w 4178578"/>
              <a:gd name="connsiteY10" fmla="*/ 2286000 h 4552950"/>
              <a:gd name="connsiteX11" fmla="*/ 3187978 w 4178578"/>
              <a:gd name="connsiteY11" fmla="*/ 2266950 h 4552950"/>
              <a:gd name="connsiteX12" fmla="*/ 3121303 w 4178578"/>
              <a:gd name="connsiteY12" fmla="*/ 2247900 h 4552950"/>
              <a:gd name="connsiteX13" fmla="*/ 3092728 w 4178578"/>
              <a:gd name="connsiteY13" fmla="*/ 2238375 h 4552950"/>
              <a:gd name="connsiteX14" fmla="*/ 3035578 w 4178578"/>
              <a:gd name="connsiteY14" fmla="*/ 2162175 h 4552950"/>
              <a:gd name="connsiteX15" fmla="*/ 3045103 w 4178578"/>
              <a:gd name="connsiteY15" fmla="*/ 2133600 h 4552950"/>
              <a:gd name="connsiteX16" fmla="*/ 3073678 w 4178578"/>
              <a:gd name="connsiteY16" fmla="*/ 2124075 h 4552950"/>
              <a:gd name="connsiteX17" fmla="*/ 3111778 w 4178578"/>
              <a:gd name="connsiteY17" fmla="*/ 2095500 h 4552950"/>
              <a:gd name="connsiteX18" fmla="*/ 3121303 w 4178578"/>
              <a:gd name="connsiteY18" fmla="*/ 2028825 h 4552950"/>
              <a:gd name="connsiteX19" fmla="*/ 3083203 w 4178578"/>
              <a:gd name="connsiteY19" fmla="*/ 1876425 h 4552950"/>
              <a:gd name="connsiteX20" fmla="*/ 3073678 w 4178578"/>
              <a:gd name="connsiteY20" fmla="*/ 1847850 h 4552950"/>
              <a:gd name="connsiteX21" fmla="*/ 3064153 w 4178578"/>
              <a:gd name="connsiteY21" fmla="*/ 1638300 h 4552950"/>
              <a:gd name="connsiteX22" fmla="*/ 3026053 w 4178578"/>
              <a:gd name="connsiteY22" fmla="*/ 1609725 h 4552950"/>
              <a:gd name="connsiteX23" fmla="*/ 2987953 w 4178578"/>
              <a:gd name="connsiteY23" fmla="*/ 1552575 h 4552950"/>
              <a:gd name="connsiteX24" fmla="*/ 2978428 w 4178578"/>
              <a:gd name="connsiteY24" fmla="*/ 1514475 h 4552950"/>
              <a:gd name="connsiteX25" fmla="*/ 2968903 w 4178578"/>
              <a:gd name="connsiteY25" fmla="*/ 1390650 h 4552950"/>
              <a:gd name="connsiteX26" fmla="*/ 3035578 w 4178578"/>
              <a:gd name="connsiteY26" fmla="*/ 1304925 h 4552950"/>
              <a:gd name="connsiteX27" fmla="*/ 3083203 w 4178578"/>
              <a:gd name="connsiteY27" fmla="*/ 1238250 h 4552950"/>
              <a:gd name="connsiteX28" fmla="*/ 3111778 w 4178578"/>
              <a:gd name="connsiteY28" fmla="*/ 1209675 h 4552950"/>
              <a:gd name="connsiteX29" fmla="*/ 3130828 w 4178578"/>
              <a:gd name="connsiteY29" fmla="*/ 1181100 h 4552950"/>
              <a:gd name="connsiteX30" fmla="*/ 3168928 w 4178578"/>
              <a:gd name="connsiteY30" fmla="*/ 1190625 h 4552950"/>
              <a:gd name="connsiteX31" fmla="*/ 3216553 w 4178578"/>
              <a:gd name="connsiteY31" fmla="*/ 1085850 h 4552950"/>
              <a:gd name="connsiteX32" fmla="*/ 3187978 w 4178578"/>
              <a:gd name="connsiteY32" fmla="*/ 1076325 h 4552950"/>
              <a:gd name="connsiteX33" fmla="*/ 3178453 w 4178578"/>
              <a:gd name="connsiteY33" fmla="*/ 1028700 h 4552950"/>
              <a:gd name="connsiteX34" fmla="*/ 3149878 w 4178578"/>
              <a:gd name="connsiteY34" fmla="*/ 981075 h 4552950"/>
              <a:gd name="connsiteX35" fmla="*/ 3130828 w 4178578"/>
              <a:gd name="connsiteY35" fmla="*/ 933450 h 4552950"/>
              <a:gd name="connsiteX36" fmla="*/ 3140353 w 4178578"/>
              <a:gd name="connsiteY36" fmla="*/ 866775 h 4552950"/>
              <a:gd name="connsiteX37" fmla="*/ 3168928 w 4178578"/>
              <a:gd name="connsiteY37" fmla="*/ 828675 h 4552950"/>
              <a:gd name="connsiteX38" fmla="*/ 3178453 w 4178578"/>
              <a:gd name="connsiteY38" fmla="*/ 800100 h 4552950"/>
              <a:gd name="connsiteX39" fmla="*/ 3121303 w 4178578"/>
              <a:gd name="connsiteY39" fmla="*/ 781050 h 4552950"/>
              <a:gd name="connsiteX40" fmla="*/ 3035578 w 4178578"/>
              <a:gd name="connsiteY40" fmla="*/ 762000 h 4552950"/>
              <a:gd name="connsiteX41" fmla="*/ 3026053 w 4178578"/>
              <a:gd name="connsiteY41" fmla="*/ 723900 h 4552950"/>
              <a:gd name="connsiteX42" fmla="*/ 3035578 w 4178578"/>
              <a:gd name="connsiteY42" fmla="*/ 695325 h 4552950"/>
              <a:gd name="connsiteX43" fmla="*/ 2883178 w 4178578"/>
              <a:gd name="connsiteY43" fmla="*/ 666750 h 4552950"/>
              <a:gd name="connsiteX44" fmla="*/ 2835553 w 4178578"/>
              <a:gd name="connsiteY44" fmla="*/ 600075 h 4552950"/>
              <a:gd name="connsiteX45" fmla="*/ 2845078 w 4178578"/>
              <a:gd name="connsiteY45" fmla="*/ 561975 h 4552950"/>
              <a:gd name="connsiteX46" fmla="*/ 2864128 w 4178578"/>
              <a:gd name="connsiteY46" fmla="*/ 533400 h 4552950"/>
              <a:gd name="connsiteX47" fmla="*/ 2845078 w 4178578"/>
              <a:gd name="connsiteY47" fmla="*/ 485775 h 4552950"/>
              <a:gd name="connsiteX48" fmla="*/ 2816503 w 4178578"/>
              <a:gd name="connsiteY48" fmla="*/ 476250 h 4552950"/>
              <a:gd name="connsiteX49" fmla="*/ 2683153 w 4178578"/>
              <a:gd name="connsiteY49" fmla="*/ 466725 h 4552950"/>
              <a:gd name="connsiteX50" fmla="*/ 2511703 w 4178578"/>
              <a:gd name="connsiteY50" fmla="*/ 447675 h 4552950"/>
              <a:gd name="connsiteX51" fmla="*/ 2435503 w 4178578"/>
              <a:gd name="connsiteY51" fmla="*/ 381000 h 4552950"/>
              <a:gd name="connsiteX52" fmla="*/ 2387878 w 4178578"/>
              <a:gd name="connsiteY52" fmla="*/ 323850 h 4552950"/>
              <a:gd name="connsiteX53" fmla="*/ 2397403 w 4178578"/>
              <a:gd name="connsiteY53" fmla="*/ 257175 h 4552950"/>
              <a:gd name="connsiteX54" fmla="*/ 2425978 w 4178578"/>
              <a:gd name="connsiteY54" fmla="*/ 219075 h 4552950"/>
              <a:gd name="connsiteX55" fmla="*/ 2435503 w 4178578"/>
              <a:gd name="connsiteY55" fmla="*/ 180975 h 4552950"/>
              <a:gd name="connsiteX56" fmla="*/ 2416453 w 4178578"/>
              <a:gd name="connsiteY56" fmla="*/ 123825 h 4552950"/>
              <a:gd name="connsiteX57" fmla="*/ 2368828 w 4178578"/>
              <a:gd name="connsiteY57" fmla="*/ 76200 h 4552950"/>
              <a:gd name="connsiteX58" fmla="*/ 2330728 w 4178578"/>
              <a:gd name="connsiteY58" fmla="*/ 47625 h 4552950"/>
              <a:gd name="connsiteX59" fmla="*/ 2292628 w 4178578"/>
              <a:gd name="connsiteY59" fmla="*/ 38100 h 4552950"/>
              <a:gd name="connsiteX60" fmla="*/ 2178328 w 4178578"/>
              <a:gd name="connsiteY60" fmla="*/ 47625 h 4552950"/>
              <a:gd name="connsiteX61" fmla="*/ 2140228 w 4178578"/>
              <a:gd name="connsiteY61" fmla="*/ 57150 h 4552950"/>
              <a:gd name="connsiteX62" fmla="*/ 2092603 w 4178578"/>
              <a:gd name="connsiteY62" fmla="*/ 66675 h 4552950"/>
              <a:gd name="connsiteX63" fmla="*/ 1997353 w 4178578"/>
              <a:gd name="connsiteY63" fmla="*/ 47625 h 4552950"/>
              <a:gd name="connsiteX64" fmla="*/ 1968778 w 4178578"/>
              <a:gd name="connsiteY64" fmla="*/ 38100 h 4552950"/>
              <a:gd name="connsiteX65" fmla="*/ 1930678 w 4178578"/>
              <a:gd name="connsiteY65" fmla="*/ 28575 h 4552950"/>
              <a:gd name="connsiteX66" fmla="*/ 1844953 w 4178578"/>
              <a:gd name="connsiteY66" fmla="*/ 0 h 4552950"/>
              <a:gd name="connsiteX67" fmla="*/ 1749703 w 4178578"/>
              <a:gd name="connsiteY67" fmla="*/ 19050 h 4552950"/>
              <a:gd name="connsiteX68" fmla="*/ 1702078 w 4178578"/>
              <a:gd name="connsiteY68" fmla="*/ 123825 h 4552950"/>
              <a:gd name="connsiteX69" fmla="*/ 1663978 w 4178578"/>
              <a:gd name="connsiteY69" fmla="*/ 152400 h 4552950"/>
              <a:gd name="connsiteX70" fmla="*/ 1616353 w 4178578"/>
              <a:gd name="connsiteY70" fmla="*/ 190500 h 4552950"/>
              <a:gd name="connsiteX71" fmla="*/ 1549678 w 4178578"/>
              <a:gd name="connsiteY71" fmla="*/ 304800 h 4552950"/>
              <a:gd name="connsiteX72" fmla="*/ 1568728 w 4178578"/>
              <a:gd name="connsiteY72" fmla="*/ 361950 h 4552950"/>
              <a:gd name="connsiteX73" fmla="*/ 1530628 w 4178578"/>
              <a:gd name="connsiteY73" fmla="*/ 438150 h 4552950"/>
              <a:gd name="connsiteX74" fmla="*/ 1521103 w 4178578"/>
              <a:gd name="connsiteY74" fmla="*/ 466725 h 4552950"/>
              <a:gd name="connsiteX75" fmla="*/ 1492528 w 4178578"/>
              <a:gd name="connsiteY75" fmla="*/ 523875 h 4552950"/>
              <a:gd name="connsiteX76" fmla="*/ 1483003 w 4178578"/>
              <a:gd name="connsiteY76" fmla="*/ 552450 h 4552950"/>
              <a:gd name="connsiteX77" fmla="*/ 1454428 w 4178578"/>
              <a:gd name="connsiteY77" fmla="*/ 581025 h 4552950"/>
              <a:gd name="connsiteX78" fmla="*/ 1416328 w 4178578"/>
              <a:gd name="connsiteY78" fmla="*/ 628650 h 4552950"/>
              <a:gd name="connsiteX79" fmla="*/ 1387753 w 4178578"/>
              <a:gd name="connsiteY79" fmla="*/ 638175 h 4552950"/>
              <a:gd name="connsiteX80" fmla="*/ 1321078 w 4178578"/>
              <a:gd name="connsiteY80" fmla="*/ 685800 h 4552950"/>
              <a:gd name="connsiteX81" fmla="*/ 1292503 w 4178578"/>
              <a:gd name="connsiteY81" fmla="*/ 723900 h 4552950"/>
              <a:gd name="connsiteX82" fmla="*/ 1235353 w 4178578"/>
              <a:gd name="connsiteY82" fmla="*/ 762000 h 4552950"/>
              <a:gd name="connsiteX83" fmla="*/ 1130578 w 4178578"/>
              <a:gd name="connsiteY83" fmla="*/ 828675 h 4552950"/>
              <a:gd name="connsiteX84" fmla="*/ 1082953 w 4178578"/>
              <a:gd name="connsiteY84" fmla="*/ 885825 h 4552950"/>
              <a:gd name="connsiteX85" fmla="*/ 1035328 w 4178578"/>
              <a:gd name="connsiteY85" fmla="*/ 914400 h 4552950"/>
              <a:gd name="connsiteX86" fmla="*/ 1006753 w 4178578"/>
              <a:gd name="connsiteY86" fmla="*/ 990600 h 4552950"/>
              <a:gd name="connsiteX87" fmla="*/ 1035328 w 4178578"/>
              <a:gd name="connsiteY87" fmla="*/ 1000125 h 4552950"/>
              <a:gd name="connsiteX88" fmla="*/ 1082953 w 4178578"/>
              <a:gd name="connsiteY88" fmla="*/ 1085850 h 4552950"/>
              <a:gd name="connsiteX89" fmla="*/ 1092478 w 4178578"/>
              <a:gd name="connsiteY89" fmla="*/ 1162050 h 4552950"/>
              <a:gd name="connsiteX90" fmla="*/ 1216303 w 4178578"/>
              <a:gd name="connsiteY90" fmla="*/ 1209675 h 4552950"/>
              <a:gd name="connsiteX91" fmla="*/ 1235353 w 4178578"/>
              <a:gd name="connsiteY91" fmla="*/ 1371600 h 4552950"/>
              <a:gd name="connsiteX92" fmla="*/ 1254403 w 4178578"/>
              <a:gd name="connsiteY92" fmla="*/ 1466850 h 4552950"/>
              <a:gd name="connsiteX93" fmla="*/ 1292503 w 4178578"/>
              <a:gd name="connsiteY93" fmla="*/ 1524000 h 4552950"/>
              <a:gd name="connsiteX94" fmla="*/ 968653 w 4178578"/>
              <a:gd name="connsiteY94" fmla="*/ 1533525 h 4552950"/>
              <a:gd name="connsiteX95" fmla="*/ 949603 w 4178578"/>
              <a:gd name="connsiteY95" fmla="*/ 1571625 h 4552950"/>
              <a:gd name="connsiteX96" fmla="*/ 940078 w 4178578"/>
              <a:gd name="connsiteY96" fmla="*/ 1600200 h 4552950"/>
              <a:gd name="connsiteX97" fmla="*/ 921028 w 4178578"/>
              <a:gd name="connsiteY97" fmla="*/ 1647825 h 4552950"/>
              <a:gd name="connsiteX98" fmla="*/ 911503 w 4178578"/>
              <a:gd name="connsiteY98" fmla="*/ 1685925 h 4552950"/>
              <a:gd name="connsiteX99" fmla="*/ 882928 w 4178578"/>
              <a:gd name="connsiteY99" fmla="*/ 1704975 h 4552950"/>
              <a:gd name="connsiteX100" fmla="*/ 854353 w 4178578"/>
              <a:gd name="connsiteY100" fmla="*/ 1771650 h 4552950"/>
              <a:gd name="connsiteX101" fmla="*/ 825778 w 4178578"/>
              <a:gd name="connsiteY101" fmla="*/ 1800225 h 4552950"/>
              <a:gd name="connsiteX102" fmla="*/ 797203 w 4178578"/>
              <a:gd name="connsiteY102" fmla="*/ 1838325 h 4552950"/>
              <a:gd name="connsiteX103" fmla="*/ 654328 w 4178578"/>
              <a:gd name="connsiteY103" fmla="*/ 1876425 h 4552950"/>
              <a:gd name="connsiteX104" fmla="*/ 206653 w 4178578"/>
              <a:gd name="connsiteY104" fmla="*/ 1895475 h 4552950"/>
              <a:gd name="connsiteX105" fmla="*/ 187603 w 4178578"/>
              <a:gd name="connsiteY105" fmla="*/ 1924050 h 4552950"/>
              <a:gd name="connsiteX106" fmla="*/ 178078 w 4178578"/>
              <a:gd name="connsiteY106" fmla="*/ 2000250 h 4552950"/>
              <a:gd name="connsiteX107" fmla="*/ 139978 w 4178578"/>
              <a:gd name="connsiteY107" fmla="*/ 2028825 h 4552950"/>
              <a:gd name="connsiteX108" fmla="*/ 92353 w 4178578"/>
              <a:gd name="connsiteY108" fmla="*/ 2085975 h 4552950"/>
              <a:gd name="connsiteX109" fmla="*/ 54253 w 4178578"/>
              <a:gd name="connsiteY109" fmla="*/ 2152650 h 4552950"/>
              <a:gd name="connsiteX110" fmla="*/ 25678 w 4178578"/>
              <a:gd name="connsiteY110" fmla="*/ 2190750 h 4552950"/>
              <a:gd name="connsiteX111" fmla="*/ 25678 w 4178578"/>
              <a:gd name="connsiteY111" fmla="*/ 2524125 h 4552950"/>
              <a:gd name="connsiteX112" fmla="*/ 54253 w 4178578"/>
              <a:gd name="connsiteY112" fmla="*/ 2571750 h 4552950"/>
              <a:gd name="connsiteX113" fmla="*/ 92353 w 4178578"/>
              <a:gd name="connsiteY113" fmla="*/ 2667000 h 4552950"/>
              <a:gd name="connsiteX114" fmla="*/ 101878 w 4178578"/>
              <a:gd name="connsiteY114" fmla="*/ 2695575 h 4552950"/>
              <a:gd name="connsiteX115" fmla="*/ 111403 w 4178578"/>
              <a:gd name="connsiteY115" fmla="*/ 2733675 h 4552950"/>
              <a:gd name="connsiteX116" fmla="*/ 130453 w 4178578"/>
              <a:gd name="connsiteY116" fmla="*/ 2781300 h 4552950"/>
              <a:gd name="connsiteX117" fmla="*/ 149503 w 4178578"/>
              <a:gd name="connsiteY117" fmla="*/ 2847975 h 4552950"/>
              <a:gd name="connsiteX118" fmla="*/ 187603 w 4178578"/>
              <a:gd name="connsiteY118" fmla="*/ 2876550 h 4552950"/>
              <a:gd name="connsiteX119" fmla="*/ 225703 w 4178578"/>
              <a:gd name="connsiteY119" fmla="*/ 2943225 h 4552950"/>
              <a:gd name="connsiteX120" fmla="*/ 244753 w 4178578"/>
              <a:gd name="connsiteY120" fmla="*/ 2971800 h 4552950"/>
              <a:gd name="connsiteX121" fmla="*/ 263803 w 4178578"/>
              <a:gd name="connsiteY121" fmla="*/ 3019425 h 4552950"/>
              <a:gd name="connsiteX122" fmla="*/ 292378 w 4178578"/>
              <a:gd name="connsiteY122" fmla="*/ 3057525 h 4552950"/>
              <a:gd name="connsiteX123" fmla="*/ 330478 w 4178578"/>
              <a:gd name="connsiteY123" fmla="*/ 3105150 h 4552950"/>
              <a:gd name="connsiteX124" fmla="*/ 340003 w 4178578"/>
              <a:gd name="connsiteY124" fmla="*/ 3133725 h 4552950"/>
              <a:gd name="connsiteX125" fmla="*/ 387628 w 4178578"/>
              <a:gd name="connsiteY125" fmla="*/ 3190875 h 4552950"/>
              <a:gd name="connsiteX126" fmla="*/ 406678 w 4178578"/>
              <a:gd name="connsiteY126" fmla="*/ 3238500 h 4552950"/>
              <a:gd name="connsiteX127" fmla="*/ 454303 w 4178578"/>
              <a:gd name="connsiteY127" fmla="*/ 3314700 h 4552950"/>
              <a:gd name="connsiteX128" fmla="*/ 492403 w 4178578"/>
              <a:gd name="connsiteY128" fmla="*/ 3371850 h 4552950"/>
              <a:gd name="connsiteX129" fmla="*/ 501928 w 4178578"/>
              <a:gd name="connsiteY129" fmla="*/ 3400425 h 4552950"/>
              <a:gd name="connsiteX130" fmla="*/ 530503 w 4178578"/>
              <a:gd name="connsiteY130" fmla="*/ 3457575 h 4552950"/>
              <a:gd name="connsiteX131" fmla="*/ 559078 w 4178578"/>
              <a:gd name="connsiteY131" fmla="*/ 3476625 h 4552950"/>
              <a:gd name="connsiteX132" fmla="*/ 578128 w 4178578"/>
              <a:gd name="connsiteY132" fmla="*/ 3514725 h 4552950"/>
              <a:gd name="connsiteX133" fmla="*/ 606703 w 4178578"/>
              <a:gd name="connsiteY133" fmla="*/ 3543300 h 4552950"/>
              <a:gd name="connsiteX134" fmla="*/ 625753 w 4178578"/>
              <a:gd name="connsiteY134" fmla="*/ 3571875 h 4552950"/>
              <a:gd name="connsiteX135" fmla="*/ 654328 w 4178578"/>
              <a:gd name="connsiteY135" fmla="*/ 3600450 h 4552950"/>
              <a:gd name="connsiteX136" fmla="*/ 711478 w 4178578"/>
              <a:gd name="connsiteY136" fmla="*/ 3667125 h 4552950"/>
              <a:gd name="connsiteX137" fmla="*/ 721003 w 4178578"/>
              <a:gd name="connsiteY137" fmla="*/ 3695700 h 4552950"/>
              <a:gd name="connsiteX138" fmla="*/ 740053 w 4178578"/>
              <a:gd name="connsiteY138" fmla="*/ 3733800 h 4552950"/>
              <a:gd name="connsiteX139" fmla="*/ 778153 w 4178578"/>
              <a:gd name="connsiteY139" fmla="*/ 3838575 h 4552950"/>
              <a:gd name="connsiteX140" fmla="*/ 797203 w 4178578"/>
              <a:gd name="connsiteY140" fmla="*/ 3905250 h 4552950"/>
              <a:gd name="connsiteX141" fmla="*/ 825778 w 4178578"/>
              <a:gd name="connsiteY141" fmla="*/ 3924300 h 4552950"/>
              <a:gd name="connsiteX142" fmla="*/ 901978 w 4178578"/>
              <a:gd name="connsiteY142" fmla="*/ 4019550 h 4552950"/>
              <a:gd name="connsiteX143" fmla="*/ 901978 w 4178578"/>
              <a:gd name="connsiteY143" fmla="*/ 4019550 h 4552950"/>
              <a:gd name="connsiteX144" fmla="*/ 921028 w 4178578"/>
              <a:gd name="connsiteY144" fmla="*/ 4057650 h 4552950"/>
              <a:gd name="connsiteX145" fmla="*/ 1006753 w 4178578"/>
              <a:gd name="connsiteY145" fmla="*/ 4143375 h 4552950"/>
              <a:gd name="connsiteX146" fmla="*/ 1054378 w 4178578"/>
              <a:gd name="connsiteY146" fmla="*/ 4152900 h 4552950"/>
              <a:gd name="connsiteX147" fmla="*/ 1168678 w 4178578"/>
              <a:gd name="connsiteY147" fmla="*/ 4171950 h 4552950"/>
              <a:gd name="connsiteX148" fmla="*/ 1254403 w 4178578"/>
              <a:gd name="connsiteY148" fmla="*/ 4200525 h 4552950"/>
              <a:gd name="connsiteX149" fmla="*/ 1302028 w 4178578"/>
              <a:gd name="connsiteY149" fmla="*/ 4229100 h 4552950"/>
              <a:gd name="connsiteX150" fmla="*/ 1349653 w 4178578"/>
              <a:gd name="connsiteY150" fmla="*/ 4238625 h 4552950"/>
              <a:gd name="connsiteX151" fmla="*/ 1387753 w 4178578"/>
              <a:gd name="connsiteY151" fmla="*/ 4248150 h 4552950"/>
              <a:gd name="connsiteX152" fmla="*/ 1568728 w 4178578"/>
              <a:gd name="connsiteY152" fmla="*/ 4267200 h 4552950"/>
              <a:gd name="connsiteX153" fmla="*/ 1616353 w 4178578"/>
              <a:gd name="connsiteY153" fmla="*/ 4276725 h 4552950"/>
              <a:gd name="connsiteX154" fmla="*/ 1683028 w 4178578"/>
              <a:gd name="connsiteY154" fmla="*/ 4295775 h 4552950"/>
              <a:gd name="connsiteX155" fmla="*/ 1768753 w 4178578"/>
              <a:gd name="connsiteY155" fmla="*/ 4305300 h 4552950"/>
              <a:gd name="connsiteX156" fmla="*/ 1854478 w 4178578"/>
              <a:gd name="connsiteY156" fmla="*/ 4324350 h 4552950"/>
              <a:gd name="connsiteX157" fmla="*/ 1902103 w 4178578"/>
              <a:gd name="connsiteY157" fmla="*/ 4333875 h 4552950"/>
              <a:gd name="connsiteX158" fmla="*/ 1968778 w 4178578"/>
              <a:gd name="connsiteY158" fmla="*/ 4343400 h 4552950"/>
              <a:gd name="connsiteX159" fmla="*/ 2006878 w 4178578"/>
              <a:gd name="connsiteY159" fmla="*/ 4352925 h 4552950"/>
              <a:gd name="connsiteX160" fmla="*/ 2044978 w 4178578"/>
              <a:gd name="connsiteY160" fmla="*/ 4371975 h 4552950"/>
              <a:gd name="connsiteX161" fmla="*/ 2349778 w 4178578"/>
              <a:gd name="connsiteY161" fmla="*/ 4381500 h 4552950"/>
              <a:gd name="connsiteX162" fmla="*/ 2378353 w 4178578"/>
              <a:gd name="connsiteY162" fmla="*/ 4391025 h 4552950"/>
              <a:gd name="connsiteX163" fmla="*/ 2492653 w 4178578"/>
              <a:gd name="connsiteY163" fmla="*/ 4419600 h 4552950"/>
              <a:gd name="connsiteX164" fmla="*/ 2549803 w 4178578"/>
              <a:gd name="connsiteY164" fmla="*/ 4448175 h 4552950"/>
              <a:gd name="connsiteX165" fmla="*/ 2626003 w 4178578"/>
              <a:gd name="connsiteY165" fmla="*/ 4467225 h 4552950"/>
              <a:gd name="connsiteX166" fmla="*/ 2673628 w 4178578"/>
              <a:gd name="connsiteY166" fmla="*/ 4495800 h 4552950"/>
              <a:gd name="connsiteX167" fmla="*/ 2711728 w 4178578"/>
              <a:gd name="connsiteY167" fmla="*/ 4505325 h 4552950"/>
              <a:gd name="connsiteX168" fmla="*/ 2740303 w 4178578"/>
              <a:gd name="connsiteY168" fmla="*/ 4514850 h 4552950"/>
              <a:gd name="connsiteX169" fmla="*/ 2787928 w 4178578"/>
              <a:gd name="connsiteY169" fmla="*/ 4524375 h 4552950"/>
              <a:gd name="connsiteX170" fmla="*/ 2816503 w 4178578"/>
              <a:gd name="connsiteY170" fmla="*/ 4533900 h 4552950"/>
              <a:gd name="connsiteX171" fmla="*/ 2892703 w 4178578"/>
              <a:gd name="connsiteY171" fmla="*/ 4552950 h 4552950"/>
              <a:gd name="connsiteX172" fmla="*/ 2959378 w 4178578"/>
              <a:gd name="connsiteY172" fmla="*/ 4533900 h 4552950"/>
              <a:gd name="connsiteX173" fmla="*/ 3007003 w 4178578"/>
              <a:gd name="connsiteY173" fmla="*/ 4448175 h 4552950"/>
              <a:gd name="connsiteX174" fmla="*/ 3073678 w 4178578"/>
              <a:gd name="connsiteY174" fmla="*/ 4438650 h 4552950"/>
              <a:gd name="connsiteX175" fmla="*/ 3168928 w 4178578"/>
              <a:gd name="connsiteY175" fmla="*/ 4419600 h 4552950"/>
              <a:gd name="connsiteX176" fmla="*/ 3187978 w 4178578"/>
              <a:gd name="connsiteY176" fmla="*/ 4381500 h 4552950"/>
              <a:gd name="connsiteX177" fmla="*/ 3159403 w 4178578"/>
              <a:gd name="connsiteY177" fmla="*/ 4276725 h 4552950"/>
              <a:gd name="connsiteX178" fmla="*/ 3121303 w 4178578"/>
              <a:gd name="connsiteY178" fmla="*/ 4257675 h 4552950"/>
              <a:gd name="connsiteX179" fmla="*/ 3092728 w 4178578"/>
              <a:gd name="connsiteY179" fmla="*/ 4238625 h 4552950"/>
              <a:gd name="connsiteX180" fmla="*/ 3035578 w 4178578"/>
              <a:gd name="connsiteY180" fmla="*/ 4191000 h 4552950"/>
              <a:gd name="connsiteX181" fmla="*/ 2978428 w 4178578"/>
              <a:gd name="connsiteY181" fmla="*/ 4162425 h 4552950"/>
              <a:gd name="connsiteX182" fmla="*/ 2921278 w 4178578"/>
              <a:gd name="connsiteY182" fmla="*/ 4133850 h 4552950"/>
              <a:gd name="connsiteX183" fmla="*/ 2902228 w 4178578"/>
              <a:gd name="connsiteY183" fmla="*/ 4105275 h 4552950"/>
              <a:gd name="connsiteX184" fmla="*/ 2873653 w 4178578"/>
              <a:gd name="connsiteY184" fmla="*/ 4067175 h 4552950"/>
              <a:gd name="connsiteX185" fmla="*/ 2892703 w 4178578"/>
              <a:gd name="connsiteY185" fmla="*/ 3981450 h 4552950"/>
              <a:gd name="connsiteX186" fmla="*/ 2921278 w 4178578"/>
              <a:gd name="connsiteY186" fmla="*/ 3971925 h 4552950"/>
              <a:gd name="connsiteX187" fmla="*/ 2978428 w 4178578"/>
              <a:gd name="connsiteY187" fmla="*/ 3933825 h 4552950"/>
              <a:gd name="connsiteX188" fmla="*/ 3045103 w 4178578"/>
              <a:gd name="connsiteY188" fmla="*/ 3886200 h 4552950"/>
              <a:gd name="connsiteX189" fmla="*/ 3054628 w 4178578"/>
              <a:gd name="connsiteY189" fmla="*/ 3752850 h 4552950"/>
              <a:gd name="connsiteX190" fmla="*/ 2987953 w 4178578"/>
              <a:gd name="connsiteY190" fmla="*/ 3686175 h 4552950"/>
              <a:gd name="connsiteX191" fmla="*/ 2959378 w 4178578"/>
              <a:gd name="connsiteY191" fmla="*/ 3657600 h 4552950"/>
              <a:gd name="connsiteX192" fmla="*/ 2978428 w 4178578"/>
              <a:gd name="connsiteY192" fmla="*/ 3514725 h 4552950"/>
              <a:gd name="connsiteX193" fmla="*/ 3007003 w 4178578"/>
              <a:gd name="connsiteY193" fmla="*/ 3505200 h 4552950"/>
              <a:gd name="connsiteX194" fmla="*/ 3111778 w 4178578"/>
              <a:gd name="connsiteY194" fmla="*/ 3409950 h 4552950"/>
              <a:gd name="connsiteX195" fmla="*/ 3207028 w 4178578"/>
              <a:gd name="connsiteY195" fmla="*/ 3429000 h 4552950"/>
              <a:gd name="connsiteX196" fmla="*/ 3283228 w 4178578"/>
              <a:gd name="connsiteY196" fmla="*/ 3476625 h 4552950"/>
              <a:gd name="connsiteX197" fmla="*/ 3368953 w 4178578"/>
              <a:gd name="connsiteY197" fmla="*/ 3486150 h 4552950"/>
              <a:gd name="connsiteX198" fmla="*/ 3464203 w 4178578"/>
              <a:gd name="connsiteY198" fmla="*/ 3514725 h 4552950"/>
              <a:gd name="connsiteX199" fmla="*/ 3568978 w 4178578"/>
              <a:gd name="connsiteY199" fmla="*/ 3505200 h 4552950"/>
              <a:gd name="connsiteX200" fmla="*/ 3559453 w 4178578"/>
              <a:gd name="connsiteY200" fmla="*/ 3343275 h 4552950"/>
              <a:gd name="connsiteX201" fmla="*/ 3559453 w 4178578"/>
              <a:gd name="connsiteY201" fmla="*/ 3257550 h 4552950"/>
              <a:gd name="connsiteX202" fmla="*/ 3597553 w 4178578"/>
              <a:gd name="connsiteY202" fmla="*/ 3248025 h 4552950"/>
              <a:gd name="connsiteX203" fmla="*/ 3845203 w 4178578"/>
              <a:gd name="connsiteY203" fmla="*/ 3238500 h 4552950"/>
              <a:gd name="connsiteX204" fmla="*/ 3902353 w 4178578"/>
              <a:gd name="connsiteY204" fmla="*/ 3200400 h 4552950"/>
              <a:gd name="connsiteX205" fmla="*/ 3930928 w 4178578"/>
              <a:gd name="connsiteY205" fmla="*/ 3190875 h 4552950"/>
              <a:gd name="connsiteX206" fmla="*/ 3969028 w 4178578"/>
              <a:gd name="connsiteY206" fmla="*/ 3124200 h 4552950"/>
              <a:gd name="connsiteX207" fmla="*/ 3997603 w 4178578"/>
              <a:gd name="connsiteY207" fmla="*/ 3086100 h 4552950"/>
              <a:gd name="connsiteX208" fmla="*/ 4016653 w 4178578"/>
              <a:gd name="connsiteY208" fmla="*/ 3057525 h 4552950"/>
              <a:gd name="connsiteX209" fmla="*/ 4054753 w 4178578"/>
              <a:gd name="connsiteY209" fmla="*/ 3028950 h 4552950"/>
              <a:gd name="connsiteX210" fmla="*/ 4092853 w 4178578"/>
              <a:gd name="connsiteY210" fmla="*/ 2962275 h 4552950"/>
              <a:gd name="connsiteX211" fmla="*/ 4130953 w 4178578"/>
              <a:gd name="connsiteY211" fmla="*/ 2914650 h 4552950"/>
              <a:gd name="connsiteX212" fmla="*/ 4140478 w 4178578"/>
              <a:gd name="connsiteY212" fmla="*/ 2867025 h 4552950"/>
              <a:gd name="connsiteX213" fmla="*/ 4178578 w 4178578"/>
              <a:gd name="connsiteY213" fmla="*/ 2790825 h 4552950"/>
              <a:gd name="connsiteX214" fmla="*/ 4140478 w 4178578"/>
              <a:gd name="connsiteY214" fmla="*/ 2762250 h 4552950"/>
              <a:gd name="connsiteX215" fmla="*/ 4102378 w 4178578"/>
              <a:gd name="connsiteY215" fmla="*/ 2752725 h 4552950"/>
              <a:gd name="connsiteX216" fmla="*/ 4083328 w 4178578"/>
              <a:gd name="connsiteY216" fmla="*/ 2724150 h 4552950"/>
              <a:gd name="connsiteX217" fmla="*/ 4073803 w 4178578"/>
              <a:gd name="connsiteY217" fmla="*/ 2686050 h 4552950"/>
              <a:gd name="connsiteX218" fmla="*/ 4026178 w 4178578"/>
              <a:gd name="connsiteY218" fmla="*/ 2667000 h 4552950"/>
              <a:gd name="connsiteX219" fmla="*/ 3997603 w 4178578"/>
              <a:gd name="connsiteY219" fmla="*/ 2647950 h 4552950"/>
              <a:gd name="connsiteX220" fmla="*/ 3930928 w 4178578"/>
              <a:gd name="connsiteY220" fmla="*/ 2619375 h 455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78578" h="4552950">
                <a:moveTo>
                  <a:pt x="3930928" y="2619375"/>
                </a:moveTo>
                <a:cubicBezTo>
                  <a:pt x="3911878" y="2616200"/>
                  <a:pt x="3899492" y="2628900"/>
                  <a:pt x="3883303" y="2628900"/>
                </a:cubicBezTo>
                <a:cubicBezTo>
                  <a:pt x="3653084" y="2628900"/>
                  <a:pt x="3703241" y="2638653"/>
                  <a:pt x="3588028" y="2609850"/>
                </a:cubicBezTo>
                <a:cubicBezTo>
                  <a:pt x="3518687" y="2505839"/>
                  <a:pt x="3620960" y="2666190"/>
                  <a:pt x="3559453" y="2543175"/>
                </a:cubicBezTo>
                <a:cubicBezTo>
                  <a:pt x="3547742" y="2519753"/>
                  <a:pt x="3509026" y="2464033"/>
                  <a:pt x="3483253" y="2447925"/>
                </a:cubicBezTo>
                <a:cubicBezTo>
                  <a:pt x="3472152" y="2440987"/>
                  <a:pt x="3458045" y="2440675"/>
                  <a:pt x="3445153" y="2438400"/>
                </a:cubicBezTo>
                <a:cubicBezTo>
                  <a:pt x="3404028" y="2431143"/>
                  <a:pt x="3362603" y="2425700"/>
                  <a:pt x="3321328" y="2419350"/>
                </a:cubicBezTo>
                <a:cubicBezTo>
                  <a:pt x="3314978" y="2409825"/>
                  <a:pt x="3307398" y="2401014"/>
                  <a:pt x="3302278" y="2390775"/>
                </a:cubicBezTo>
                <a:cubicBezTo>
                  <a:pt x="3297788" y="2381795"/>
                  <a:pt x="3299853" y="2369300"/>
                  <a:pt x="3292753" y="2362200"/>
                </a:cubicBezTo>
                <a:cubicBezTo>
                  <a:pt x="3285653" y="2355100"/>
                  <a:pt x="3273703" y="2355850"/>
                  <a:pt x="3264178" y="2352675"/>
                </a:cubicBezTo>
                <a:cubicBezTo>
                  <a:pt x="3259093" y="2342505"/>
                  <a:pt x="3237618" y="2295617"/>
                  <a:pt x="3226078" y="2286000"/>
                </a:cubicBezTo>
                <a:cubicBezTo>
                  <a:pt x="3215170" y="2276910"/>
                  <a:pt x="3201322" y="2271802"/>
                  <a:pt x="3187978" y="2266950"/>
                </a:cubicBezTo>
                <a:cubicBezTo>
                  <a:pt x="3166255" y="2259051"/>
                  <a:pt x="3143443" y="2254542"/>
                  <a:pt x="3121303" y="2247900"/>
                </a:cubicBezTo>
                <a:cubicBezTo>
                  <a:pt x="3111686" y="2245015"/>
                  <a:pt x="3102253" y="2241550"/>
                  <a:pt x="3092728" y="2238375"/>
                </a:cubicBezTo>
                <a:cubicBezTo>
                  <a:pt x="3073135" y="2218782"/>
                  <a:pt x="3040092" y="2193771"/>
                  <a:pt x="3035578" y="2162175"/>
                </a:cubicBezTo>
                <a:cubicBezTo>
                  <a:pt x="3034158" y="2152236"/>
                  <a:pt x="3038003" y="2140700"/>
                  <a:pt x="3045103" y="2133600"/>
                </a:cubicBezTo>
                <a:cubicBezTo>
                  <a:pt x="3052203" y="2126500"/>
                  <a:pt x="3064153" y="2127250"/>
                  <a:pt x="3073678" y="2124075"/>
                </a:cubicBezTo>
                <a:cubicBezTo>
                  <a:pt x="3086378" y="2114550"/>
                  <a:pt x="3104678" y="2109699"/>
                  <a:pt x="3111778" y="2095500"/>
                </a:cubicBezTo>
                <a:cubicBezTo>
                  <a:pt x="3121818" y="2075420"/>
                  <a:pt x="3121303" y="2051276"/>
                  <a:pt x="3121303" y="2028825"/>
                </a:cubicBezTo>
                <a:cubicBezTo>
                  <a:pt x="3121303" y="1913163"/>
                  <a:pt x="3130215" y="1939107"/>
                  <a:pt x="3083203" y="1876425"/>
                </a:cubicBezTo>
                <a:cubicBezTo>
                  <a:pt x="3080028" y="1866900"/>
                  <a:pt x="3074479" y="1857858"/>
                  <a:pt x="3073678" y="1847850"/>
                </a:cubicBezTo>
                <a:cubicBezTo>
                  <a:pt x="3068102" y="1778151"/>
                  <a:pt x="3077866" y="1706864"/>
                  <a:pt x="3064153" y="1638300"/>
                </a:cubicBezTo>
                <a:cubicBezTo>
                  <a:pt x="3061040" y="1622733"/>
                  <a:pt x="3038753" y="1619250"/>
                  <a:pt x="3026053" y="1609725"/>
                </a:cubicBezTo>
                <a:cubicBezTo>
                  <a:pt x="2996314" y="1520508"/>
                  <a:pt x="3045032" y="1652464"/>
                  <a:pt x="2987953" y="1552575"/>
                </a:cubicBezTo>
                <a:cubicBezTo>
                  <a:pt x="2981458" y="1541209"/>
                  <a:pt x="2981603" y="1527175"/>
                  <a:pt x="2978428" y="1514475"/>
                </a:cubicBezTo>
                <a:cubicBezTo>
                  <a:pt x="2975253" y="1473200"/>
                  <a:pt x="2964784" y="1431841"/>
                  <a:pt x="2968903" y="1390650"/>
                </a:cubicBezTo>
                <a:cubicBezTo>
                  <a:pt x="2977208" y="1307603"/>
                  <a:pt x="2991038" y="1336739"/>
                  <a:pt x="3035578" y="1304925"/>
                </a:cubicBezTo>
                <a:cubicBezTo>
                  <a:pt x="3078918" y="1273968"/>
                  <a:pt x="3053149" y="1280326"/>
                  <a:pt x="3083203" y="1238250"/>
                </a:cubicBezTo>
                <a:cubicBezTo>
                  <a:pt x="3091033" y="1227289"/>
                  <a:pt x="3103154" y="1220023"/>
                  <a:pt x="3111778" y="1209675"/>
                </a:cubicBezTo>
                <a:cubicBezTo>
                  <a:pt x="3119107" y="1200881"/>
                  <a:pt x="3124478" y="1190625"/>
                  <a:pt x="3130828" y="1181100"/>
                </a:cubicBezTo>
                <a:cubicBezTo>
                  <a:pt x="3143528" y="1184275"/>
                  <a:pt x="3156389" y="1194387"/>
                  <a:pt x="3168928" y="1190625"/>
                </a:cubicBezTo>
                <a:cubicBezTo>
                  <a:pt x="3228552" y="1172738"/>
                  <a:pt x="3245207" y="1143158"/>
                  <a:pt x="3216553" y="1085850"/>
                </a:cubicBezTo>
                <a:cubicBezTo>
                  <a:pt x="3212063" y="1076870"/>
                  <a:pt x="3197503" y="1079500"/>
                  <a:pt x="3187978" y="1076325"/>
                </a:cubicBezTo>
                <a:cubicBezTo>
                  <a:pt x="3184803" y="1060450"/>
                  <a:pt x="3184466" y="1043731"/>
                  <a:pt x="3178453" y="1028700"/>
                </a:cubicBezTo>
                <a:cubicBezTo>
                  <a:pt x="3171577" y="1011511"/>
                  <a:pt x="3158157" y="997634"/>
                  <a:pt x="3149878" y="981075"/>
                </a:cubicBezTo>
                <a:cubicBezTo>
                  <a:pt x="3142232" y="965782"/>
                  <a:pt x="3137178" y="949325"/>
                  <a:pt x="3130828" y="933450"/>
                </a:cubicBezTo>
                <a:cubicBezTo>
                  <a:pt x="3134003" y="911225"/>
                  <a:pt x="3132681" y="887874"/>
                  <a:pt x="3140353" y="866775"/>
                </a:cubicBezTo>
                <a:cubicBezTo>
                  <a:pt x="3145778" y="851856"/>
                  <a:pt x="3161052" y="842458"/>
                  <a:pt x="3168928" y="828675"/>
                </a:cubicBezTo>
                <a:cubicBezTo>
                  <a:pt x="3173909" y="819958"/>
                  <a:pt x="3175278" y="809625"/>
                  <a:pt x="3178453" y="800100"/>
                </a:cubicBezTo>
                <a:cubicBezTo>
                  <a:pt x="3159403" y="793750"/>
                  <a:pt x="3140537" y="786820"/>
                  <a:pt x="3121303" y="781050"/>
                </a:cubicBezTo>
                <a:cubicBezTo>
                  <a:pt x="3094400" y="772979"/>
                  <a:pt x="3062769" y="767438"/>
                  <a:pt x="3035578" y="762000"/>
                </a:cubicBezTo>
                <a:cubicBezTo>
                  <a:pt x="3032403" y="749300"/>
                  <a:pt x="3026053" y="736991"/>
                  <a:pt x="3026053" y="723900"/>
                </a:cubicBezTo>
                <a:cubicBezTo>
                  <a:pt x="3026053" y="713860"/>
                  <a:pt x="3044900" y="699054"/>
                  <a:pt x="3035578" y="695325"/>
                </a:cubicBezTo>
                <a:cubicBezTo>
                  <a:pt x="2987589" y="676130"/>
                  <a:pt x="2933978" y="676275"/>
                  <a:pt x="2883178" y="666750"/>
                </a:cubicBezTo>
                <a:cubicBezTo>
                  <a:pt x="2864952" y="648524"/>
                  <a:pt x="2839135" y="628731"/>
                  <a:pt x="2835553" y="600075"/>
                </a:cubicBezTo>
                <a:cubicBezTo>
                  <a:pt x="2833929" y="587085"/>
                  <a:pt x="2839921" y="574007"/>
                  <a:pt x="2845078" y="561975"/>
                </a:cubicBezTo>
                <a:cubicBezTo>
                  <a:pt x="2849587" y="551453"/>
                  <a:pt x="2857778" y="542925"/>
                  <a:pt x="2864128" y="533400"/>
                </a:cubicBezTo>
                <a:cubicBezTo>
                  <a:pt x="2857778" y="517525"/>
                  <a:pt x="2856024" y="498910"/>
                  <a:pt x="2845078" y="485775"/>
                </a:cubicBezTo>
                <a:cubicBezTo>
                  <a:pt x="2838650" y="478062"/>
                  <a:pt x="2826474" y="477423"/>
                  <a:pt x="2816503" y="476250"/>
                </a:cubicBezTo>
                <a:cubicBezTo>
                  <a:pt x="2772245" y="471043"/>
                  <a:pt x="2727522" y="470885"/>
                  <a:pt x="2683153" y="466725"/>
                </a:cubicBezTo>
                <a:cubicBezTo>
                  <a:pt x="2625902" y="461358"/>
                  <a:pt x="2568853" y="454025"/>
                  <a:pt x="2511703" y="447675"/>
                </a:cubicBezTo>
                <a:cubicBezTo>
                  <a:pt x="2476674" y="421403"/>
                  <a:pt x="2465098" y="415528"/>
                  <a:pt x="2435503" y="381000"/>
                </a:cubicBezTo>
                <a:cubicBezTo>
                  <a:pt x="2355937" y="288173"/>
                  <a:pt x="2486964" y="422936"/>
                  <a:pt x="2387878" y="323850"/>
                </a:cubicBezTo>
                <a:cubicBezTo>
                  <a:pt x="2391053" y="301625"/>
                  <a:pt x="2389731" y="278274"/>
                  <a:pt x="2397403" y="257175"/>
                </a:cubicBezTo>
                <a:cubicBezTo>
                  <a:pt x="2402828" y="242256"/>
                  <a:pt x="2418878" y="233274"/>
                  <a:pt x="2425978" y="219075"/>
                </a:cubicBezTo>
                <a:cubicBezTo>
                  <a:pt x="2431832" y="207366"/>
                  <a:pt x="2432328" y="193675"/>
                  <a:pt x="2435503" y="180975"/>
                </a:cubicBezTo>
                <a:cubicBezTo>
                  <a:pt x="2429153" y="161925"/>
                  <a:pt x="2427592" y="140533"/>
                  <a:pt x="2416453" y="123825"/>
                </a:cubicBezTo>
                <a:cubicBezTo>
                  <a:pt x="2388744" y="82261"/>
                  <a:pt x="2409237" y="105064"/>
                  <a:pt x="2368828" y="76200"/>
                </a:cubicBezTo>
                <a:cubicBezTo>
                  <a:pt x="2355910" y="66973"/>
                  <a:pt x="2344927" y="54725"/>
                  <a:pt x="2330728" y="47625"/>
                </a:cubicBezTo>
                <a:cubicBezTo>
                  <a:pt x="2319019" y="41771"/>
                  <a:pt x="2305328" y="41275"/>
                  <a:pt x="2292628" y="38100"/>
                </a:cubicBezTo>
                <a:cubicBezTo>
                  <a:pt x="2254528" y="41275"/>
                  <a:pt x="2216265" y="42883"/>
                  <a:pt x="2178328" y="47625"/>
                </a:cubicBezTo>
                <a:cubicBezTo>
                  <a:pt x="2165338" y="49249"/>
                  <a:pt x="2153007" y="54310"/>
                  <a:pt x="2140228" y="57150"/>
                </a:cubicBezTo>
                <a:cubicBezTo>
                  <a:pt x="2124424" y="60662"/>
                  <a:pt x="2108478" y="63500"/>
                  <a:pt x="2092603" y="66675"/>
                </a:cubicBezTo>
                <a:cubicBezTo>
                  <a:pt x="2060853" y="60325"/>
                  <a:pt x="2028903" y="54906"/>
                  <a:pt x="1997353" y="47625"/>
                </a:cubicBezTo>
                <a:cubicBezTo>
                  <a:pt x="1987570" y="45367"/>
                  <a:pt x="1978432" y="40858"/>
                  <a:pt x="1968778" y="38100"/>
                </a:cubicBezTo>
                <a:cubicBezTo>
                  <a:pt x="1956191" y="34504"/>
                  <a:pt x="1942935" y="33172"/>
                  <a:pt x="1930678" y="28575"/>
                </a:cubicBezTo>
                <a:cubicBezTo>
                  <a:pt x="1840540" y="-5227"/>
                  <a:pt x="1949323" y="20874"/>
                  <a:pt x="1844953" y="0"/>
                </a:cubicBezTo>
                <a:cubicBezTo>
                  <a:pt x="1813203" y="6350"/>
                  <a:pt x="1777279" y="2080"/>
                  <a:pt x="1749703" y="19050"/>
                </a:cubicBezTo>
                <a:cubicBezTo>
                  <a:pt x="1728764" y="31936"/>
                  <a:pt x="1716770" y="104236"/>
                  <a:pt x="1702078" y="123825"/>
                </a:cubicBezTo>
                <a:cubicBezTo>
                  <a:pt x="1692553" y="136525"/>
                  <a:pt x="1675203" y="141175"/>
                  <a:pt x="1663978" y="152400"/>
                </a:cubicBezTo>
                <a:cubicBezTo>
                  <a:pt x="1620894" y="195484"/>
                  <a:pt x="1671983" y="171957"/>
                  <a:pt x="1616353" y="190500"/>
                </a:cubicBezTo>
                <a:cubicBezTo>
                  <a:pt x="1553634" y="284579"/>
                  <a:pt x="1570063" y="243644"/>
                  <a:pt x="1549678" y="304800"/>
                </a:cubicBezTo>
                <a:cubicBezTo>
                  <a:pt x="1556028" y="323850"/>
                  <a:pt x="1571568" y="342071"/>
                  <a:pt x="1568728" y="361950"/>
                </a:cubicBezTo>
                <a:cubicBezTo>
                  <a:pt x="1564712" y="390063"/>
                  <a:pt x="1542379" y="412297"/>
                  <a:pt x="1530628" y="438150"/>
                </a:cubicBezTo>
                <a:cubicBezTo>
                  <a:pt x="1526473" y="447290"/>
                  <a:pt x="1525181" y="457550"/>
                  <a:pt x="1521103" y="466725"/>
                </a:cubicBezTo>
                <a:cubicBezTo>
                  <a:pt x="1512453" y="486188"/>
                  <a:pt x="1501178" y="504412"/>
                  <a:pt x="1492528" y="523875"/>
                </a:cubicBezTo>
                <a:cubicBezTo>
                  <a:pt x="1488450" y="533050"/>
                  <a:pt x="1488572" y="544096"/>
                  <a:pt x="1483003" y="552450"/>
                </a:cubicBezTo>
                <a:cubicBezTo>
                  <a:pt x="1475531" y="563658"/>
                  <a:pt x="1463298" y="570888"/>
                  <a:pt x="1454428" y="581025"/>
                </a:cubicBezTo>
                <a:cubicBezTo>
                  <a:pt x="1441041" y="596325"/>
                  <a:pt x="1431764" y="615419"/>
                  <a:pt x="1416328" y="628650"/>
                </a:cubicBezTo>
                <a:cubicBezTo>
                  <a:pt x="1408705" y="635184"/>
                  <a:pt x="1396733" y="633685"/>
                  <a:pt x="1387753" y="638175"/>
                </a:cubicBezTo>
                <a:cubicBezTo>
                  <a:pt x="1376936" y="643583"/>
                  <a:pt x="1325392" y="681486"/>
                  <a:pt x="1321078" y="685800"/>
                </a:cubicBezTo>
                <a:cubicBezTo>
                  <a:pt x="1309853" y="697025"/>
                  <a:pt x="1304368" y="713353"/>
                  <a:pt x="1292503" y="723900"/>
                </a:cubicBezTo>
                <a:cubicBezTo>
                  <a:pt x="1275391" y="739111"/>
                  <a:pt x="1253669" y="748263"/>
                  <a:pt x="1235353" y="762000"/>
                </a:cubicBezTo>
                <a:cubicBezTo>
                  <a:pt x="1151121" y="825174"/>
                  <a:pt x="1189274" y="809110"/>
                  <a:pt x="1130578" y="828675"/>
                </a:cubicBezTo>
                <a:cubicBezTo>
                  <a:pt x="1114444" y="852876"/>
                  <a:pt x="1107399" y="867490"/>
                  <a:pt x="1082953" y="885825"/>
                </a:cubicBezTo>
                <a:cubicBezTo>
                  <a:pt x="1068142" y="896933"/>
                  <a:pt x="1051203" y="904875"/>
                  <a:pt x="1035328" y="914400"/>
                </a:cubicBezTo>
                <a:cubicBezTo>
                  <a:pt x="1030742" y="923572"/>
                  <a:pt x="1000989" y="976190"/>
                  <a:pt x="1006753" y="990600"/>
                </a:cubicBezTo>
                <a:cubicBezTo>
                  <a:pt x="1010482" y="999922"/>
                  <a:pt x="1025803" y="996950"/>
                  <a:pt x="1035328" y="1000125"/>
                </a:cubicBezTo>
                <a:cubicBezTo>
                  <a:pt x="1078997" y="1065629"/>
                  <a:pt x="1066188" y="1035555"/>
                  <a:pt x="1082953" y="1085850"/>
                </a:cubicBezTo>
                <a:cubicBezTo>
                  <a:pt x="1086128" y="1111250"/>
                  <a:pt x="1080221" y="1139578"/>
                  <a:pt x="1092478" y="1162050"/>
                </a:cubicBezTo>
                <a:cubicBezTo>
                  <a:pt x="1107968" y="1190449"/>
                  <a:pt x="1199338" y="1205434"/>
                  <a:pt x="1216303" y="1209675"/>
                </a:cubicBezTo>
                <a:cubicBezTo>
                  <a:pt x="1242689" y="1288832"/>
                  <a:pt x="1212824" y="1191370"/>
                  <a:pt x="1235353" y="1371600"/>
                </a:cubicBezTo>
                <a:cubicBezTo>
                  <a:pt x="1239369" y="1403729"/>
                  <a:pt x="1236442" y="1439909"/>
                  <a:pt x="1254403" y="1466850"/>
                </a:cubicBezTo>
                <a:lnTo>
                  <a:pt x="1292503" y="1524000"/>
                </a:lnTo>
                <a:lnTo>
                  <a:pt x="968653" y="1533525"/>
                </a:lnTo>
                <a:cubicBezTo>
                  <a:pt x="954589" y="1535478"/>
                  <a:pt x="955196" y="1558574"/>
                  <a:pt x="949603" y="1571625"/>
                </a:cubicBezTo>
                <a:cubicBezTo>
                  <a:pt x="945648" y="1580853"/>
                  <a:pt x="943603" y="1590799"/>
                  <a:pt x="940078" y="1600200"/>
                </a:cubicBezTo>
                <a:cubicBezTo>
                  <a:pt x="934075" y="1616209"/>
                  <a:pt x="926435" y="1631605"/>
                  <a:pt x="921028" y="1647825"/>
                </a:cubicBezTo>
                <a:cubicBezTo>
                  <a:pt x="916888" y="1660244"/>
                  <a:pt x="918765" y="1675033"/>
                  <a:pt x="911503" y="1685925"/>
                </a:cubicBezTo>
                <a:cubicBezTo>
                  <a:pt x="905153" y="1695450"/>
                  <a:pt x="892453" y="1698625"/>
                  <a:pt x="882928" y="1704975"/>
                </a:cubicBezTo>
                <a:cubicBezTo>
                  <a:pt x="759801" y="1889666"/>
                  <a:pt x="977368" y="1556375"/>
                  <a:pt x="854353" y="1771650"/>
                </a:cubicBezTo>
                <a:cubicBezTo>
                  <a:pt x="847670" y="1783346"/>
                  <a:pt x="834544" y="1789998"/>
                  <a:pt x="825778" y="1800225"/>
                </a:cubicBezTo>
                <a:cubicBezTo>
                  <a:pt x="815447" y="1812278"/>
                  <a:pt x="809256" y="1827994"/>
                  <a:pt x="797203" y="1838325"/>
                </a:cubicBezTo>
                <a:cubicBezTo>
                  <a:pt x="765178" y="1865775"/>
                  <a:pt x="678510" y="1873523"/>
                  <a:pt x="654328" y="1876425"/>
                </a:cubicBezTo>
                <a:cubicBezTo>
                  <a:pt x="545249" y="1889514"/>
                  <a:pt x="262488" y="1893783"/>
                  <a:pt x="206653" y="1895475"/>
                </a:cubicBezTo>
                <a:cubicBezTo>
                  <a:pt x="200303" y="1905000"/>
                  <a:pt x="190615" y="1913006"/>
                  <a:pt x="187603" y="1924050"/>
                </a:cubicBezTo>
                <a:cubicBezTo>
                  <a:pt x="180868" y="1948746"/>
                  <a:pt x="188670" y="1976947"/>
                  <a:pt x="178078" y="2000250"/>
                </a:cubicBezTo>
                <a:cubicBezTo>
                  <a:pt x="171509" y="2014702"/>
                  <a:pt x="152678" y="2019300"/>
                  <a:pt x="139978" y="2028825"/>
                </a:cubicBezTo>
                <a:cubicBezTo>
                  <a:pt x="121786" y="2083402"/>
                  <a:pt x="144252" y="2034076"/>
                  <a:pt x="92353" y="2085975"/>
                </a:cubicBezTo>
                <a:cubicBezTo>
                  <a:pt x="74875" y="2103453"/>
                  <a:pt x="66704" y="2132728"/>
                  <a:pt x="54253" y="2152650"/>
                </a:cubicBezTo>
                <a:cubicBezTo>
                  <a:pt x="45839" y="2166112"/>
                  <a:pt x="35203" y="2178050"/>
                  <a:pt x="25678" y="2190750"/>
                </a:cubicBezTo>
                <a:cubicBezTo>
                  <a:pt x="-14187" y="2310344"/>
                  <a:pt x="-2432" y="2264105"/>
                  <a:pt x="25678" y="2524125"/>
                </a:cubicBezTo>
                <a:cubicBezTo>
                  <a:pt x="27668" y="2542531"/>
                  <a:pt x="46424" y="2554974"/>
                  <a:pt x="54253" y="2571750"/>
                </a:cubicBezTo>
                <a:cubicBezTo>
                  <a:pt x="68714" y="2602738"/>
                  <a:pt x="81539" y="2634559"/>
                  <a:pt x="92353" y="2667000"/>
                </a:cubicBezTo>
                <a:cubicBezTo>
                  <a:pt x="95528" y="2676525"/>
                  <a:pt x="99120" y="2685921"/>
                  <a:pt x="101878" y="2695575"/>
                </a:cubicBezTo>
                <a:cubicBezTo>
                  <a:pt x="105474" y="2708162"/>
                  <a:pt x="107263" y="2721256"/>
                  <a:pt x="111403" y="2733675"/>
                </a:cubicBezTo>
                <a:cubicBezTo>
                  <a:pt x="116810" y="2749895"/>
                  <a:pt x="125046" y="2765080"/>
                  <a:pt x="130453" y="2781300"/>
                </a:cubicBezTo>
                <a:cubicBezTo>
                  <a:pt x="131241" y="2783664"/>
                  <a:pt x="144407" y="2841860"/>
                  <a:pt x="149503" y="2847975"/>
                </a:cubicBezTo>
                <a:cubicBezTo>
                  <a:pt x="159666" y="2860171"/>
                  <a:pt x="176378" y="2865325"/>
                  <a:pt x="187603" y="2876550"/>
                </a:cubicBezTo>
                <a:cubicBezTo>
                  <a:pt x="203074" y="2892021"/>
                  <a:pt x="215742" y="2925794"/>
                  <a:pt x="225703" y="2943225"/>
                </a:cubicBezTo>
                <a:cubicBezTo>
                  <a:pt x="231383" y="2953164"/>
                  <a:pt x="239633" y="2961561"/>
                  <a:pt x="244753" y="2971800"/>
                </a:cubicBezTo>
                <a:cubicBezTo>
                  <a:pt x="252399" y="2987093"/>
                  <a:pt x="255500" y="3004479"/>
                  <a:pt x="263803" y="3019425"/>
                </a:cubicBezTo>
                <a:cubicBezTo>
                  <a:pt x="271513" y="3033302"/>
                  <a:pt x="282853" y="3044825"/>
                  <a:pt x="292378" y="3057525"/>
                </a:cubicBezTo>
                <a:cubicBezTo>
                  <a:pt x="316216" y="3152876"/>
                  <a:pt x="280374" y="3055046"/>
                  <a:pt x="330478" y="3105150"/>
                </a:cubicBezTo>
                <a:cubicBezTo>
                  <a:pt x="337578" y="3112250"/>
                  <a:pt x="336048" y="3124497"/>
                  <a:pt x="340003" y="3133725"/>
                </a:cubicBezTo>
                <a:cubicBezTo>
                  <a:pt x="359339" y="3178841"/>
                  <a:pt x="351136" y="3166547"/>
                  <a:pt x="387628" y="3190875"/>
                </a:cubicBezTo>
                <a:cubicBezTo>
                  <a:pt x="393978" y="3206750"/>
                  <a:pt x="399032" y="3223207"/>
                  <a:pt x="406678" y="3238500"/>
                </a:cubicBezTo>
                <a:cubicBezTo>
                  <a:pt x="418166" y="3261477"/>
                  <a:pt x="439191" y="3292032"/>
                  <a:pt x="454303" y="3314700"/>
                </a:cubicBezTo>
                <a:cubicBezTo>
                  <a:pt x="476178" y="3402200"/>
                  <a:pt x="444564" y="3312051"/>
                  <a:pt x="492403" y="3371850"/>
                </a:cubicBezTo>
                <a:cubicBezTo>
                  <a:pt x="498675" y="3379690"/>
                  <a:pt x="497850" y="3391250"/>
                  <a:pt x="501928" y="3400425"/>
                </a:cubicBezTo>
                <a:cubicBezTo>
                  <a:pt x="510578" y="3419888"/>
                  <a:pt x="517724" y="3440536"/>
                  <a:pt x="530503" y="3457575"/>
                </a:cubicBezTo>
                <a:cubicBezTo>
                  <a:pt x="537372" y="3466733"/>
                  <a:pt x="549553" y="3470275"/>
                  <a:pt x="559078" y="3476625"/>
                </a:cubicBezTo>
                <a:cubicBezTo>
                  <a:pt x="565428" y="3489325"/>
                  <a:pt x="569875" y="3503171"/>
                  <a:pt x="578128" y="3514725"/>
                </a:cubicBezTo>
                <a:cubicBezTo>
                  <a:pt x="585958" y="3525686"/>
                  <a:pt x="598079" y="3532952"/>
                  <a:pt x="606703" y="3543300"/>
                </a:cubicBezTo>
                <a:cubicBezTo>
                  <a:pt x="614032" y="3552094"/>
                  <a:pt x="618424" y="3563081"/>
                  <a:pt x="625753" y="3571875"/>
                </a:cubicBezTo>
                <a:cubicBezTo>
                  <a:pt x="634377" y="3582223"/>
                  <a:pt x="645562" y="3590223"/>
                  <a:pt x="654328" y="3600450"/>
                </a:cubicBezTo>
                <a:cubicBezTo>
                  <a:pt x="727642" y="3685984"/>
                  <a:pt x="640573" y="3596220"/>
                  <a:pt x="711478" y="3667125"/>
                </a:cubicBezTo>
                <a:cubicBezTo>
                  <a:pt x="714653" y="3676650"/>
                  <a:pt x="717048" y="3686472"/>
                  <a:pt x="721003" y="3695700"/>
                </a:cubicBezTo>
                <a:cubicBezTo>
                  <a:pt x="726596" y="3708751"/>
                  <a:pt x="736317" y="3720101"/>
                  <a:pt x="740053" y="3733800"/>
                </a:cubicBezTo>
                <a:cubicBezTo>
                  <a:pt x="768637" y="3838610"/>
                  <a:pt x="724218" y="3766662"/>
                  <a:pt x="778153" y="3838575"/>
                </a:cubicBezTo>
                <a:cubicBezTo>
                  <a:pt x="778775" y="3841064"/>
                  <a:pt x="792234" y="3899039"/>
                  <a:pt x="797203" y="3905250"/>
                </a:cubicBezTo>
                <a:cubicBezTo>
                  <a:pt x="804354" y="3914189"/>
                  <a:pt x="816253" y="3917950"/>
                  <a:pt x="825778" y="3924300"/>
                </a:cubicBezTo>
                <a:cubicBezTo>
                  <a:pt x="845242" y="3982693"/>
                  <a:pt x="828203" y="3945775"/>
                  <a:pt x="901978" y="4019550"/>
                </a:cubicBezTo>
                <a:lnTo>
                  <a:pt x="901978" y="4019550"/>
                </a:lnTo>
                <a:cubicBezTo>
                  <a:pt x="908328" y="4032250"/>
                  <a:pt x="913152" y="4045836"/>
                  <a:pt x="921028" y="4057650"/>
                </a:cubicBezTo>
                <a:cubicBezTo>
                  <a:pt x="940078" y="4086225"/>
                  <a:pt x="975003" y="4127500"/>
                  <a:pt x="1006753" y="4143375"/>
                </a:cubicBezTo>
                <a:cubicBezTo>
                  <a:pt x="1021233" y="4150615"/>
                  <a:pt x="1038574" y="4149388"/>
                  <a:pt x="1054378" y="4152900"/>
                </a:cubicBezTo>
                <a:cubicBezTo>
                  <a:pt x="1135292" y="4170881"/>
                  <a:pt x="1044329" y="4156406"/>
                  <a:pt x="1168678" y="4171950"/>
                </a:cubicBezTo>
                <a:cubicBezTo>
                  <a:pt x="1197253" y="4181475"/>
                  <a:pt x="1228575" y="4185028"/>
                  <a:pt x="1254403" y="4200525"/>
                </a:cubicBezTo>
                <a:cubicBezTo>
                  <a:pt x="1270278" y="4210050"/>
                  <a:pt x="1284839" y="4222224"/>
                  <a:pt x="1302028" y="4229100"/>
                </a:cubicBezTo>
                <a:cubicBezTo>
                  <a:pt x="1317059" y="4235113"/>
                  <a:pt x="1333849" y="4235113"/>
                  <a:pt x="1349653" y="4238625"/>
                </a:cubicBezTo>
                <a:cubicBezTo>
                  <a:pt x="1362432" y="4241465"/>
                  <a:pt x="1374772" y="4246457"/>
                  <a:pt x="1387753" y="4248150"/>
                </a:cubicBezTo>
                <a:cubicBezTo>
                  <a:pt x="1447902" y="4255995"/>
                  <a:pt x="1508538" y="4259676"/>
                  <a:pt x="1568728" y="4267200"/>
                </a:cubicBezTo>
                <a:cubicBezTo>
                  <a:pt x="1584792" y="4269208"/>
                  <a:pt x="1600647" y="4272798"/>
                  <a:pt x="1616353" y="4276725"/>
                </a:cubicBezTo>
                <a:cubicBezTo>
                  <a:pt x="1656183" y="4286683"/>
                  <a:pt x="1636705" y="4288648"/>
                  <a:pt x="1683028" y="4295775"/>
                </a:cubicBezTo>
                <a:cubicBezTo>
                  <a:pt x="1711445" y="4300147"/>
                  <a:pt x="1740178" y="4302125"/>
                  <a:pt x="1768753" y="4305300"/>
                </a:cubicBezTo>
                <a:cubicBezTo>
                  <a:pt x="1819136" y="4322094"/>
                  <a:pt x="1780719" y="4310939"/>
                  <a:pt x="1854478" y="4324350"/>
                </a:cubicBezTo>
                <a:cubicBezTo>
                  <a:pt x="1870406" y="4327246"/>
                  <a:pt x="1886134" y="4331213"/>
                  <a:pt x="1902103" y="4333875"/>
                </a:cubicBezTo>
                <a:cubicBezTo>
                  <a:pt x="1924248" y="4337566"/>
                  <a:pt x="1946689" y="4339384"/>
                  <a:pt x="1968778" y="4343400"/>
                </a:cubicBezTo>
                <a:cubicBezTo>
                  <a:pt x="1981658" y="4345742"/>
                  <a:pt x="1994621" y="4348328"/>
                  <a:pt x="2006878" y="4352925"/>
                </a:cubicBezTo>
                <a:cubicBezTo>
                  <a:pt x="2020173" y="4357911"/>
                  <a:pt x="2030828" y="4370796"/>
                  <a:pt x="2044978" y="4371975"/>
                </a:cubicBezTo>
                <a:cubicBezTo>
                  <a:pt x="2146276" y="4380417"/>
                  <a:pt x="2248178" y="4378325"/>
                  <a:pt x="2349778" y="4381500"/>
                </a:cubicBezTo>
                <a:cubicBezTo>
                  <a:pt x="2359303" y="4384675"/>
                  <a:pt x="2368652" y="4388438"/>
                  <a:pt x="2378353" y="4391025"/>
                </a:cubicBezTo>
                <a:cubicBezTo>
                  <a:pt x="2416300" y="4401144"/>
                  <a:pt x="2457527" y="4402037"/>
                  <a:pt x="2492653" y="4419600"/>
                </a:cubicBezTo>
                <a:cubicBezTo>
                  <a:pt x="2511703" y="4429125"/>
                  <a:pt x="2530340" y="4439525"/>
                  <a:pt x="2549803" y="4448175"/>
                </a:cubicBezTo>
                <a:cubicBezTo>
                  <a:pt x="2573767" y="4458826"/>
                  <a:pt x="2600733" y="4462171"/>
                  <a:pt x="2626003" y="4467225"/>
                </a:cubicBezTo>
                <a:cubicBezTo>
                  <a:pt x="2641878" y="4476750"/>
                  <a:pt x="2656710" y="4488281"/>
                  <a:pt x="2673628" y="4495800"/>
                </a:cubicBezTo>
                <a:cubicBezTo>
                  <a:pt x="2685591" y="4501117"/>
                  <a:pt x="2699141" y="4501729"/>
                  <a:pt x="2711728" y="4505325"/>
                </a:cubicBezTo>
                <a:cubicBezTo>
                  <a:pt x="2721382" y="4508083"/>
                  <a:pt x="2730563" y="4512415"/>
                  <a:pt x="2740303" y="4514850"/>
                </a:cubicBezTo>
                <a:cubicBezTo>
                  <a:pt x="2756009" y="4518777"/>
                  <a:pt x="2772222" y="4520448"/>
                  <a:pt x="2787928" y="4524375"/>
                </a:cubicBezTo>
                <a:cubicBezTo>
                  <a:pt x="2797668" y="4526810"/>
                  <a:pt x="2806817" y="4531258"/>
                  <a:pt x="2816503" y="4533900"/>
                </a:cubicBezTo>
                <a:cubicBezTo>
                  <a:pt x="2841762" y="4540789"/>
                  <a:pt x="2892703" y="4552950"/>
                  <a:pt x="2892703" y="4552950"/>
                </a:cubicBezTo>
                <a:cubicBezTo>
                  <a:pt x="2914928" y="4546600"/>
                  <a:pt x="2939777" y="4546151"/>
                  <a:pt x="2959378" y="4533900"/>
                </a:cubicBezTo>
                <a:cubicBezTo>
                  <a:pt x="3004822" y="4505497"/>
                  <a:pt x="2897935" y="4463756"/>
                  <a:pt x="3007003" y="4448175"/>
                </a:cubicBezTo>
                <a:cubicBezTo>
                  <a:pt x="3029228" y="4445000"/>
                  <a:pt x="3051569" y="4442552"/>
                  <a:pt x="3073678" y="4438650"/>
                </a:cubicBezTo>
                <a:cubicBezTo>
                  <a:pt x="3105564" y="4433023"/>
                  <a:pt x="3168928" y="4419600"/>
                  <a:pt x="3168928" y="4419600"/>
                </a:cubicBezTo>
                <a:cubicBezTo>
                  <a:pt x="3175278" y="4406900"/>
                  <a:pt x="3186692" y="4395641"/>
                  <a:pt x="3187978" y="4381500"/>
                </a:cubicBezTo>
                <a:cubicBezTo>
                  <a:pt x="3189912" y="4360231"/>
                  <a:pt x="3179976" y="4297298"/>
                  <a:pt x="3159403" y="4276725"/>
                </a:cubicBezTo>
                <a:cubicBezTo>
                  <a:pt x="3149363" y="4266685"/>
                  <a:pt x="3133631" y="4264720"/>
                  <a:pt x="3121303" y="4257675"/>
                </a:cubicBezTo>
                <a:cubicBezTo>
                  <a:pt x="3111364" y="4251995"/>
                  <a:pt x="3101764" y="4245653"/>
                  <a:pt x="3092728" y="4238625"/>
                </a:cubicBezTo>
                <a:cubicBezTo>
                  <a:pt x="3073154" y="4223401"/>
                  <a:pt x="3056211" y="4204755"/>
                  <a:pt x="3035578" y="4191000"/>
                </a:cubicBezTo>
                <a:cubicBezTo>
                  <a:pt x="3017857" y="4179186"/>
                  <a:pt x="2997046" y="4172768"/>
                  <a:pt x="2978428" y="4162425"/>
                </a:cubicBezTo>
                <a:cubicBezTo>
                  <a:pt x="2923035" y="4131651"/>
                  <a:pt x="2976908" y="4152393"/>
                  <a:pt x="2921278" y="4133850"/>
                </a:cubicBezTo>
                <a:cubicBezTo>
                  <a:pt x="2914928" y="4124325"/>
                  <a:pt x="2908882" y="4114590"/>
                  <a:pt x="2902228" y="4105275"/>
                </a:cubicBezTo>
                <a:cubicBezTo>
                  <a:pt x="2893001" y="4092357"/>
                  <a:pt x="2874871" y="4083003"/>
                  <a:pt x="2873653" y="4067175"/>
                </a:cubicBezTo>
                <a:cubicBezTo>
                  <a:pt x="2871408" y="4037989"/>
                  <a:pt x="2879612" y="4007632"/>
                  <a:pt x="2892703" y="3981450"/>
                </a:cubicBezTo>
                <a:cubicBezTo>
                  <a:pt x="2897193" y="3972470"/>
                  <a:pt x="2912501" y="3976801"/>
                  <a:pt x="2921278" y="3971925"/>
                </a:cubicBezTo>
                <a:cubicBezTo>
                  <a:pt x="2941292" y="3960806"/>
                  <a:pt x="2957950" y="3944064"/>
                  <a:pt x="2978428" y="3933825"/>
                </a:cubicBezTo>
                <a:cubicBezTo>
                  <a:pt x="3028576" y="3908751"/>
                  <a:pt x="3006488" y="3924815"/>
                  <a:pt x="3045103" y="3886200"/>
                </a:cubicBezTo>
                <a:cubicBezTo>
                  <a:pt x="3064393" y="3828331"/>
                  <a:pt x="3076657" y="3818936"/>
                  <a:pt x="3054628" y="3752850"/>
                </a:cubicBezTo>
                <a:cubicBezTo>
                  <a:pt x="3043621" y="3719830"/>
                  <a:pt x="3011660" y="3706495"/>
                  <a:pt x="2987953" y="3686175"/>
                </a:cubicBezTo>
                <a:cubicBezTo>
                  <a:pt x="2977726" y="3677409"/>
                  <a:pt x="2968903" y="3667125"/>
                  <a:pt x="2959378" y="3657600"/>
                </a:cubicBezTo>
                <a:cubicBezTo>
                  <a:pt x="2952888" y="3579718"/>
                  <a:pt x="2921355" y="3552773"/>
                  <a:pt x="2978428" y="3514725"/>
                </a:cubicBezTo>
                <a:cubicBezTo>
                  <a:pt x="2986782" y="3509156"/>
                  <a:pt x="2997478" y="3508375"/>
                  <a:pt x="3007003" y="3505200"/>
                </a:cubicBezTo>
                <a:cubicBezTo>
                  <a:pt x="3091298" y="3420905"/>
                  <a:pt x="3053315" y="3448925"/>
                  <a:pt x="3111778" y="3409950"/>
                </a:cubicBezTo>
                <a:cubicBezTo>
                  <a:pt x="3143528" y="3416300"/>
                  <a:pt x="3176536" y="3418110"/>
                  <a:pt x="3207028" y="3429000"/>
                </a:cubicBezTo>
                <a:cubicBezTo>
                  <a:pt x="3285670" y="3457086"/>
                  <a:pt x="3204827" y="3458533"/>
                  <a:pt x="3283228" y="3476625"/>
                </a:cubicBezTo>
                <a:cubicBezTo>
                  <a:pt x="3311243" y="3483090"/>
                  <a:pt x="3340378" y="3482975"/>
                  <a:pt x="3368953" y="3486150"/>
                </a:cubicBezTo>
                <a:cubicBezTo>
                  <a:pt x="3397607" y="3497612"/>
                  <a:pt x="3432008" y="3514725"/>
                  <a:pt x="3464203" y="3514725"/>
                </a:cubicBezTo>
                <a:cubicBezTo>
                  <a:pt x="3499272" y="3514725"/>
                  <a:pt x="3534053" y="3508375"/>
                  <a:pt x="3568978" y="3505200"/>
                </a:cubicBezTo>
                <a:cubicBezTo>
                  <a:pt x="3565803" y="3451225"/>
                  <a:pt x="3564833" y="3397075"/>
                  <a:pt x="3559453" y="3343275"/>
                </a:cubicBezTo>
                <a:cubicBezTo>
                  <a:pt x="3555764" y="3306384"/>
                  <a:pt x="3525304" y="3305358"/>
                  <a:pt x="3559453" y="3257550"/>
                </a:cubicBezTo>
                <a:cubicBezTo>
                  <a:pt x="3567062" y="3246898"/>
                  <a:pt x="3584491" y="3248896"/>
                  <a:pt x="3597553" y="3248025"/>
                </a:cubicBezTo>
                <a:cubicBezTo>
                  <a:pt x="3679981" y="3242530"/>
                  <a:pt x="3762653" y="3241675"/>
                  <a:pt x="3845203" y="3238500"/>
                </a:cubicBezTo>
                <a:cubicBezTo>
                  <a:pt x="3913147" y="3215852"/>
                  <a:pt x="3831004" y="3247966"/>
                  <a:pt x="3902353" y="3200400"/>
                </a:cubicBezTo>
                <a:cubicBezTo>
                  <a:pt x="3910707" y="3194831"/>
                  <a:pt x="3921403" y="3194050"/>
                  <a:pt x="3930928" y="3190875"/>
                </a:cubicBezTo>
                <a:cubicBezTo>
                  <a:pt x="3995085" y="3126718"/>
                  <a:pt x="3930652" y="3200952"/>
                  <a:pt x="3969028" y="3124200"/>
                </a:cubicBezTo>
                <a:cubicBezTo>
                  <a:pt x="3976128" y="3110001"/>
                  <a:pt x="3988376" y="3099018"/>
                  <a:pt x="3997603" y="3086100"/>
                </a:cubicBezTo>
                <a:cubicBezTo>
                  <a:pt x="4004257" y="3076785"/>
                  <a:pt x="4008558" y="3065620"/>
                  <a:pt x="4016653" y="3057525"/>
                </a:cubicBezTo>
                <a:cubicBezTo>
                  <a:pt x="4027878" y="3046300"/>
                  <a:pt x="4043528" y="3040175"/>
                  <a:pt x="4054753" y="3028950"/>
                </a:cubicBezTo>
                <a:cubicBezTo>
                  <a:pt x="4074239" y="3009464"/>
                  <a:pt x="4077912" y="2984687"/>
                  <a:pt x="4092853" y="2962275"/>
                </a:cubicBezTo>
                <a:cubicBezTo>
                  <a:pt x="4104130" y="2945359"/>
                  <a:pt x="4118253" y="2930525"/>
                  <a:pt x="4130953" y="2914650"/>
                </a:cubicBezTo>
                <a:cubicBezTo>
                  <a:pt x="4134128" y="2898775"/>
                  <a:pt x="4134666" y="2882135"/>
                  <a:pt x="4140478" y="2867025"/>
                </a:cubicBezTo>
                <a:cubicBezTo>
                  <a:pt x="4150672" y="2840520"/>
                  <a:pt x="4178578" y="2790825"/>
                  <a:pt x="4178578" y="2790825"/>
                </a:cubicBezTo>
                <a:cubicBezTo>
                  <a:pt x="4165878" y="2781300"/>
                  <a:pt x="4154677" y="2769350"/>
                  <a:pt x="4140478" y="2762250"/>
                </a:cubicBezTo>
                <a:cubicBezTo>
                  <a:pt x="4128769" y="2756396"/>
                  <a:pt x="4113270" y="2759987"/>
                  <a:pt x="4102378" y="2752725"/>
                </a:cubicBezTo>
                <a:cubicBezTo>
                  <a:pt x="4092853" y="2746375"/>
                  <a:pt x="4089678" y="2733675"/>
                  <a:pt x="4083328" y="2724150"/>
                </a:cubicBezTo>
                <a:cubicBezTo>
                  <a:pt x="4080153" y="2711450"/>
                  <a:pt x="4083060" y="2695307"/>
                  <a:pt x="4073803" y="2686050"/>
                </a:cubicBezTo>
                <a:cubicBezTo>
                  <a:pt x="4061713" y="2673960"/>
                  <a:pt x="4041471" y="2674646"/>
                  <a:pt x="4026178" y="2667000"/>
                </a:cubicBezTo>
                <a:cubicBezTo>
                  <a:pt x="4015939" y="2661880"/>
                  <a:pt x="4007842" y="2653070"/>
                  <a:pt x="3997603" y="2647950"/>
                </a:cubicBezTo>
                <a:cubicBezTo>
                  <a:pt x="3974537" y="2636417"/>
                  <a:pt x="3949978" y="2622550"/>
                  <a:pt x="3930928" y="2619375"/>
                </a:cubicBezTo>
                <a:close/>
              </a:path>
            </a:pathLst>
          </a:cu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ình tự do: Hình 17"/>
          <p:cNvSpPr/>
          <p:nvPr/>
        </p:nvSpPr>
        <p:spPr>
          <a:xfrm>
            <a:off x="2447925" y="57150"/>
            <a:ext cx="7772483" cy="6819900"/>
          </a:xfrm>
          <a:custGeom>
            <a:avLst/>
            <a:gdLst>
              <a:gd name="connsiteX0" fmla="*/ 6505575 w 7772483"/>
              <a:gd name="connsiteY0" fmla="*/ 695325 h 6819900"/>
              <a:gd name="connsiteX1" fmla="*/ 6457950 w 7772483"/>
              <a:gd name="connsiteY1" fmla="*/ 704850 h 6819900"/>
              <a:gd name="connsiteX2" fmla="*/ 6429375 w 7772483"/>
              <a:gd name="connsiteY2" fmla="*/ 666750 h 6819900"/>
              <a:gd name="connsiteX3" fmla="*/ 6467475 w 7772483"/>
              <a:gd name="connsiteY3" fmla="*/ 581025 h 6819900"/>
              <a:gd name="connsiteX4" fmla="*/ 6477000 w 7772483"/>
              <a:gd name="connsiteY4" fmla="*/ 542925 h 6819900"/>
              <a:gd name="connsiteX5" fmla="*/ 6381750 w 7772483"/>
              <a:gd name="connsiteY5" fmla="*/ 514350 h 6819900"/>
              <a:gd name="connsiteX6" fmla="*/ 6267450 w 7772483"/>
              <a:gd name="connsiteY6" fmla="*/ 495300 h 6819900"/>
              <a:gd name="connsiteX7" fmla="*/ 6210300 w 7772483"/>
              <a:gd name="connsiteY7" fmla="*/ 476250 h 6819900"/>
              <a:gd name="connsiteX8" fmla="*/ 6057900 w 7772483"/>
              <a:gd name="connsiteY8" fmla="*/ 466725 h 6819900"/>
              <a:gd name="connsiteX9" fmla="*/ 6038850 w 7772483"/>
              <a:gd name="connsiteY9" fmla="*/ 438150 h 6819900"/>
              <a:gd name="connsiteX10" fmla="*/ 6010275 w 7772483"/>
              <a:gd name="connsiteY10" fmla="*/ 419100 h 6819900"/>
              <a:gd name="connsiteX11" fmla="*/ 5991225 w 7772483"/>
              <a:gd name="connsiteY11" fmla="*/ 381000 h 6819900"/>
              <a:gd name="connsiteX12" fmla="*/ 5972175 w 7772483"/>
              <a:gd name="connsiteY12" fmla="*/ 161925 h 6819900"/>
              <a:gd name="connsiteX13" fmla="*/ 5934075 w 7772483"/>
              <a:gd name="connsiteY13" fmla="*/ 133350 h 6819900"/>
              <a:gd name="connsiteX14" fmla="*/ 5753100 w 7772483"/>
              <a:gd name="connsiteY14" fmla="*/ 95250 h 6819900"/>
              <a:gd name="connsiteX15" fmla="*/ 5715000 w 7772483"/>
              <a:gd name="connsiteY15" fmla="*/ 85725 h 6819900"/>
              <a:gd name="connsiteX16" fmla="*/ 5648325 w 7772483"/>
              <a:gd name="connsiteY16" fmla="*/ 76200 h 6819900"/>
              <a:gd name="connsiteX17" fmla="*/ 5610225 w 7772483"/>
              <a:gd name="connsiteY17" fmla="*/ 47625 h 6819900"/>
              <a:gd name="connsiteX18" fmla="*/ 5562600 w 7772483"/>
              <a:gd name="connsiteY18" fmla="*/ 38100 h 6819900"/>
              <a:gd name="connsiteX19" fmla="*/ 5495925 w 7772483"/>
              <a:gd name="connsiteY19" fmla="*/ 9525 h 6819900"/>
              <a:gd name="connsiteX20" fmla="*/ 5438775 w 7772483"/>
              <a:gd name="connsiteY20" fmla="*/ 0 h 6819900"/>
              <a:gd name="connsiteX21" fmla="*/ 5353050 w 7772483"/>
              <a:gd name="connsiteY21" fmla="*/ 9525 h 6819900"/>
              <a:gd name="connsiteX22" fmla="*/ 5276850 w 7772483"/>
              <a:gd name="connsiteY22" fmla="*/ 85725 h 6819900"/>
              <a:gd name="connsiteX23" fmla="*/ 5219700 w 7772483"/>
              <a:gd name="connsiteY23" fmla="*/ 152400 h 6819900"/>
              <a:gd name="connsiteX24" fmla="*/ 5210175 w 7772483"/>
              <a:gd name="connsiteY24" fmla="*/ 190500 h 6819900"/>
              <a:gd name="connsiteX25" fmla="*/ 5143500 w 7772483"/>
              <a:gd name="connsiteY25" fmla="*/ 285750 h 6819900"/>
              <a:gd name="connsiteX26" fmla="*/ 5076825 w 7772483"/>
              <a:gd name="connsiteY26" fmla="*/ 409575 h 6819900"/>
              <a:gd name="connsiteX27" fmla="*/ 5057775 w 7772483"/>
              <a:gd name="connsiteY27" fmla="*/ 438150 h 6819900"/>
              <a:gd name="connsiteX28" fmla="*/ 5029200 w 7772483"/>
              <a:gd name="connsiteY28" fmla="*/ 514350 h 6819900"/>
              <a:gd name="connsiteX29" fmla="*/ 5000625 w 7772483"/>
              <a:gd name="connsiteY29" fmla="*/ 533400 h 6819900"/>
              <a:gd name="connsiteX30" fmla="*/ 4895850 w 7772483"/>
              <a:gd name="connsiteY30" fmla="*/ 619125 h 6819900"/>
              <a:gd name="connsiteX31" fmla="*/ 4876800 w 7772483"/>
              <a:gd name="connsiteY31" fmla="*/ 647700 h 6819900"/>
              <a:gd name="connsiteX32" fmla="*/ 4819650 w 7772483"/>
              <a:gd name="connsiteY32" fmla="*/ 742950 h 6819900"/>
              <a:gd name="connsiteX33" fmla="*/ 4800600 w 7772483"/>
              <a:gd name="connsiteY33" fmla="*/ 771525 h 6819900"/>
              <a:gd name="connsiteX34" fmla="*/ 4714875 w 7772483"/>
              <a:gd name="connsiteY34" fmla="*/ 857250 h 6819900"/>
              <a:gd name="connsiteX35" fmla="*/ 4676775 w 7772483"/>
              <a:gd name="connsiteY35" fmla="*/ 914400 h 6819900"/>
              <a:gd name="connsiteX36" fmla="*/ 4648200 w 7772483"/>
              <a:gd name="connsiteY36" fmla="*/ 990600 h 6819900"/>
              <a:gd name="connsiteX37" fmla="*/ 4638675 w 7772483"/>
              <a:gd name="connsiteY37" fmla="*/ 1143000 h 6819900"/>
              <a:gd name="connsiteX38" fmla="*/ 4629150 w 7772483"/>
              <a:gd name="connsiteY38" fmla="*/ 1209675 h 6819900"/>
              <a:gd name="connsiteX39" fmla="*/ 4610100 w 7772483"/>
              <a:gd name="connsiteY39" fmla="*/ 1238250 h 6819900"/>
              <a:gd name="connsiteX40" fmla="*/ 4581525 w 7772483"/>
              <a:gd name="connsiteY40" fmla="*/ 1295400 h 6819900"/>
              <a:gd name="connsiteX41" fmla="*/ 4552950 w 7772483"/>
              <a:gd name="connsiteY41" fmla="*/ 1314450 h 6819900"/>
              <a:gd name="connsiteX42" fmla="*/ 4543425 w 7772483"/>
              <a:gd name="connsiteY42" fmla="*/ 1343025 h 6819900"/>
              <a:gd name="connsiteX43" fmla="*/ 4514850 w 7772483"/>
              <a:gd name="connsiteY43" fmla="*/ 1352550 h 6819900"/>
              <a:gd name="connsiteX44" fmla="*/ 4438650 w 7772483"/>
              <a:gd name="connsiteY44" fmla="*/ 1390650 h 6819900"/>
              <a:gd name="connsiteX45" fmla="*/ 4343400 w 7772483"/>
              <a:gd name="connsiteY45" fmla="*/ 1381125 h 6819900"/>
              <a:gd name="connsiteX46" fmla="*/ 4286250 w 7772483"/>
              <a:gd name="connsiteY46" fmla="*/ 1343025 h 6819900"/>
              <a:gd name="connsiteX47" fmla="*/ 4267200 w 7772483"/>
              <a:gd name="connsiteY47" fmla="*/ 1314450 h 6819900"/>
              <a:gd name="connsiteX48" fmla="*/ 4238625 w 7772483"/>
              <a:gd name="connsiteY48" fmla="*/ 1285875 h 6819900"/>
              <a:gd name="connsiteX49" fmla="*/ 3905250 w 7772483"/>
              <a:gd name="connsiteY49" fmla="*/ 1257300 h 6819900"/>
              <a:gd name="connsiteX50" fmla="*/ 3743325 w 7772483"/>
              <a:gd name="connsiteY50" fmla="*/ 1266825 h 6819900"/>
              <a:gd name="connsiteX51" fmla="*/ 3752850 w 7772483"/>
              <a:gd name="connsiteY51" fmla="*/ 1352550 h 6819900"/>
              <a:gd name="connsiteX52" fmla="*/ 3819525 w 7772483"/>
              <a:gd name="connsiteY52" fmla="*/ 1362075 h 6819900"/>
              <a:gd name="connsiteX53" fmla="*/ 3848100 w 7772483"/>
              <a:gd name="connsiteY53" fmla="*/ 1381125 h 6819900"/>
              <a:gd name="connsiteX54" fmla="*/ 3838575 w 7772483"/>
              <a:gd name="connsiteY54" fmla="*/ 1419225 h 6819900"/>
              <a:gd name="connsiteX55" fmla="*/ 3695700 w 7772483"/>
              <a:gd name="connsiteY55" fmla="*/ 1428750 h 6819900"/>
              <a:gd name="connsiteX56" fmla="*/ 3667125 w 7772483"/>
              <a:gd name="connsiteY56" fmla="*/ 1447800 h 6819900"/>
              <a:gd name="connsiteX57" fmla="*/ 3657600 w 7772483"/>
              <a:gd name="connsiteY57" fmla="*/ 1495425 h 6819900"/>
              <a:gd name="connsiteX58" fmla="*/ 3524250 w 7772483"/>
              <a:gd name="connsiteY58" fmla="*/ 1504950 h 6819900"/>
              <a:gd name="connsiteX59" fmla="*/ 3476625 w 7772483"/>
              <a:gd name="connsiteY59" fmla="*/ 1543050 h 6819900"/>
              <a:gd name="connsiteX60" fmla="*/ 3486150 w 7772483"/>
              <a:gd name="connsiteY60" fmla="*/ 1628775 h 6819900"/>
              <a:gd name="connsiteX61" fmla="*/ 3505200 w 7772483"/>
              <a:gd name="connsiteY61" fmla="*/ 1657350 h 6819900"/>
              <a:gd name="connsiteX62" fmla="*/ 3495675 w 7772483"/>
              <a:gd name="connsiteY62" fmla="*/ 1752600 h 6819900"/>
              <a:gd name="connsiteX63" fmla="*/ 3448050 w 7772483"/>
              <a:gd name="connsiteY63" fmla="*/ 1762125 h 6819900"/>
              <a:gd name="connsiteX64" fmla="*/ 3371850 w 7772483"/>
              <a:gd name="connsiteY64" fmla="*/ 1790700 h 6819900"/>
              <a:gd name="connsiteX65" fmla="*/ 3209925 w 7772483"/>
              <a:gd name="connsiteY65" fmla="*/ 1809750 h 6819900"/>
              <a:gd name="connsiteX66" fmla="*/ 3152775 w 7772483"/>
              <a:gd name="connsiteY66" fmla="*/ 1819275 h 6819900"/>
              <a:gd name="connsiteX67" fmla="*/ 3086100 w 7772483"/>
              <a:gd name="connsiteY67" fmla="*/ 1828800 h 6819900"/>
              <a:gd name="connsiteX68" fmla="*/ 2981325 w 7772483"/>
              <a:gd name="connsiteY68" fmla="*/ 1838325 h 6819900"/>
              <a:gd name="connsiteX69" fmla="*/ 2114550 w 7772483"/>
              <a:gd name="connsiteY69" fmla="*/ 1828800 h 6819900"/>
              <a:gd name="connsiteX70" fmla="*/ 1924050 w 7772483"/>
              <a:gd name="connsiteY70" fmla="*/ 1657350 h 6819900"/>
              <a:gd name="connsiteX71" fmla="*/ 1885950 w 7772483"/>
              <a:gd name="connsiteY71" fmla="*/ 1619250 h 6819900"/>
              <a:gd name="connsiteX72" fmla="*/ 1866900 w 7772483"/>
              <a:gd name="connsiteY72" fmla="*/ 1590675 h 6819900"/>
              <a:gd name="connsiteX73" fmla="*/ 1838325 w 7772483"/>
              <a:gd name="connsiteY73" fmla="*/ 1571625 h 6819900"/>
              <a:gd name="connsiteX74" fmla="*/ 1809750 w 7772483"/>
              <a:gd name="connsiteY74" fmla="*/ 1476375 h 6819900"/>
              <a:gd name="connsiteX75" fmla="*/ 1781175 w 7772483"/>
              <a:gd name="connsiteY75" fmla="*/ 1438275 h 6819900"/>
              <a:gd name="connsiteX76" fmla="*/ 1771650 w 7772483"/>
              <a:gd name="connsiteY76" fmla="*/ 1409700 h 6819900"/>
              <a:gd name="connsiteX77" fmla="*/ 1685925 w 7772483"/>
              <a:gd name="connsiteY77" fmla="*/ 1276350 h 6819900"/>
              <a:gd name="connsiteX78" fmla="*/ 1647825 w 7772483"/>
              <a:gd name="connsiteY78" fmla="*/ 1190625 h 6819900"/>
              <a:gd name="connsiteX79" fmla="*/ 1619250 w 7772483"/>
              <a:gd name="connsiteY79" fmla="*/ 1028700 h 6819900"/>
              <a:gd name="connsiteX80" fmla="*/ 1600200 w 7772483"/>
              <a:gd name="connsiteY80" fmla="*/ 952500 h 6819900"/>
              <a:gd name="connsiteX81" fmla="*/ 1590675 w 7772483"/>
              <a:gd name="connsiteY81" fmla="*/ 895350 h 6819900"/>
              <a:gd name="connsiteX82" fmla="*/ 1457325 w 7772483"/>
              <a:gd name="connsiteY82" fmla="*/ 819150 h 6819900"/>
              <a:gd name="connsiteX83" fmla="*/ 1409700 w 7772483"/>
              <a:gd name="connsiteY83" fmla="*/ 790575 h 6819900"/>
              <a:gd name="connsiteX84" fmla="*/ 1314450 w 7772483"/>
              <a:gd name="connsiteY84" fmla="*/ 771525 h 6819900"/>
              <a:gd name="connsiteX85" fmla="*/ 1247775 w 7772483"/>
              <a:gd name="connsiteY85" fmla="*/ 752475 h 6819900"/>
              <a:gd name="connsiteX86" fmla="*/ 1209675 w 7772483"/>
              <a:gd name="connsiteY86" fmla="*/ 733425 h 6819900"/>
              <a:gd name="connsiteX87" fmla="*/ 1181100 w 7772483"/>
              <a:gd name="connsiteY87" fmla="*/ 714375 h 6819900"/>
              <a:gd name="connsiteX88" fmla="*/ 1028700 w 7772483"/>
              <a:gd name="connsiteY88" fmla="*/ 676275 h 6819900"/>
              <a:gd name="connsiteX89" fmla="*/ 990600 w 7772483"/>
              <a:gd name="connsiteY89" fmla="*/ 657225 h 6819900"/>
              <a:gd name="connsiteX90" fmla="*/ 771525 w 7772483"/>
              <a:gd name="connsiteY90" fmla="*/ 638175 h 6819900"/>
              <a:gd name="connsiteX91" fmla="*/ 647700 w 7772483"/>
              <a:gd name="connsiteY91" fmla="*/ 666750 h 6819900"/>
              <a:gd name="connsiteX92" fmla="*/ 619125 w 7772483"/>
              <a:gd name="connsiteY92" fmla="*/ 695325 h 6819900"/>
              <a:gd name="connsiteX93" fmla="*/ 609600 w 7772483"/>
              <a:gd name="connsiteY93" fmla="*/ 752475 h 6819900"/>
              <a:gd name="connsiteX94" fmla="*/ 638175 w 7772483"/>
              <a:gd name="connsiteY94" fmla="*/ 923925 h 6819900"/>
              <a:gd name="connsiteX95" fmla="*/ 609600 w 7772483"/>
              <a:gd name="connsiteY95" fmla="*/ 1076325 h 6819900"/>
              <a:gd name="connsiteX96" fmla="*/ 590550 w 7772483"/>
              <a:gd name="connsiteY96" fmla="*/ 1114425 h 6819900"/>
              <a:gd name="connsiteX97" fmla="*/ 561975 w 7772483"/>
              <a:gd name="connsiteY97" fmla="*/ 1352550 h 6819900"/>
              <a:gd name="connsiteX98" fmla="*/ 533400 w 7772483"/>
              <a:gd name="connsiteY98" fmla="*/ 1371600 h 6819900"/>
              <a:gd name="connsiteX99" fmla="*/ 476250 w 7772483"/>
              <a:gd name="connsiteY99" fmla="*/ 1428750 h 6819900"/>
              <a:gd name="connsiteX100" fmla="*/ 409575 w 7772483"/>
              <a:gd name="connsiteY100" fmla="*/ 1476375 h 6819900"/>
              <a:gd name="connsiteX101" fmla="*/ 323850 w 7772483"/>
              <a:gd name="connsiteY101" fmla="*/ 1543050 h 6819900"/>
              <a:gd name="connsiteX102" fmla="*/ 295275 w 7772483"/>
              <a:gd name="connsiteY102" fmla="*/ 1562100 h 6819900"/>
              <a:gd name="connsiteX103" fmla="*/ 247650 w 7772483"/>
              <a:gd name="connsiteY103" fmla="*/ 1581150 h 6819900"/>
              <a:gd name="connsiteX104" fmla="*/ 219075 w 7772483"/>
              <a:gd name="connsiteY104" fmla="*/ 1600200 h 6819900"/>
              <a:gd name="connsiteX105" fmla="*/ 142875 w 7772483"/>
              <a:gd name="connsiteY105" fmla="*/ 1638300 h 6819900"/>
              <a:gd name="connsiteX106" fmla="*/ 57150 w 7772483"/>
              <a:gd name="connsiteY106" fmla="*/ 1685925 h 6819900"/>
              <a:gd name="connsiteX107" fmla="*/ 19050 w 7772483"/>
              <a:gd name="connsiteY107" fmla="*/ 1752600 h 6819900"/>
              <a:gd name="connsiteX108" fmla="*/ 28575 w 7772483"/>
              <a:gd name="connsiteY108" fmla="*/ 1847850 h 6819900"/>
              <a:gd name="connsiteX109" fmla="*/ 38100 w 7772483"/>
              <a:gd name="connsiteY109" fmla="*/ 1905000 h 6819900"/>
              <a:gd name="connsiteX110" fmla="*/ 76200 w 7772483"/>
              <a:gd name="connsiteY110" fmla="*/ 2009775 h 6819900"/>
              <a:gd name="connsiteX111" fmla="*/ 104775 w 7772483"/>
              <a:gd name="connsiteY111" fmla="*/ 2124075 h 6819900"/>
              <a:gd name="connsiteX112" fmla="*/ 114300 w 7772483"/>
              <a:gd name="connsiteY112" fmla="*/ 2190750 h 6819900"/>
              <a:gd name="connsiteX113" fmla="*/ 123825 w 7772483"/>
              <a:gd name="connsiteY113" fmla="*/ 2247900 h 6819900"/>
              <a:gd name="connsiteX114" fmla="*/ 142875 w 7772483"/>
              <a:gd name="connsiteY114" fmla="*/ 2314575 h 6819900"/>
              <a:gd name="connsiteX115" fmla="*/ 123825 w 7772483"/>
              <a:gd name="connsiteY115" fmla="*/ 2571750 h 6819900"/>
              <a:gd name="connsiteX116" fmla="*/ 95250 w 7772483"/>
              <a:gd name="connsiteY116" fmla="*/ 2590800 h 6819900"/>
              <a:gd name="connsiteX117" fmla="*/ 76200 w 7772483"/>
              <a:gd name="connsiteY117" fmla="*/ 2628900 h 6819900"/>
              <a:gd name="connsiteX118" fmla="*/ 19050 w 7772483"/>
              <a:gd name="connsiteY118" fmla="*/ 2714625 h 6819900"/>
              <a:gd name="connsiteX119" fmla="*/ 0 w 7772483"/>
              <a:gd name="connsiteY119" fmla="*/ 2771775 h 6819900"/>
              <a:gd name="connsiteX120" fmla="*/ 19050 w 7772483"/>
              <a:gd name="connsiteY120" fmla="*/ 2952750 h 6819900"/>
              <a:gd name="connsiteX121" fmla="*/ 66675 w 7772483"/>
              <a:gd name="connsiteY121" fmla="*/ 3009900 h 6819900"/>
              <a:gd name="connsiteX122" fmla="*/ 123825 w 7772483"/>
              <a:gd name="connsiteY122" fmla="*/ 3057525 h 6819900"/>
              <a:gd name="connsiteX123" fmla="*/ 152400 w 7772483"/>
              <a:gd name="connsiteY123" fmla="*/ 3067050 h 6819900"/>
              <a:gd name="connsiteX124" fmla="*/ 190500 w 7772483"/>
              <a:gd name="connsiteY124" fmla="*/ 3086100 h 6819900"/>
              <a:gd name="connsiteX125" fmla="*/ 257175 w 7772483"/>
              <a:gd name="connsiteY125" fmla="*/ 3124200 h 6819900"/>
              <a:gd name="connsiteX126" fmla="*/ 314325 w 7772483"/>
              <a:gd name="connsiteY126" fmla="*/ 3181350 h 6819900"/>
              <a:gd name="connsiteX127" fmla="*/ 390525 w 7772483"/>
              <a:gd name="connsiteY127" fmla="*/ 3219450 h 6819900"/>
              <a:gd name="connsiteX128" fmla="*/ 619125 w 7772483"/>
              <a:gd name="connsiteY128" fmla="*/ 3200400 h 6819900"/>
              <a:gd name="connsiteX129" fmla="*/ 666750 w 7772483"/>
              <a:gd name="connsiteY129" fmla="*/ 3190875 h 6819900"/>
              <a:gd name="connsiteX130" fmla="*/ 742950 w 7772483"/>
              <a:gd name="connsiteY130" fmla="*/ 3181350 h 6819900"/>
              <a:gd name="connsiteX131" fmla="*/ 819150 w 7772483"/>
              <a:gd name="connsiteY131" fmla="*/ 3162300 h 6819900"/>
              <a:gd name="connsiteX132" fmla="*/ 904875 w 7772483"/>
              <a:gd name="connsiteY132" fmla="*/ 3124200 h 6819900"/>
              <a:gd name="connsiteX133" fmla="*/ 971550 w 7772483"/>
              <a:gd name="connsiteY133" fmla="*/ 3086100 h 6819900"/>
              <a:gd name="connsiteX134" fmla="*/ 1009650 w 7772483"/>
              <a:gd name="connsiteY134" fmla="*/ 3076575 h 6819900"/>
              <a:gd name="connsiteX135" fmla="*/ 1104900 w 7772483"/>
              <a:gd name="connsiteY135" fmla="*/ 3171825 h 6819900"/>
              <a:gd name="connsiteX136" fmla="*/ 1114425 w 7772483"/>
              <a:gd name="connsiteY136" fmla="*/ 3200400 h 6819900"/>
              <a:gd name="connsiteX137" fmla="*/ 1162050 w 7772483"/>
              <a:gd name="connsiteY137" fmla="*/ 3219450 h 6819900"/>
              <a:gd name="connsiteX138" fmla="*/ 1209675 w 7772483"/>
              <a:gd name="connsiteY138" fmla="*/ 3248025 h 6819900"/>
              <a:gd name="connsiteX139" fmla="*/ 1238250 w 7772483"/>
              <a:gd name="connsiteY139" fmla="*/ 3257550 h 6819900"/>
              <a:gd name="connsiteX140" fmla="*/ 1295400 w 7772483"/>
              <a:gd name="connsiteY140" fmla="*/ 3286125 h 6819900"/>
              <a:gd name="connsiteX141" fmla="*/ 1362075 w 7772483"/>
              <a:gd name="connsiteY141" fmla="*/ 3333750 h 6819900"/>
              <a:gd name="connsiteX142" fmla="*/ 1390650 w 7772483"/>
              <a:gd name="connsiteY142" fmla="*/ 3362325 h 6819900"/>
              <a:gd name="connsiteX143" fmla="*/ 1457325 w 7772483"/>
              <a:gd name="connsiteY143" fmla="*/ 3390900 h 6819900"/>
              <a:gd name="connsiteX144" fmla="*/ 1504950 w 7772483"/>
              <a:gd name="connsiteY144" fmla="*/ 3409950 h 6819900"/>
              <a:gd name="connsiteX145" fmla="*/ 1571625 w 7772483"/>
              <a:gd name="connsiteY145" fmla="*/ 3448050 h 6819900"/>
              <a:gd name="connsiteX146" fmla="*/ 1609725 w 7772483"/>
              <a:gd name="connsiteY146" fmla="*/ 3467100 h 6819900"/>
              <a:gd name="connsiteX147" fmla="*/ 1647825 w 7772483"/>
              <a:gd name="connsiteY147" fmla="*/ 3524250 h 6819900"/>
              <a:gd name="connsiteX148" fmla="*/ 1733550 w 7772483"/>
              <a:gd name="connsiteY148" fmla="*/ 3648075 h 6819900"/>
              <a:gd name="connsiteX149" fmla="*/ 1885950 w 7772483"/>
              <a:gd name="connsiteY149" fmla="*/ 3705225 h 6819900"/>
              <a:gd name="connsiteX150" fmla="*/ 1933575 w 7772483"/>
              <a:gd name="connsiteY150" fmla="*/ 3724275 h 6819900"/>
              <a:gd name="connsiteX151" fmla="*/ 2028825 w 7772483"/>
              <a:gd name="connsiteY151" fmla="*/ 3733800 h 6819900"/>
              <a:gd name="connsiteX152" fmla="*/ 2085975 w 7772483"/>
              <a:gd name="connsiteY152" fmla="*/ 3752850 h 6819900"/>
              <a:gd name="connsiteX153" fmla="*/ 2133600 w 7772483"/>
              <a:gd name="connsiteY153" fmla="*/ 3771900 h 6819900"/>
              <a:gd name="connsiteX154" fmla="*/ 2228850 w 7772483"/>
              <a:gd name="connsiteY154" fmla="*/ 3781425 h 6819900"/>
              <a:gd name="connsiteX155" fmla="*/ 2276475 w 7772483"/>
              <a:gd name="connsiteY155" fmla="*/ 3800475 h 6819900"/>
              <a:gd name="connsiteX156" fmla="*/ 2324100 w 7772483"/>
              <a:gd name="connsiteY156" fmla="*/ 3810000 h 6819900"/>
              <a:gd name="connsiteX157" fmla="*/ 2352675 w 7772483"/>
              <a:gd name="connsiteY157" fmla="*/ 3829050 h 6819900"/>
              <a:gd name="connsiteX158" fmla="*/ 2400300 w 7772483"/>
              <a:gd name="connsiteY158" fmla="*/ 3838575 h 6819900"/>
              <a:gd name="connsiteX159" fmla="*/ 2466975 w 7772483"/>
              <a:gd name="connsiteY159" fmla="*/ 3857625 h 6819900"/>
              <a:gd name="connsiteX160" fmla="*/ 2505075 w 7772483"/>
              <a:gd name="connsiteY160" fmla="*/ 3867150 h 6819900"/>
              <a:gd name="connsiteX161" fmla="*/ 2943225 w 7772483"/>
              <a:gd name="connsiteY161" fmla="*/ 3914775 h 6819900"/>
              <a:gd name="connsiteX162" fmla="*/ 2847975 w 7772483"/>
              <a:gd name="connsiteY162" fmla="*/ 3952875 h 6819900"/>
              <a:gd name="connsiteX163" fmla="*/ 2800350 w 7772483"/>
              <a:gd name="connsiteY163" fmla="*/ 3990975 h 6819900"/>
              <a:gd name="connsiteX164" fmla="*/ 2781300 w 7772483"/>
              <a:gd name="connsiteY164" fmla="*/ 4048125 h 6819900"/>
              <a:gd name="connsiteX165" fmla="*/ 2771775 w 7772483"/>
              <a:gd name="connsiteY165" fmla="*/ 4076700 h 6819900"/>
              <a:gd name="connsiteX166" fmla="*/ 2781300 w 7772483"/>
              <a:gd name="connsiteY166" fmla="*/ 4143375 h 6819900"/>
              <a:gd name="connsiteX167" fmla="*/ 2800350 w 7772483"/>
              <a:gd name="connsiteY167" fmla="*/ 4171950 h 6819900"/>
              <a:gd name="connsiteX168" fmla="*/ 2714625 w 7772483"/>
              <a:gd name="connsiteY168" fmla="*/ 4229100 h 6819900"/>
              <a:gd name="connsiteX169" fmla="*/ 2733675 w 7772483"/>
              <a:gd name="connsiteY169" fmla="*/ 4257675 h 6819900"/>
              <a:gd name="connsiteX170" fmla="*/ 2790825 w 7772483"/>
              <a:gd name="connsiteY170" fmla="*/ 4267200 h 6819900"/>
              <a:gd name="connsiteX171" fmla="*/ 2943225 w 7772483"/>
              <a:gd name="connsiteY171" fmla="*/ 4276725 h 6819900"/>
              <a:gd name="connsiteX172" fmla="*/ 2981325 w 7772483"/>
              <a:gd name="connsiteY172" fmla="*/ 4314825 h 6819900"/>
              <a:gd name="connsiteX173" fmla="*/ 3038475 w 7772483"/>
              <a:gd name="connsiteY173" fmla="*/ 4419600 h 6819900"/>
              <a:gd name="connsiteX174" fmla="*/ 3057525 w 7772483"/>
              <a:gd name="connsiteY174" fmla="*/ 4448175 h 6819900"/>
              <a:gd name="connsiteX175" fmla="*/ 3019425 w 7772483"/>
              <a:gd name="connsiteY175" fmla="*/ 4676775 h 6819900"/>
              <a:gd name="connsiteX176" fmla="*/ 2981325 w 7772483"/>
              <a:gd name="connsiteY176" fmla="*/ 4686300 h 6819900"/>
              <a:gd name="connsiteX177" fmla="*/ 2867025 w 7772483"/>
              <a:gd name="connsiteY177" fmla="*/ 4695825 h 6819900"/>
              <a:gd name="connsiteX178" fmla="*/ 2809875 w 7772483"/>
              <a:gd name="connsiteY178" fmla="*/ 4819650 h 6819900"/>
              <a:gd name="connsiteX179" fmla="*/ 3171825 w 7772483"/>
              <a:gd name="connsiteY179" fmla="*/ 4886325 h 6819900"/>
              <a:gd name="connsiteX180" fmla="*/ 3200400 w 7772483"/>
              <a:gd name="connsiteY180" fmla="*/ 4848225 h 6819900"/>
              <a:gd name="connsiteX181" fmla="*/ 3228975 w 7772483"/>
              <a:gd name="connsiteY181" fmla="*/ 4829175 h 6819900"/>
              <a:gd name="connsiteX182" fmla="*/ 3238500 w 7772483"/>
              <a:gd name="connsiteY182" fmla="*/ 4752975 h 6819900"/>
              <a:gd name="connsiteX183" fmla="*/ 3257550 w 7772483"/>
              <a:gd name="connsiteY183" fmla="*/ 4724400 h 6819900"/>
              <a:gd name="connsiteX184" fmla="*/ 3267075 w 7772483"/>
              <a:gd name="connsiteY184" fmla="*/ 4695825 h 6819900"/>
              <a:gd name="connsiteX185" fmla="*/ 3276600 w 7772483"/>
              <a:gd name="connsiteY185" fmla="*/ 4619625 h 6819900"/>
              <a:gd name="connsiteX186" fmla="*/ 3286125 w 7772483"/>
              <a:gd name="connsiteY186" fmla="*/ 4591050 h 6819900"/>
              <a:gd name="connsiteX187" fmla="*/ 3333750 w 7772483"/>
              <a:gd name="connsiteY187" fmla="*/ 4610100 h 6819900"/>
              <a:gd name="connsiteX188" fmla="*/ 3400425 w 7772483"/>
              <a:gd name="connsiteY188" fmla="*/ 4619625 h 6819900"/>
              <a:gd name="connsiteX189" fmla="*/ 3571875 w 7772483"/>
              <a:gd name="connsiteY189" fmla="*/ 4600575 h 6819900"/>
              <a:gd name="connsiteX190" fmla="*/ 3600450 w 7772483"/>
              <a:gd name="connsiteY190" fmla="*/ 4610100 h 6819900"/>
              <a:gd name="connsiteX191" fmla="*/ 3581400 w 7772483"/>
              <a:gd name="connsiteY191" fmla="*/ 4733925 h 6819900"/>
              <a:gd name="connsiteX192" fmla="*/ 3571875 w 7772483"/>
              <a:gd name="connsiteY192" fmla="*/ 4772025 h 6819900"/>
              <a:gd name="connsiteX193" fmla="*/ 3590925 w 7772483"/>
              <a:gd name="connsiteY193" fmla="*/ 4895850 h 6819900"/>
              <a:gd name="connsiteX194" fmla="*/ 3638550 w 7772483"/>
              <a:gd name="connsiteY194" fmla="*/ 4924425 h 6819900"/>
              <a:gd name="connsiteX195" fmla="*/ 3714750 w 7772483"/>
              <a:gd name="connsiteY195" fmla="*/ 4953000 h 6819900"/>
              <a:gd name="connsiteX196" fmla="*/ 3752850 w 7772483"/>
              <a:gd name="connsiteY196" fmla="*/ 5029200 h 6819900"/>
              <a:gd name="connsiteX197" fmla="*/ 3781425 w 7772483"/>
              <a:gd name="connsiteY197" fmla="*/ 5038725 h 6819900"/>
              <a:gd name="connsiteX198" fmla="*/ 3810000 w 7772483"/>
              <a:gd name="connsiteY198" fmla="*/ 5057775 h 6819900"/>
              <a:gd name="connsiteX199" fmla="*/ 3829050 w 7772483"/>
              <a:gd name="connsiteY199" fmla="*/ 5105400 h 6819900"/>
              <a:gd name="connsiteX200" fmla="*/ 3848100 w 7772483"/>
              <a:gd name="connsiteY200" fmla="*/ 5257800 h 6819900"/>
              <a:gd name="connsiteX201" fmla="*/ 3867150 w 7772483"/>
              <a:gd name="connsiteY201" fmla="*/ 5305425 h 6819900"/>
              <a:gd name="connsiteX202" fmla="*/ 3876675 w 7772483"/>
              <a:gd name="connsiteY202" fmla="*/ 5334000 h 6819900"/>
              <a:gd name="connsiteX203" fmla="*/ 3914775 w 7772483"/>
              <a:gd name="connsiteY203" fmla="*/ 5362575 h 6819900"/>
              <a:gd name="connsiteX204" fmla="*/ 3924300 w 7772483"/>
              <a:gd name="connsiteY204" fmla="*/ 5400675 h 6819900"/>
              <a:gd name="connsiteX205" fmla="*/ 3933825 w 7772483"/>
              <a:gd name="connsiteY205" fmla="*/ 5429250 h 6819900"/>
              <a:gd name="connsiteX206" fmla="*/ 3943350 w 7772483"/>
              <a:gd name="connsiteY206" fmla="*/ 5572125 h 6819900"/>
              <a:gd name="connsiteX207" fmla="*/ 4038600 w 7772483"/>
              <a:gd name="connsiteY207" fmla="*/ 5648325 h 6819900"/>
              <a:gd name="connsiteX208" fmla="*/ 4105275 w 7772483"/>
              <a:gd name="connsiteY208" fmla="*/ 5695950 h 6819900"/>
              <a:gd name="connsiteX209" fmla="*/ 4105275 w 7772483"/>
              <a:gd name="connsiteY209" fmla="*/ 5800725 h 6819900"/>
              <a:gd name="connsiteX210" fmla="*/ 4076700 w 7772483"/>
              <a:gd name="connsiteY210" fmla="*/ 5810250 h 6819900"/>
              <a:gd name="connsiteX211" fmla="*/ 4038600 w 7772483"/>
              <a:gd name="connsiteY211" fmla="*/ 5829300 h 6819900"/>
              <a:gd name="connsiteX212" fmla="*/ 4010025 w 7772483"/>
              <a:gd name="connsiteY212" fmla="*/ 5838825 h 6819900"/>
              <a:gd name="connsiteX213" fmla="*/ 3924300 w 7772483"/>
              <a:gd name="connsiteY213" fmla="*/ 5886450 h 6819900"/>
              <a:gd name="connsiteX214" fmla="*/ 3962400 w 7772483"/>
              <a:gd name="connsiteY214" fmla="*/ 6029325 h 6819900"/>
              <a:gd name="connsiteX215" fmla="*/ 4000500 w 7772483"/>
              <a:gd name="connsiteY215" fmla="*/ 6067425 h 6819900"/>
              <a:gd name="connsiteX216" fmla="*/ 4010025 w 7772483"/>
              <a:gd name="connsiteY216" fmla="*/ 6105525 h 6819900"/>
              <a:gd name="connsiteX217" fmla="*/ 4029075 w 7772483"/>
              <a:gd name="connsiteY217" fmla="*/ 6134100 h 6819900"/>
              <a:gd name="connsiteX218" fmla="*/ 4038600 w 7772483"/>
              <a:gd name="connsiteY218" fmla="*/ 6181725 h 6819900"/>
              <a:gd name="connsiteX219" fmla="*/ 4019550 w 7772483"/>
              <a:gd name="connsiteY219" fmla="*/ 6276975 h 6819900"/>
              <a:gd name="connsiteX220" fmla="*/ 4000500 w 7772483"/>
              <a:gd name="connsiteY220" fmla="*/ 6315075 h 6819900"/>
              <a:gd name="connsiteX221" fmla="*/ 4029075 w 7772483"/>
              <a:gd name="connsiteY221" fmla="*/ 6324600 h 6819900"/>
              <a:gd name="connsiteX222" fmla="*/ 4181475 w 7772483"/>
              <a:gd name="connsiteY222" fmla="*/ 6334125 h 6819900"/>
              <a:gd name="connsiteX223" fmla="*/ 4248150 w 7772483"/>
              <a:gd name="connsiteY223" fmla="*/ 6353175 h 6819900"/>
              <a:gd name="connsiteX224" fmla="*/ 4371975 w 7772483"/>
              <a:gd name="connsiteY224" fmla="*/ 6410325 h 6819900"/>
              <a:gd name="connsiteX225" fmla="*/ 4410075 w 7772483"/>
              <a:gd name="connsiteY225" fmla="*/ 6429375 h 6819900"/>
              <a:gd name="connsiteX226" fmla="*/ 4448175 w 7772483"/>
              <a:gd name="connsiteY226" fmla="*/ 6448425 h 6819900"/>
              <a:gd name="connsiteX227" fmla="*/ 4486275 w 7772483"/>
              <a:gd name="connsiteY227" fmla="*/ 6467475 h 6819900"/>
              <a:gd name="connsiteX228" fmla="*/ 4533900 w 7772483"/>
              <a:gd name="connsiteY228" fmla="*/ 6496050 h 6819900"/>
              <a:gd name="connsiteX229" fmla="*/ 4619625 w 7772483"/>
              <a:gd name="connsiteY229" fmla="*/ 6581775 h 6819900"/>
              <a:gd name="connsiteX230" fmla="*/ 4648200 w 7772483"/>
              <a:gd name="connsiteY230" fmla="*/ 6619875 h 6819900"/>
              <a:gd name="connsiteX231" fmla="*/ 4705350 w 7772483"/>
              <a:gd name="connsiteY231" fmla="*/ 6638925 h 6819900"/>
              <a:gd name="connsiteX232" fmla="*/ 4733925 w 7772483"/>
              <a:gd name="connsiteY232" fmla="*/ 6657975 h 6819900"/>
              <a:gd name="connsiteX233" fmla="*/ 4867275 w 7772483"/>
              <a:gd name="connsiteY233" fmla="*/ 6677025 h 6819900"/>
              <a:gd name="connsiteX234" fmla="*/ 4943475 w 7772483"/>
              <a:gd name="connsiteY234" fmla="*/ 6696075 h 6819900"/>
              <a:gd name="connsiteX235" fmla="*/ 4981575 w 7772483"/>
              <a:gd name="connsiteY235" fmla="*/ 6705600 h 6819900"/>
              <a:gd name="connsiteX236" fmla="*/ 5019675 w 7772483"/>
              <a:gd name="connsiteY236" fmla="*/ 6724650 h 6819900"/>
              <a:gd name="connsiteX237" fmla="*/ 5048250 w 7772483"/>
              <a:gd name="connsiteY237" fmla="*/ 6743700 h 6819900"/>
              <a:gd name="connsiteX238" fmla="*/ 5086350 w 7772483"/>
              <a:gd name="connsiteY238" fmla="*/ 6753225 h 6819900"/>
              <a:gd name="connsiteX239" fmla="*/ 5114925 w 7772483"/>
              <a:gd name="connsiteY239" fmla="*/ 6772275 h 6819900"/>
              <a:gd name="connsiteX240" fmla="*/ 5143500 w 7772483"/>
              <a:gd name="connsiteY240" fmla="*/ 6800850 h 6819900"/>
              <a:gd name="connsiteX241" fmla="*/ 5229225 w 7772483"/>
              <a:gd name="connsiteY241" fmla="*/ 6819900 h 6819900"/>
              <a:gd name="connsiteX242" fmla="*/ 5362575 w 7772483"/>
              <a:gd name="connsiteY242" fmla="*/ 6810375 h 6819900"/>
              <a:gd name="connsiteX243" fmla="*/ 5400675 w 7772483"/>
              <a:gd name="connsiteY243" fmla="*/ 6800850 h 6819900"/>
              <a:gd name="connsiteX244" fmla="*/ 5429250 w 7772483"/>
              <a:gd name="connsiteY244" fmla="*/ 6762750 h 6819900"/>
              <a:gd name="connsiteX245" fmla="*/ 5467350 w 7772483"/>
              <a:gd name="connsiteY245" fmla="*/ 6734175 h 6819900"/>
              <a:gd name="connsiteX246" fmla="*/ 5486400 w 7772483"/>
              <a:gd name="connsiteY246" fmla="*/ 6677025 h 6819900"/>
              <a:gd name="connsiteX247" fmla="*/ 5514975 w 7772483"/>
              <a:gd name="connsiteY247" fmla="*/ 6638925 h 6819900"/>
              <a:gd name="connsiteX248" fmla="*/ 5524500 w 7772483"/>
              <a:gd name="connsiteY248" fmla="*/ 6496050 h 6819900"/>
              <a:gd name="connsiteX249" fmla="*/ 5534025 w 7772483"/>
              <a:gd name="connsiteY249" fmla="*/ 6429375 h 6819900"/>
              <a:gd name="connsiteX250" fmla="*/ 5562600 w 7772483"/>
              <a:gd name="connsiteY250" fmla="*/ 6410325 h 6819900"/>
              <a:gd name="connsiteX251" fmla="*/ 5629275 w 7772483"/>
              <a:gd name="connsiteY251" fmla="*/ 6362700 h 6819900"/>
              <a:gd name="connsiteX252" fmla="*/ 5657850 w 7772483"/>
              <a:gd name="connsiteY252" fmla="*/ 6315075 h 6819900"/>
              <a:gd name="connsiteX253" fmla="*/ 5734050 w 7772483"/>
              <a:gd name="connsiteY253" fmla="*/ 6286500 h 6819900"/>
              <a:gd name="connsiteX254" fmla="*/ 5743575 w 7772483"/>
              <a:gd name="connsiteY254" fmla="*/ 6257925 h 6819900"/>
              <a:gd name="connsiteX255" fmla="*/ 5762625 w 7772483"/>
              <a:gd name="connsiteY255" fmla="*/ 6210300 h 6819900"/>
              <a:gd name="connsiteX256" fmla="*/ 5753100 w 7772483"/>
              <a:gd name="connsiteY256" fmla="*/ 6096000 h 6819900"/>
              <a:gd name="connsiteX257" fmla="*/ 5715000 w 7772483"/>
              <a:gd name="connsiteY257" fmla="*/ 6086475 h 6819900"/>
              <a:gd name="connsiteX258" fmla="*/ 5695950 w 7772483"/>
              <a:gd name="connsiteY258" fmla="*/ 6057900 h 6819900"/>
              <a:gd name="connsiteX259" fmla="*/ 5743575 w 7772483"/>
              <a:gd name="connsiteY259" fmla="*/ 6048375 h 6819900"/>
              <a:gd name="connsiteX260" fmla="*/ 5781675 w 7772483"/>
              <a:gd name="connsiteY260" fmla="*/ 6067425 h 6819900"/>
              <a:gd name="connsiteX261" fmla="*/ 5886450 w 7772483"/>
              <a:gd name="connsiteY261" fmla="*/ 6086475 h 6819900"/>
              <a:gd name="connsiteX262" fmla="*/ 5905500 w 7772483"/>
              <a:gd name="connsiteY262" fmla="*/ 6134100 h 6819900"/>
              <a:gd name="connsiteX263" fmla="*/ 6153150 w 7772483"/>
              <a:gd name="connsiteY263" fmla="*/ 6181725 h 6819900"/>
              <a:gd name="connsiteX264" fmla="*/ 6477000 w 7772483"/>
              <a:gd name="connsiteY264" fmla="*/ 6162675 h 6819900"/>
              <a:gd name="connsiteX265" fmla="*/ 6505575 w 7772483"/>
              <a:gd name="connsiteY265" fmla="*/ 6143625 h 6819900"/>
              <a:gd name="connsiteX266" fmla="*/ 6515100 w 7772483"/>
              <a:gd name="connsiteY266" fmla="*/ 6096000 h 6819900"/>
              <a:gd name="connsiteX267" fmla="*/ 6486525 w 7772483"/>
              <a:gd name="connsiteY267" fmla="*/ 6076950 h 6819900"/>
              <a:gd name="connsiteX268" fmla="*/ 6524625 w 7772483"/>
              <a:gd name="connsiteY268" fmla="*/ 6057900 h 6819900"/>
              <a:gd name="connsiteX269" fmla="*/ 6619875 w 7772483"/>
              <a:gd name="connsiteY269" fmla="*/ 6019800 h 6819900"/>
              <a:gd name="connsiteX270" fmla="*/ 6667500 w 7772483"/>
              <a:gd name="connsiteY270" fmla="*/ 6000750 h 6819900"/>
              <a:gd name="connsiteX271" fmla="*/ 6705600 w 7772483"/>
              <a:gd name="connsiteY271" fmla="*/ 5981700 h 6819900"/>
              <a:gd name="connsiteX272" fmla="*/ 6743700 w 7772483"/>
              <a:gd name="connsiteY272" fmla="*/ 5953125 h 6819900"/>
              <a:gd name="connsiteX273" fmla="*/ 6772275 w 7772483"/>
              <a:gd name="connsiteY273" fmla="*/ 5943600 h 6819900"/>
              <a:gd name="connsiteX274" fmla="*/ 6810375 w 7772483"/>
              <a:gd name="connsiteY274" fmla="*/ 5924550 h 6819900"/>
              <a:gd name="connsiteX275" fmla="*/ 6838950 w 7772483"/>
              <a:gd name="connsiteY275" fmla="*/ 5886450 h 6819900"/>
              <a:gd name="connsiteX276" fmla="*/ 6934200 w 7772483"/>
              <a:gd name="connsiteY276" fmla="*/ 5943600 h 6819900"/>
              <a:gd name="connsiteX277" fmla="*/ 6981825 w 7772483"/>
              <a:gd name="connsiteY277" fmla="*/ 6019800 h 6819900"/>
              <a:gd name="connsiteX278" fmla="*/ 6991350 w 7772483"/>
              <a:gd name="connsiteY278" fmla="*/ 6048375 h 6819900"/>
              <a:gd name="connsiteX279" fmla="*/ 7019925 w 7772483"/>
              <a:gd name="connsiteY279" fmla="*/ 6096000 h 6819900"/>
              <a:gd name="connsiteX280" fmla="*/ 7038975 w 7772483"/>
              <a:gd name="connsiteY280" fmla="*/ 6134100 h 6819900"/>
              <a:gd name="connsiteX281" fmla="*/ 7172325 w 7772483"/>
              <a:gd name="connsiteY281" fmla="*/ 6105525 h 6819900"/>
              <a:gd name="connsiteX282" fmla="*/ 7210425 w 7772483"/>
              <a:gd name="connsiteY282" fmla="*/ 6067425 h 6819900"/>
              <a:gd name="connsiteX283" fmla="*/ 7248525 w 7772483"/>
              <a:gd name="connsiteY283" fmla="*/ 6057900 h 6819900"/>
              <a:gd name="connsiteX284" fmla="*/ 7315200 w 7772483"/>
              <a:gd name="connsiteY284" fmla="*/ 6038850 h 6819900"/>
              <a:gd name="connsiteX285" fmla="*/ 7343775 w 7772483"/>
              <a:gd name="connsiteY285" fmla="*/ 6019800 h 6819900"/>
              <a:gd name="connsiteX286" fmla="*/ 7439025 w 7772483"/>
              <a:gd name="connsiteY286" fmla="*/ 5981700 h 6819900"/>
              <a:gd name="connsiteX287" fmla="*/ 7486650 w 7772483"/>
              <a:gd name="connsiteY287" fmla="*/ 5953125 h 6819900"/>
              <a:gd name="connsiteX288" fmla="*/ 7553325 w 7772483"/>
              <a:gd name="connsiteY288" fmla="*/ 5895975 h 6819900"/>
              <a:gd name="connsiteX289" fmla="*/ 7572375 w 7772483"/>
              <a:gd name="connsiteY289" fmla="*/ 5857875 h 6819900"/>
              <a:gd name="connsiteX290" fmla="*/ 7581900 w 7772483"/>
              <a:gd name="connsiteY290" fmla="*/ 5810250 h 6819900"/>
              <a:gd name="connsiteX291" fmla="*/ 7591425 w 7772483"/>
              <a:gd name="connsiteY291" fmla="*/ 5781675 h 6819900"/>
              <a:gd name="connsiteX292" fmla="*/ 7534275 w 7772483"/>
              <a:gd name="connsiteY292" fmla="*/ 5695950 h 6819900"/>
              <a:gd name="connsiteX293" fmla="*/ 7429500 w 7772483"/>
              <a:gd name="connsiteY293" fmla="*/ 5705475 h 6819900"/>
              <a:gd name="connsiteX294" fmla="*/ 7334250 w 7772483"/>
              <a:gd name="connsiteY294" fmla="*/ 5724525 h 6819900"/>
              <a:gd name="connsiteX295" fmla="*/ 7172325 w 7772483"/>
              <a:gd name="connsiteY295" fmla="*/ 5667375 h 6819900"/>
              <a:gd name="connsiteX296" fmla="*/ 7162800 w 7772483"/>
              <a:gd name="connsiteY296" fmla="*/ 5638800 h 6819900"/>
              <a:gd name="connsiteX297" fmla="*/ 7191375 w 7772483"/>
              <a:gd name="connsiteY297" fmla="*/ 5391150 h 6819900"/>
              <a:gd name="connsiteX298" fmla="*/ 7210425 w 7772483"/>
              <a:gd name="connsiteY298" fmla="*/ 5334000 h 6819900"/>
              <a:gd name="connsiteX299" fmla="*/ 7219950 w 7772483"/>
              <a:gd name="connsiteY299" fmla="*/ 5286375 h 6819900"/>
              <a:gd name="connsiteX300" fmla="*/ 7191375 w 7772483"/>
              <a:gd name="connsiteY300" fmla="*/ 5114925 h 6819900"/>
              <a:gd name="connsiteX301" fmla="*/ 7153275 w 7772483"/>
              <a:gd name="connsiteY301" fmla="*/ 5057775 h 6819900"/>
              <a:gd name="connsiteX302" fmla="*/ 7124700 w 7772483"/>
              <a:gd name="connsiteY302" fmla="*/ 5019675 h 6819900"/>
              <a:gd name="connsiteX303" fmla="*/ 7029450 w 7772483"/>
              <a:gd name="connsiteY303" fmla="*/ 4981575 h 6819900"/>
              <a:gd name="connsiteX304" fmla="*/ 6886575 w 7772483"/>
              <a:gd name="connsiteY304" fmla="*/ 4972050 h 6819900"/>
              <a:gd name="connsiteX305" fmla="*/ 6791325 w 7772483"/>
              <a:gd name="connsiteY305" fmla="*/ 4962525 h 6819900"/>
              <a:gd name="connsiteX306" fmla="*/ 6762750 w 7772483"/>
              <a:gd name="connsiteY306" fmla="*/ 4953000 h 6819900"/>
              <a:gd name="connsiteX307" fmla="*/ 6724650 w 7772483"/>
              <a:gd name="connsiteY307" fmla="*/ 4943475 h 6819900"/>
              <a:gd name="connsiteX308" fmla="*/ 6667500 w 7772483"/>
              <a:gd name="connsiteY308" fmla="*/ 4895850 h 6819900"/>
              <a:gd name="connsiteX309" fmla="*/ 6638925 w 7772483"/>
              <a:gd name="connsiteY309" fmla="*/ 4876800 h 6819900"/>
              <a:gd name="connsiteX310" fmla="*/ 6619875 w 7772483"/>
              <a:gd name="connsiteY310" fmla="*/ 4848225 h 6819900"/>
              <a:gd name="connsiteX311" fmla="*/ 6610350 w 7772483"/>
              <a:gd name="connsiteY311" fmla="*/ 4819650 h 6819900"/>
              <a:gd name="connsiteX312" fmla="*/ 6581775 w 7772483"/>
              <a:gd name="connsiteY312" fmla="*/ 4791075 h 6819900"/>
              <a:gd name="connsiteX313" fmla="*/ 6600825 w 7772483"/>
              <a:gd name="connsiteY313" fmla="*/ 4591050 h 6819900"/>
              <a:gd name="connsiteX314" fmla="*/ 6686550 w 7772483"/>
              <a:gd name="connsiteY314" fmla="*/ 4533900 h 6819900"/>
              <a:gd name="connsiteX315" fmla="*/ 6762750 w 7772483"/>
              <a:gd name="connsiteY315" fmla="*/ 4505325 h 6819900"/>
              <a:gd name="connsiteX316" fmla="*/ 6819900 w 7772483"/>
              <a:gd name="connsiteY316" fmla="*/ 4457700 h 6819900"/>
              <a:gd name="connsiteX317" fmla="*/ 6838950 w 7772483"/>
              <a:gd name="connsiteY317" fmla="*/ 4419600 h 6819900"/>
              <a:gd name="connsiteX318" fmla="*/ 6829425 w 7772483"/>
              <a:gd name="connsiteY318" fmla="*/ 4343400 h 6819900"/>
              <a:gd name="connsiteX319" fmla="*/ 6800850 w 7772483"/>
              <a:gd name="connsiteY319" fmla="*/ 4314825 h 6819900"/>
              <a:gd name="connsiteX320" fmla="*/ 6696075 w 7772483"/>
              <a:gd name="connsiteY320" fmla="*/ 4238625 h 6819900"/>
              <a:gd name="connsiteX321" fmla="*/ 6610350 w 7772483"/>
              <a:gd name="connsiteY321" fmla="*/ 4200525 h 6819900"/>
              <a:gd name="connsiteX322" fmla="*/ 6562725 w 7772483"/>
              <a:gd name="connsiteY322" fmla="*/ 4143375 h 6819900"/>
              <a:gd name="connsiteX323" fmla="*/ 6534150 w 7772483"/>
              <a:gd name="connsiteY323" fmla="*/ 4133850 h 6819900"/>
              <a:gd name="connsiteX324" fmla="*/ 6505575 w 7772483"/>
              <a:gd name="connsiteY324" fmla="*/ 4114800 h 6819900"/>
              <a:gd name="connsiteX325" fmla="*/ 6477000 w 7772483"/>
              <a:gd name="connsiteY325" fmla="*/ 4038600 h 6819900"/>
              <a:gd name="connsiteX326" fmla="*/ 6515100 w 7772483"/>
              <a:gd name="connsiteY326" fmla="*/ 4010025 h 6819900"/>
              <a:gd name="connsiteX327" fmla="*/ 6553200 w 7772483"/>
              <a:gd name="connsiteY327" fmla="*/ 3990975 h 6819900"/>
              <a:gd name="connsiteX328" fmla="*/ 6629400 w 7772483"/>
              <a:gd name="connsiteY328" fmla="*/ 3943350 h 6819900"/>
              <a:gd name="connsiteX329" fmla="*/ 6629400 w 7772483"/>
              <a:gd name="connsiteY329" fmla="*/ 3790950 h 6819900"/>
              <a:gd name="connsiteX330" fmla="*/ 6619875 w 7772483"/>
              <a:gd name="connsiteY330" fmla="*/ 3724275 h 6819900"/>
              <a:gd name="connsiteX331" fmla="*/ 6562725 w 7772483"/>
              <a:gd name="connsiteY331" fmla="*/ 3657600 h 6819900"/>
              <a:gd name="connsiteX332" fmla="*/ 6553200 w 7772483"/>
              <a:gd name="connsiteY332" fmla="*/ 3609975 h 6819900"/>
              <a:gd name="connsiteX333" fmla="*/ 6581775 w 7772483"/>
              <a:gd name="connsiteY333" fmla="*/ 3562350 h 6819900"/>
              <a:gd name="connsiteX334" fmla="*/ 6600825 w 7772483"/>
              <a:gd name="connsiteY334" fmla="*/ 3533775 h 6819900"/>
              <a:gd name="connsiteX335" fmla="*/ 6686550 w 7772483"/>
              <a:gd name="connsiteY335" fmla="*/ 3505200 h 6819900"/>
              <a:gd name="connsiteX336" fmla="*/ 6715125 w 7772483"/>
              <a:gd name="connsiteY336" fmla="*/ 3486150 h 6819900"/>
              <a:gd name="connsiteX337" fmla="*/ 6791325 w 7772483"/>
              <a:gd name="connsiteY337" fmla="*/ 3467100 h 6819900"/>
              <a:gd name="connsiteX338" fmla="*/ 6915150 w 7772483"/>
              <a:gd name="connsiteY338" fmla="*/ 3486150 h 6819900"/>
              <a:gd name="connsiteX339" fmla="*/ 6934200 w 7772483"/>
              <a:gd name="connsiteY339" fmla="*/ 3514725 h 6819900"/>
              <a:gd name="connsiteX340" fmla="*/ 6962775 w 7772483"/>
              <a:gd name="connsiteY340" fmla="*/ 3533775 h 6819900"/>
              <a:gd name="connsiteX341" fmla="*/ 7058025 w 7772483"/>
              <a:gd name="connsiteY341" fmla="*/ 3552825 h 6819900"/>
              <a:gd name="connsiteX342" fmla="*/ 7153275 w 7772483"/>
              <a:gd name="connsiteY342" fmla="*/ 3543300 h 6819900"/>
              <a:gd name="connsiteX343" fmla="*/ 7191375 w 7772483"/>
              <a:gd name="connsiteY343" fmla="*/ 3524250 h 6819900"/>
              <a:gd name="connsiteX344" fmla="*/ 7143750 w 7772483"/>
              <a:gd name="connsiteY344" fmla="*/ 3476625 h 6819900"/>
              <a:gd name="connsiteX345" fmla="*/ 7134225 w 7772483"/>
              <a:gd name="connsiteY345" fmla="*/ 3448050 h 6819900"/>
              <a:gd name="connsiteX346" fmla="*/ 7153275 w 7772483"/>
              <a:gd name="connsiteY346" fmla="*/ 3314700 h 6819900"/>
              <a:gd name="connsiteX347" fmla="*/ 7191375 w 7772483"/>
              <a:gd name="connsiteY347" fmla="*/ 3305175 h 6819900"/>
              <a:gd name="connsiteX348" fmla="*/ 7277100 w 7772483"/>
              <a:gd name="connsiteY348" fmla="*/ 3286125 h 6819900"/>
              <a:gd name="connsiteX349" fmla="*/ 7372350 w 7772483"/>
              <a:gd name="connsiteY349" fmla="*/ 3248025 h 6819900"/>
              <a:gd name="connsiteX350" fmla="*/ 7410450 w 7772483"/>
              <a:gd name="connsiteY350" fmla="*/ 3219450 h 6819900"/>
              <a:gd name="connsiteX351" fmla="*/ 7505700 w 7772483"/>
              <a:gd name="connsiteY351" fmla="*/ 3200400 h 6819900"/>
              <a:gd name="connsiteX352" fmla="*/ 7543800 w 7772483"/>
              <a:gd name="connsiteY352" fmla="*/ 3181350 h 6819900"/>
              <a:gd name="connsiteX353" fmla="*/ 7620000 w 7772483"/>
              <a:gd name="connsiteY353" fmla="*/ 3143250 h 6819900"/>
              <a:gd name="connsiteX354" fmla="*/ 7686675 w 7772483"/>
              <a:gd name="connsiteY354" fmla="*/ 3076575 h 6819900"/>
              <a:gd name="connsiteX355" fmla="*/ 7705725 w 7772483"/>
              <a:gd name="connsiteY355" fmla="*/ 3048000 h 6819900"/>
              <a:gd name="connsiteX356" fmla="*/ 7743825 w 7772483"/>
              <a:gd name="connsiteY356" fmla="*/ 3009900 h 6819900"/>
              <a:gd name="connsiteX357" fmla="*/ 7772400 w 7772483"/>
              <a:gd name="connsiteY357" fmla="*/ 2924175 h 6819900"/>
              <a:gd name="connsiteX358" fmla="*/ 7762875 w 7772483"/>
              <a:gd name="connsiteY358" fmla="*/ 2771775 h 6819900"/>
              <a:gd name="connsiteX359" fmla="*/ 7715250 w 7772483"/>
              <a:gd name="connsiteY359" fmla="*/ 2752725 h 6819900"/>
              <a:gd name="connsiteX360" fmla="*/ 7639050 w 7772483"/>
              <a:gd name="connsiteY360" fmla="*/ 2695575 h 6819900"/>
              <a:gd name="connsiteX361" fmla="*/ 7305675 w 7772483"/>
              <a:gd name="connsiteY361" fmla="*/ 2647950 h 6819900"/>
              <a:gd name="connsiteX362" fmla="*/ 7229475 w 7772483"/>
              <a:gd name="connsiteY362" fmla="*/ 2600325 h 6819900"/>
              <a:gd name="connsiteX363" fmla="*/ 7200900 w 7772483"/>
              <a:gd name="connsiteY363" fmla="*/ 2562225 h 6819900"/>
              <a:gd name="connsiteX364" fmla="*/ 7162800 w 7772483"/>
              <a:gd name="connsiteY364" fmla="*/ 2543175 h 6819900"/>
              <a:gd name="connsiteX365" fmla="*/ 7134225 w 7772483"/>
              <a:gd name="connsiteY365" fmla="*/ 2524125 h 6819900"/>
              <a:gd name="connsiteX366" fmla="*/ 7105650 w 7772483"/>
              <a:gd name="connsiteY366" fmla="*/ 2495550 h 6819900"/>
              <a:gd name="connsiteX367" fmla="*/ 7029450 w 7772483"/>
              <a:gd name="connsiteY367" fmla="*/ 2447925 h 6819900"/>
              <a:gd name="connsiteX368" fmla="*/ 6991350 w 7772483"/>
              <a:gd name="connsiteY368" fmla="*/ 2438400 h 6819900"/>
              <a:gd name="connsiteX369" fmla="*/ 6962775 w 7772483"/>
              <a:gd name="connsiteY369" fmla="*/ 2419350 h 6819900"/>
              <a:gd name="connsiteX370" fmla="*/ 6924675 w 7772483"/>
              <a:gd name="connsiteY370" fmla="*/ 2409825 h 6819900"/>
              <a:gd name="connsiteX371" fmla="*/ 6867525 w 7772483"/>
              <a:gd name="connsiteY371" fmla="*/ 2362200 h 6819900"/>
              <a:gd name="connsiteX372" fmla="*/ 6819900 w 7772483"/>
              <a:gd name="connsiteY372" fmla="*/ 2314575 h 6819900"/>
              <a:gd name="connsiteX373" fmla="*/ 6791325 w 7772483"/>
              <a:gd name="connsiteY373" fmla="*/ 2276475 h 6819900"/>
              <a:gd name="connsiteX374" fmla="*/ 6734175 w 7772483"/>
              <a:gd name="connsiteY374" fmla="*/ 2247900 h 6819900"/>
              <a:gd name="connsiteX375" fmla="*/ 6696075 w 7772483"/>
              <a:gd name="connsiteY375" fmla="*/ 2209800 h 6819900"/>
              <a:gd name="connsiteX376" fmla="*/ 6667500 w 7772483"/>
              <a:gd name="connsiteY376" fmla="*/ 2190750 h 6819900"/>
              <a:gd name="connsiteX377" fmla="*/ 6686550 w 7772483"/>
              <a:gd name="connsiteY377" fmla="*/ 2143125 h 6819900"/>
              <a:gd name="connsiteX378" fmla="*/ 6724650 w 7772483"/>
              <a:gd name="connsiteY378" fmla="*/ 2066925 h 6819900"/>
              <a:gd name="connsiteX379" fmla="*/ 6705600 w 7772483"/>
              <a:gd name="connsiteY379" fmla="*/ 1762125 h 6819900"/>
              <a:gd name="connsiteX380" fmla="*/ 6677025 w 7772483"/>
              <a:gd name="connsiteY380" fmla="*/ 1657350 h 6819900"/>
              <a:gd name="connsiteX381" fmla="*/ 6667500 w 7772483"/>
              <a:gd name="connsiteY381" fmla="*/ 1628775 h 6819900"/>
              <a:gd name="connsiteX382" fmla="*/ 6648450 w 7772483"/>
              <a:gd name="connsiteY382" fmla="*/ 1600200 h 6819900"/>
              <a:gd name="connsiteX383" fmla="*/ 6610350 w 7772483"/>
              <a:gd name="connsiteY383" fmla="*/ 1504950 h 6819900"/>
              <a:gd name="connsiteX384" fmla="*/ 6591300 w 7772483"/>
              <a:gd name="connsiteY384" fmla="*/ 1466850 h 6819900"/>
              <a:gd name="connsiteX385" fmla="*/ 6657975 w 7772483"/>
              <a:gd name="connsiteY385" fmla="*/ 1314450 h 6819900"/>
              <a:gd name="connsiteX386" fmla="*/ 6705600 w 7772483"/>
              <a:gd name="connsiteY386" fmla="*/ 1304925 h 6819900"/>
              <a:gd name="connsiteX387" fmla="*/ 6743700 w 7772483"/>
              <a:gd name="connsiteY387" fmla="*/ 1285875 h 6819900"/>
              <a:gd name="connsiteX388" fmla="*/ 6791325 w 7772483"/>
              <a:gd name="connsiteY388" fmla="*/ 1266825 h 6819900"/>
              <a:gd name="connsiteX389" fmla="*/ 6819900 w 7772483"/>
              <a:gd name="connsiteY389" fmla="*/ 1228725 h 6819900"/>
              <a:gd name="connsiteX390" fmla="*/ 6829425 w 7772483"/>
              <a:gd name="connsiteY390" fmla="*/ 1200150 h 6819900"/>
              <a:gd name="connsiteX391" fmla="*/ 6800850 w 7772483"/>
              <a:gd name="connsiteY391" fmla="*/ 1066800 h 6819900"/>
              <a:gd name="connsiteX392" fmla="*/ 6772275 w 7772483"/>
              <a:gd name="connsiteY392" fmla="*/ 1038225 h 6819900"/>
              <a:gd name="connsiteX393" fmla="*/ 6762750 w 7772483"/>
              <a:gd name="connsiteY393" fmla="*/ 981075 h 6819900"/>
              <a:gd name="connsiteX394" fmla="*/ 6734175 w 7772483"/>
              <a:gd name="connsiteY394" fmla="*/ 790575 h 6819900"/>
              <a:gd name="connsiteX395" fmla="*/ 6667500 w 7772483"/>
              <a:gd name="connsiteY395" fmla="*/ 771525 h 6819900"/>
              <a:gd name="connsiteX396" fmla="*/ 6638925 w 7772483"/>
              <a:gd name="connsiteY396" fmla="*/ 742950 h 6819900"/>
              <a:gd name="connsiteX397" fmla="*/ 6629400 w 7772483"/>
              <a:gd name="connsiteY397" fmla="*/ 704850 h 6819900"/>
              <a:gd name="connsiteX398" fmla="*/ 6477000 w 7772483"/>
              <a:gd name="connsiteY398" fmla="*/ 676275 h 6819900"/>
              <a:gd name="connsiteX399" fmla="*/ 6457950 w 7772483"/>
              <a:gd name="connsiteY399" fmla="*/ 647700 h 6819900"/>
              <a:gd name="connsiteX400" fmla="*/ 6467475 w 7772483"/>
              <a:gd name="connsiteY400" fmla="*/ 685800 h 6819900"/>
              <a:gd name="connsiteX401" fmla="*/ 6505575 w 7772483"/>
              <a:gd name="connsiteY401" fmla="*/ 695325 h 681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7772483" h="6819900">
                <a:moveTo>
                  <a:pt x="6505575" y="695325"/>
                </a:moveTo>
                <a:cubicBezTo>
                  <a:pt x="6503988" y="698500"/>
                  <a:pt x="6473109" y="710534"/>
                  <a:pt x="6457950" y="704850"/>
                </a:cubicBezTo>
                <a:cubicBezTo>
                  <a:pt x="6443086" y="699276"/>
                  <a:pt x="6430955" y="682546"/>
                  <a:pt x="6429375" y="666750"/>
                </a:cubicBezTo>
                <a:cubicBezTo>
                  <a:pt x="6426418" y="637180"/>
                  <a:pt x="6451896" y="604393"/>
                  <a:pt x="6467475" y="581025"/>
                </a:cubicBezTo>
                <a:cubicBezTo>
                  <a:pt x="6470650" y="568325"/>
                  <a:pt x="6485381" y="552982"/>
                  <a:pt x="6477000" y="542925"/>
                </a:cubicBezTo>
                <a:cubicBezTo>
                  <a:pt x="6472432" y="537443"/>
                  <a:pt x="6396955" y="517201"/>
                  <a:pt x="6381750" y="514350"/>
                </a:cubicBezTo>
                <a:cubicBezTo>
                  <a:pt x="6343786" y="507232"/>
                  <a:pt x="6305156" y="503679"/>
                  <a:pt x="6267450" y="495300"/>
                </a:cubicBezTo>
                <a:cubicBezTo>
                  <a:pt x="6247848" y="490944"/>
                  <a:pt x="6230196" y="478963"/>
                  <a:pt x="6210300" y="476250"/>
                </a:cubicBezTo>
                <a:cubicBezTo>
                  <a:pt x="6159868" y="469373"/>
                  <a:pt x="6108700" y="469900"/>
                  <a:pt x="6057900" y="466725"/>
                </a:cubicBezTo>
                <a:cubicBezTo>
                  <a:pt x="6051550" y="457200"/>
                  <a:pt x="6046945" y="446245"/>
                  <a:pt x="6038850" y="438150"/>
                </a:cubicBezTo>
                <a:cubicBezTo>
                  <a:pt x="6030755" y="430055"/>
                  <a:pt x="6017604" y="427894"/>
                  <a:pt x="6010275" y="419100"/>
                </a:cubicBezTo>
                <a:cubicBezTo>
                  <a:pt x="6001185" y="408192"/>
                  <a:pt x="5997575" y="393700"/>
                  <a:pt x="5991225" y="381000"/>
                </a:cubicBezTo>
                <a:cubicBezTo>
                  <a:pt x="5984875" y="307975"/>
                  <a:pt x="5988657" y="233348"/>
                  <a:pt x="5972175" y="161925"/>
                </a:cubicBezTo>
                <a:cubicBezTo>
                  <a:pt x="5968605" y="146457"/>
                  <a:pt x="5947952" y="141060"/>
                  <a:pt x="5934075" y="133350"/>
                </a:cubicBezTo>
                <a:cubicBezTo>
                  <a:pt x="5880187" y="103412"/>
                  <a:pt x="5812177" y="101814"/>
                  <a:pt x="5753100" y="95250"/>
                </a:cubicBezTo>
                <a:cubicBezTo>
                  <a:pt x="5740400" y="92075"/>
                  <a:pt x="5727880" y="88067"/>
                  <a:pt x="5715000" y="85725"/>
                </a:cubicBezTo>
                <a:cubicBezTo>
                  <a:pt x="5692911" y="81709"/>
                  <a:pt x="5669424" y="83872"/>
                  <a:pt x="5648325" y="76200"/>
                </a:cubicBezTo>
                <a:cubicBezTo>
                  <a:pt x="5633406" y="70775"/>
                  <a:pt x="5624732" y="54072"/>
                  <a:pt x="5610225" y="47625"/>
                </a:cubicBezTo>
                <a:cubicBezTo>
                  <a:pt x="5595431" y="41050"/>
                  <a:pt x="5578306" y="42027"/>
                  <a:pt x="5562600" y="38100"/>
                </a:cubicBezTo>
                <a:cubicBezTo>
                  <a:pt x="5457467" y="11817"/>
                  <a:pt x="5632224" y="50415"/>
                  <a:pt x="5495925" y="9525"/>
                </a:cubicBezTo>
                <a:cubicBezTo>
                  <a:pt x="5477427" y="3976"/>
                  <a:pt x="5457825" y="3175"/>
                  <a:pt x="5438775" y="0"/>
                </a:cubicBezTo>
                <a:cubicBezTo>
                  <a:pt x="5410200" y="3175"/>
                  <a:pt x="5380942" y="2552"/>
                  <a:pt x="5353050" y="9525"/>
                </a:cubicBezTo>
                <a:cubicBezTo>
                  <a:pt x="5325614" y="16384"/>
                  <a:pt x="5284642" y="75985"/>
                  <a:pt x="5276850" y="85725"/>
                </a:cubicBezTo>
                <a:cubicBezTo>
                  <a:pt x="5227974" y="146820"/>
                  <a:pt x="5269869" y="102231"/>
                  <a:pt x="5219700" y="152400"/>
                </a:cubicBezTo>
                <a:cubicBezTo>
                  <a:pt x="5216525" y="165100"/>
                  <a:pt x="5216029" y="178791"/>
                  <a:pt x="5210175" y="190500"/>
                </a:cubicBezTo>
                <a:cubicBezTo>
                  <a:pt x="5184091" y="242669"/>
                  <a:pt x="5171375" y="241946"/>
                  <a:pt x="5143500" y="285750"/>
                </a:cubicBezTo>
                <a:cubicBezTo>
                  <a:pt x="5090766" y="368618"/>
                  <a:pt x="5120232" y="331443"/>
                  <a:pt x="5076825" y="409575"/>
                </a:cubicBezTo>
                <a:cubicBezTo>
                  <a:pt x="5071266" y="419582"/>
                  <a:pt x="5062895" y="427911"/>
                  <a:pt x="5057775" y="438150"/>
                </a:cubicBezTo>
                <a:cubicBezTo>
                  <a:pt x="5042480" y="468740"/>
                  <a:pt x="5052598" y="481593"/>
                  <a:pt x="5029200" y="514350"/>
                </a:cubicBezTo>
                <a:cubicBezTo>
                  <a:pt x="5022546" y="523665"/>
                  <a:pt x="5009134" y="525742"/>
                  <a:pt x="5000625" y="533400"/>
                </a:cubicBezTo>
                <a:cubicBezTo>
                  <a:pt x="4904731" y="619705"/>
                  <a:pt x="4970727" y="581687"/>
                  <a:pt x="4895850" y="619125"/>
                </a:cubicBezTo>
                <a:cubicBezTo>
                  <a:pt x="4889500" y="628650"/>
                  <a:pt x="4882800" y="637951"/>
                  <a:pt x="4876800" y="647700"/>
                </a:cubicBezTo>
                <a:cubicBezTo>
                  <a:pt x="4857394" y="679234"/>
                  <a:pt x="4840189" y="712142"/>
                  <a:pt x="4819650" y="742950"/>
                </a:cubicBezTo>
                <a:cubicBezTo>
                  <a:pt x="4813300" y="752475"/>
                  <a:pt x="4808335" y="763086"/>
                  <a:pt x="4800600" y="771525"/>
                </a:cubicBezTo>
                <a:cubicBezTo>
                  <a:pt x="4773293" y="801314"/>
                  <a:pt x="4714875" y="857250"/>
                  <a:pt x="4714875" y="857250"/>
                </a:cubicBezTo>
                <a:cubicBezTo>
                  <a:pt x="4694443" y="918547"/>
                  <a:pt x="4721368" y="851970"/>
                  <a:pt x="4676775" y="914400"/>
                </a:cubicBezTo>
                <a:cubicBezTo>
                  <a:pt x="4657618" y="941220"/>
                  <a:pt x="4655870" y="959919"/>
                  <a:pt x="4648200" y="990600"/>
                </a:cubicBezTo>
                <a:cubicBezTo>
                  <a:pt x="4645025" y="1041400"/>
                  <a:pt x="4643084" y="1092292"/>
                  <a:pt x="4638675" y="1143000"/>
                </a:cubicBezTo>
                <a:cubicBezTo>
                  <a:pt x="4636730" y="1165366"/>
                  <a:pt x="4635601" y="1188171"/>
                  <a:pt x="4629150" y="1209675"/>
                </a:cubicBezTo>
                <a:cubicBezTo>
                  <a:pt x="4625861" y="1220640"/>
                  <a:pt x="4615220" y="1228011"/>
                  <a:pt x="4610100" y="1238250"/>
                </a:cubicBezTo>
                <a:cubicBezTo>
                  <a:pt x="4594606" y="1269238"/>
                  <a:pt x="4608822" y="1268103"/>
                  <a:pt x="4581525" y="1295400"/>
                </a:cubicBezTo>
                <a:cubicBezTo>
                  <a:pt x="4573430" y="1303495"/>
                  <a:pt x="4562475" y="1308100"/>
                  <a:pt x="4552950" y="1314450"/>
                </a:cubicBezTo>
                <a:cubicBezTo>
                  <a:pt x="4549775" y="1323975"/>
                  <a:pt x="4550525" y="1335925"/>
                  <a:pt x="4543425" y="1343025"/>
                </a:cubicBezTo>
                <a:cubicBezTo>
                  <a:pt x="4536325" y="1350125"/>
                  <a:pt x="4523567" y="1347569"/>
                  <a:pt x="4514850" y="1352550"/>
                </a:cubicBezTo>
                <a:cubicBezTo>
                  <a:pt x="4439292" y="1395726"/>
                  <a:pt x="4514403" y="1371712"/>
                  <a:pt x="4438650" y="1390650"/>
                </a:cubicBezTo>
                <a:cubicBezTo>
                  <a:pt x="4406900" y="1387475"/>
                  <a:pt x="4373856" y="1390642"/>
                  <a:pt x="4343400" y="1381125"/>
                </a:cubicBezTo>
                <a:cubicBezTo>
                  <a:pt x="4321547" y="1374296"/>
                  <a:pt x="4286250" y="1343025"/>
                  <a:pt x="4286250" y="1343025"/>
                </a:cubicBezTo>
                <a:cubicBezTo>
                  <a:pt x="4279900" y="1333500"/>
                  <a:pt x="4274529" y="1323244"/>
                  <a:pt x="4267200" y="1314450"/>
                </a:cubicBezTo>
                <a:cubicBezTo>
                  <a:pt x="4258576" y="1304102"/>
                  <a:pt x="4249586" y="1293705"/>
                  <a:pt x="4238625" y="1285875"/>
                </a:cubicBezTo>
                <a:cubicBezTo>
                  <a:pt x="4152090" y="1224064"/>
                  <a:pt x="3939767" y="1258413"/>
                  <a:pt x="3905250" y="1257300"/>
                </a:cubicBezTo>
                <a:cubicBezTo>
                  <a:pt x="3851275" y="1260475"/>
                  <a:pt x="3789175" y="1238169"/>
                  <a:pt x="3743325" y="1266825"/>
                </a:cubicBezTo>
                <a:cubicBezTo>
                  <a:pt x="3718944" y="1282063"/>
                  <a:pt x="3734889" y="1330099"/>
                  <a:pt x="3752850" y="1352550"/>
                </a:cubicBezTo>
                <a:cubicBezTo>
                  <a:pt x="3766875" y="1370081"/>
                  <a:pt x="3797300" y="1358900"/>
                  <a:pt x="3819525" y="1362075"/>
                </a:cubicBezTo>
                <a:cubicBezTo>
                  <a:pt x="3829050" y="1368425"/>
                  <a:pt x="3844480" y="1370265"/>
                  <a:pt x="3848100" y="1381125"/>
                </a:cubicBezTo>
                <a:cubicBezTo>
                  <a:pt x="3852240" y="1393544"/>
                  <a:pt x="3851070" y="1415320"/>
                  <a:pt x="3838575" y="1419225"/>
                </a:cubicBezTo>
                <a:cubicBezTo>
                  <a:pt x="3793017" y="1433462"/>
                  <a:pt x="3743325" y="1425575"/>
                  <a:pt x="3695700" y="1428750"/>
                </a:cubicBezTo>
                <a:cubicBezTo>
                  <a:pt x="3686175" y="1435100"/>
                  <a:pt x="3672805" y="1437861"/>
                  <a:pt x="3667125" y="1447800"/>
                </a:cubicBezTo>
                <a:cubicBezTo>
                  <a:pt x="3659093" y="1461856"/>
                  <a:pt x="3672631" y="1489412"/>
                  <a:pt x="3657600" y="1495425"/>
                </a:cubicBezTo>
                <a:cubicBezTo>
                  <a:pt x="3616224" y="1511975"/>
                  <a:pt x="3568700" y="1501775"/>
                  <a:pt x="3524250" y="1504950"/>
                </a:cubicBezTo>
                <a:cubicBezTo>
                  <a:pt x="3508375" y="1517650"/>
                  <a:pt x="3487902" y="1526134"/>
                  <a:pt x="3476625" y="1543050"/>
                </a:cubicBezTo>
                <a:cubicBezTo>
                  <a:pt x="3453365" y="1577941"/>
                  <a:pt x="3469464" y="1599575"/>
                  <a:pt x="3486150" y="1628775"/>
                </a:cubicBezTo>
                <a:cubicBezTo>
                  <a:pt x="3491830" y="1638714"/>
                  <a:pt x="3498850" y="1647825"/>
                  <a:pt x="3505200" y="1657350"/>
                </a:cubicBezTo>
                <a:cubicBezTo>
                  <a:pt x="3502025" y="1689100"/>
                  <a:pt x="3510954" y="1724588"/>
                  <a:pt x="3495675" y="1752600"/>
                </a:cubicBezTo>
                <a:cubicBezTo>
                  <a:pt x="3487923" y="1766813"/>
                  <a:pt x="3463209" y="1756441"/>
                  <a:pt x="3448050" y="1762125"/>
                </a:cubicBezTo>
                <a:cubicBezTo>
                  <a:pt x="3346441" y="1800228"/>
                  <a:pt x="3514936" y="1764684"/>
                  <a:pt x="3371850" y="1790700"/>
                </a:cubicBezTo>
                <a:cubicBezTo>
                  <a:pt x="3273314" y="1808616"/>
                  <a:pt x="3346270" y="1793709"/>
                  <a:pt x="3209925" y="1809750"/>
                </a:cubicBezTo>
                <a:cubicBezTo>
                  <a:pt x="3190745" y="1812007"/>
                  <a:pt x="3171863" y="1816338"/>
                  <a:pt x="3152775" y="1819275"/>
                </a:cubicBezTo>
                <a:cubicBezTo>
                  <a:pt x="3130585" y="1822689"/>
                  <a:pt x="3108413" y="1826321"/>
                  <a:pt x="3086100" y="1828800"/>
                </a:cubicBezTo>
                <a:cubicBezTo>
                  <a:pt x="3051245" y="1832673"/>
                  <a:pt x="3016250" y="1835150"/>
                  <a:pt x="2981325" y="1838325"/>
                </a:cubicBezTo>
                <a:cubicBezTo>
                  <a:pt x="2706400" y="1929967"/>
                  <a:pt x="2389286" y="1920379"/>
                  <a:pt x="2114550" y="1828800"/>
                </a:cubicBezTo>
                <a:cubicBezTo>
                  <a:pt x="1989838" y="1731802"/>
                  <a:pt x="2054423" y="1787723"/>
                  <a:pt x="1924050" y="1657350"/>
                </a:cubicBezTo>
                <a:cubicBezTo>
                  <a:pt x="1911350" y="1644650"/>
                  <a:pt x="1895913" y="1634194"/>
                  <a:pt x="1885950" y="1619250"/>
                </a:cubicBezTo>
                <a:cubicBezTo>
                  <a:pt x="1879600" y="1609725"/>
                  <a:pt x="1874995" y="1598770"/>
                  <a:pt x="1866900" y="1590675"/>
                </a:cubicBezTo>
                <a:cubicBezTo>
                  <a:pt x="1858805" y="1582580"/>
                  <a:pt x="1847850" y="1577975"/>
                  <a:pt x="1838325" y="1571625"/>
                </a:cubicBezTo>
                <a:cubicBezTo>
                  <a:pt x="1831489" y="1544280"/>
                  <a:pt x="1821345" y="1499565"/>
                  <a:pt x="1809750" y="1476375"/>
                </a:cubicBezTo>
                <a:cubicBezTo>
                  <a:pt x="1802650" y="1462176"/>
                  <a:pt x="1790700" y="1450975"/>
                  <a:pt x="1781175" y="1438275"/>
                </a:cubicBezTo>
                <a:cubicBezTo>
                  <a:pt x="1778000" y="1428750"/>
                  <a:pt x="1776631" y="1418417"/>
                  <a:pt x="1771650" y="1409700"/>
                </a:cubicBezTo>
                <a:cubicBezTo>
                  <a:pt x="1723758" y="1325889"/>
                  <a:pt x="1744481" y="1422739"/>
                  <a:pt x="1685925" y="1276350"/>
                </a:cubicBezTo>
                <a:cubicBezTo>
                  <a:pt x="1661602" y="1215542"/>
                  <a:pt x="1674521" y="1244018"/>
                  <a:pt x="1647825" y="1190625"/>
                </a:cubicBezTo>
                <a:cubicBezTo>
                  <a:pt x="1646513" y="1182751"/>
                  <a:pt x="1627800" y="1062900"/>
                  <a:pt x="1619250" y="1028700"/>
                </a:cubicBezTo>
                <a:cubicBezTo>
                  <a:pt x="1597219" y="940574"/>
                  <a:pt x="1623605" y="1081228"/>
                  <a:pt x="1600200" y="952500"/>
                </a:cubicBezTo>
                <a:cubicBezTo>
                  <a:pt x="1596745" y="933499"/>
                  <a:pt x="1600611" y="911911"/>
                  <a:pt x="1590675" y="895350"/>
                </a:cubicBezTo>
                <a:cubicBezTo>
                  <a:pt x="1568921" y="859093"/>
                  <a:pt x="1484277" y="832626"/>
                  <a:pt x="1457325" y="819150"/>
                </a:cubicBezTo>
                <a:cubicBezTo>
                  <a:pt x="1440766" y="810871"/>
                  <a:pt x="1427263" y="796429"/>
                  <a:pt x="1409700" y="790575"/>
                </a:cubicBezTo>
                <a:cubicBezTo>
                  <a:pt x="1378983" y="780336"/>
                  <a:pt x="1345968" y="778941"/>
                  <a:pt x="1314450" y="771525"/>
                </a:cubicBezTo>
                <a:cubicBezTo>
                  <a:pt x="1291950" y="766231"/>
                  <a:pt x="1269498" y="760374"/>
                  <a:pt x="1247775" y="752475"/>
                </a:cubicBezTo>
                <a:cubicBezTo>
                  <a:pt x="1234431" y="747623"/>
                  <a:pt x="1222003" y="740470"/>
                  <a:pt x="1209675" y="733425"/>
                </a:cubicBezTo>
                <a:cubicBezTo>
                  <a:pt x="1199736" y="727745"/>
                  <a:pt x="1191881" y="718225"/>
                  <a:pt x="1181100" y="714375"/>
                </a:cubicBezTo>
                <a:cubicBezTo>
                  <a:pt x="1125380" y="694475"/>
                  <a:pt x="1082899" y="687115"/>
                  <a:pt x="1028700" y="676275"/>
                </a:cubicBezTo>
                <a:cubicBezTo>
                  <a:pt x="1016000" y="669925"/>
                  <a:pt x="1004484" y="660200"/>
                  <a:pt x="990600" y="657225"/>
                </a:cubicBezTo>
                <a:cubicBezTo>
                  <a:pt x="967678" y="652313"/>
                  <a:pt x="779888" y="638818"/>
                  <a:pt x="771525" y="638175"/>
                </a:cubicBezTo>
                <a:cubicBezTo>
                  <a:pt x="699805" y="645347"/>
                  <a:pt x="690296" y="631253"/>
                  <a:pt x="647700" y="666750"/>
                </a:cubicBezTo>
                <a:cubicBezTo>
                  <a:pt x="637352" y="675374"/>
                  <a:pt x="628650" y="685800"/>
                  <a:pt x="619125" y="695325"/>
                </a:cubicBezTo>
                <a:cubicBezTo>
                  <a:pt x="615950" y="714375"/>
                  <a:pt x="608636" y="733186"/>
                  <a:pt x="609600" y="752475"/>
                </a:cubicBezTo>
                <a:cubicBezTo>
                  <a:pt x="613519" y="830855"/>
                  <a:pt x="622711" y="862069"/>
                  <a:pt x="638175" y="923925"/>
                </a:cubicBezTo>
                <a:cubicBezTo>
                  <a:pt x="632726" y="959347"/>
                  <a:pt x="628694" y="1031773"/>
                  <a:pt x="609600" y="1076325"/>
                </a:cubicBezTo>
                <a:cubicBezTo>
                  <a:pt x="604007" y="1089376"/>
                  <a:pt x="596900" y="1101725"/>
                  <a:pt x="590550" y="1114425"/>
                </a:cubicBezTo>
                <a:cubicBezTo>
                  <a:pt x="581025" y="1193800"/>
                  <a:pt x="628493" y="1308205"/>
                  <a:pt x="561975" y="1352550"/>
                </a:cubicBezTo>
                <a:cubicBezTo>
                  <a:pt x="552450" y="1358900"/>
                  <a:pt x="541956" y="1363995"/>
                  <a:pt x="533400" y="1371600"/>
                </a:cubicBezTo>
                <a:cubicBezTo>
                  <a:pt x="513264" y="1389498"/>
                  <a:pt x="495300" y="1409700"/>
                  <a:pt x="476250" y="1428750"/>
                </a:cubicBezTo>
                <a:cubicBezTo>
                  <a:pt x="431050" y="1473950"/>
                  <a:pt x="455189" y="1461170"/>
                  <a:pt x="409575" y="1476375"/>
                </a:cubicBezTo>
                <a:cubicBezTo>
                  <a:pt x="364811" y="1521139"/>
                  <a:pt x="392208" y="1497478"/>
                  <a:pt x="323850" y="1543050"/>
                </a:cubicBezTo>
                <a:cubicBezTo>
                  <a:pt x="314325" y="1549400"/>
                  <a:pt x="305904" y="1557848"/>
                  <a:pt x="295275" y="1562100"/>
                </a:cubicBezTo>
                <a:cubicBezTo>
                  <a:pt x="279400" y="1568450"/>
                  <a:pt x="262943" y="1573504"/>
                  <a:pt x="247650" y="1581150"/>
                </a:cubicBezTo>
                <a:cubicBezTo>
                  <a:pt x="237411" y="1586270"/>
                  <a:pt x="229125" y="1594718"/>
                  <a:pt x="219075" y="1600200"/>
                </a:cubicBezTo>
                <a:cubicBezTo>
                  <a:pt x="194144" y="1613798"/>
                  <a:pt x="167226" y="1623689"/>
                  <a:pt x="142875" y="1638300"/>
                </a:cubicBezTo>
                <a:cubicBezTo>
                  <a:pt x="83074" y="1674180"/>
                  <a:pt x="111809" y="1658596"/>
                  <a:pt x="57150" y="1685925"/>
                </a:cubicBezTo>
                <a:cubicBezTo>
                  <a:pt x="48930" y="1698254"/>
                  <a:pt x="20017" y="1739065"/>
                  <a:pt x="19050" y="1752600"/>
                </a:cubicBezTo>
                <a:cubicBezTo>
                  <a:pt x="16777" y="1784427"/>
                  <a:pt x="24617" y="1816188"/>
                  <a:pt x="28575" y="1847850"/>
                </a:cubicBezTo>
                <a:cubicBezTo>
                  <a:pt x="30970" y="1867014"/>
                  <a:pt x="33416" y="1886264"/>
                  <a:pt x="38100" y="1905000"/>
                </a:cubicBezTo>
                <a:cubicBezTo>
                  <a:pt x="46252" y="1937609"/>
                  <a:pt x="63575" y="1978213"/>
                  <a:pt x="76200" y="2009775"/>
                </a:cubicBezTo>
                <a:cubicBezTo>
                  <a:pt x="106124" y="2219244"/>
                  <a:pt x="63693" y="1959747"/>
                  <a:pt x="104775" y="2124075"/>
                </a:cubicBezTo>
                <a:cubicBezTo>
                  <a:pt x="110220" y="2145855"/>
                  <a:pt x="110886" y="2168560"/>
                  <a:pt x="114300" y="2190750"/>
                </a:cubicBezTo>
                <a:cubicBezTo>
                  <a:pt x="117237" y="2209838"/>
                  <a:pt x="119482" y="2229082"/>
                  <a:pt x="123825" y="2247900"/>
                </a:cubicBezTo>
                <a:cubicBezTo>
                  <a:pt x="129022" y="2270422"/>
                  <a:pt x="136525" y="2292350"/>
                  <a:pt x="142875" y="2314575"/>
                </a:cubicBezTo>
                <a:cubicBezTo>
                  <a:pt x="136525" y="2400300"/>
                  <a:pt x="138430" y="2487040"/>
                  <a:pt x="123825" y="2571750"/>
                </a:cubicBezTo>
                <a:cubicBezTo>
                  <a:pt x="121880" y="2583031"/>
                  <a:pt x="102579" y="2582006"/>
                  <a:pt x="95250" y="2590800"/>
                </a:cubicBezTo>
                <a:cubicBezTo>
                  <a:pt x="86160" y="2601708"/>
                  <a:pt x="83642" y="2616807"/>
                  <a:pt x="76200" y="2628900"/>
                </a:cubicBezTo>
                <a:cubicBezTo>
                  <a:pt x="58201" y="2658148"/>
                  <a:pt x="29910" y="2682044"/>
                  <a:pt x="19050" y="2714625"/>
                </a:cubicBezTo>
                <a:lnTo>
                  <a:pt x="0" y="2771775"/>
                </a:lnTo>
                <a:cubicBezTo>
                  <a:pt x="6350" y="2832100"/>
                  <a:pt x="8199" y="2893070"/>
                  <a:pt x="19050" y="2952750"/>
                </a:cubicBezTo>
                <a:cubicBezTo>
                  <a:pt x="21814" y="2967952"/>
                  <a:pt x="57961" y="3002154"/>
                  <a:pt x="66675" y="3009900"/>
                </a:cubicBezTo>
                <a:cubicBezTo>
                  <a:pt x="85209" y="3026375"/>
                  <a:pt x="103192" y="3043770"/>
                  <a:pt x="123825" y="3057525"/>
                </a:cubicBezTo>
                <a:cubicBezTo>
                  <a:pt x="132179" y="3063094"/>
                  <a:pt x="143172" y="3063095"/>
                  <a:pt x="152400" y="3067050"/>
                </a:cubicBezTo>
                <a:cubicBezTo>
                  <a:pt x="165451" y="3072643"/>
                  <a:pt x="178459" y="3078575"/>
                  <a:pt x="190500" y="3086100"/>
                </a:cubicBezTo>
                <a:cubicBezTo>
                  <a:pt x="256403" y="3127289"/>
                  <a:pt x="201035" y="3105487"/>
                  <a:pt x="257175" y="3124200"/>
                </a:cubicBezTo>
                <a:cubicBezTo>
                  <a:pt x="276225" y="3143250"/>
                  <a:pt x="290228" y="3169302"/>
                  <a:pt x="314325" y="3181350"/>
                </a:cubicBezTo>
                <a:lnTo>
                  <a:pt x="390525" y="3219450"/>
                </a:lnTo>
                <a:cubicBezTo>
                  <a:pt x="466725" y="3213100"/>
                  <a:pt x="543067" y="3208268"/>
                  <a:pt x="619125" y="3200400"/>
                </a:cubicBezTo>
                <a:cubicBezTo>
                  <a:pt x="635228" y="3198734"/>
                  <a:pt x="650749" y="3193337"/>
                  <a:pt x="666750" y="3190875"/>
                </a:cubicBezTo>
                <a:cubicBezTo>
                  <a:pt x="692050" y="3186983"/>
                  <a:pt x="717791" y="3186067"/>
                  <a:pt x="742950" y="3181350"/>
                </a:cubicBezTo>
                <a:cubicBezTo>
                  <a:pt x="768683" y="3176525"/>
                  <a:pt x="819150" y="3162300"/>
                  <a:pt x="819150" y="3162300"/>
                </a:cubicBezTo>
                <a:cubicBezTo>
                  <a:pt x="890030" y="3109140"/>
                  <a:pt x="821462" y="3152004"/>
                  <a:pt x="904875" y="3124200"/>
                </a:cubicBezTo>
                <a:cubicBezTo>
                  <a:pt x="993863" y="3094537"/>
                  <a:pt x="898389" y="3117455"/>
                  <a:pt x="971550" y="3086100"/>
                </a:cubicBezTo>
                <a:cubicBezTo>
                  <a:pt x="983582" y="3080943"/>
                  <a:pt x="996950" y="3079750"/>
                  <a:pt x="1009650" y="3076575"/>
                </a:cubicBezTo>
                <a:cubicBezTo>
                  <a:pt x="1055332" y="3113121"/>
                  <a:pt x="1070249" y="3119848"/>
                  <a:pt x="1104900" y="3171825"/>
                </a:cubicBezTo>
                <a:cubicBezTo>
                  <a:pt x="1110469" y="3180179"/>
                  <a:pt x="1106712" y="3193972"/>
                  <a:pt x="1114425" y="3200400"/>
                </a:cubicBezTo>
                <a:cubicBezTo>
                  <a:pt x="1127560" y="3211346"/>
                  <a:pt x="1146757" y="3211804"/>
                  <a:pt x="1162050" y="3219450"/>
                </a:cubicBezTo>
                <a:cubicBezTo>
                  <a:pt x="1178609" y="3227729"/>
                  <a:pt x="1193116" y="3239746"/>
                  <a:pt x="1209675" y="3248025"/>
                </a:cubicBezTo>
                <a:cubicBezTo>
                  <a:pt x="1218655" y="3252515"/>
                  <a:pt x="1229270" y="3253060"/>
                  <a:pt x="1238250" y="3257550"/>
                </a:cubicBezTo>
                <a:cubicBezTo>
                  <a:pt x="1312108" y="3294479"/>
                  <a:pt x="1223576" y="3262184"/>
                  <a:pt x="1295400" y="3286125"/>
                </a:cubicBezTo>
                <a:cubicBezTo>
                  <a:pt x="1369696" y="3360421"/>
                  <a:pt x="1274316" y="3271065"/>
                  <a:pt x="1362075" y="3333750"/>
                </a:cubicBezTo>
                <a:cubicBezTo>
                  <a:pt x="1373036" y="3341580"/>
                  <a:pt x="1379689" y="3354495"/>
                  <a:pt x="1390650" y="3362325"/>
                </a:cubicBezTo>
                <a:cubicBezTo>
                  <a:pt x="1415298" y="3379930"/>
                  <a:pt x="1431142" y="3381081"/>
                  <a:pt x="1457325" y="3390900"/>
                </a:cubicBezTo>
                <a:cubicBezTo>
                  <a:pt x="1473334" y="3396903"/>
                  <a:pt x="1489326" y="3403006"/>
                  <a:pt x="1504950" y="3409950"/>
                </a:cubicBezTo>
                <a:cubicBezTo>
                  <a:pt x="1569713" y="3438734"/>
                  <a:pt x="1517994" y="3417404"/>
                  <a:pt x="1571625" y="3448050"/>
                </a:cubicBezTo>
                <a:cubicBezTo>
                  <a:pt x="1583953" y="3455095"/>
                  <a:pt x="1597025" y="3460750"/>
                  <a:pt x="1609725" y="3467100"/>
                </a:cubicBezTo>
                <a:cubicBezTo>
                  <a:pt x="1632373" y="3535044"/>
                  <a:pt x="1600259" y="3452901"/>
                  <a:pt x="1647825" y="3524250"/>
                </a:cubicBezTo>
                <a:cubicBezTo>
                  <a:pt x="1688508" y="3585275"/>
                  <a:pt x="1576967" y="3569784"/>
                  <a:pt x="1733550" y="3648075"/>
                </a:cubicBezTo>
                <a:cubicBezTo>
                  <a:pt x="1837687" y="3700143"/>
                  <a:pt x="1672999" y="3620045"/>
                  <a:pt x="1885950" y="3705225"/>
                </a:cubicBezTo>
                <a:cubicBezTo>
                  <a:pt x="1901825" y="3711575"/>
                  <a:pt x="1916809" y="3720922"/>
                  <a:pt x="1933575" y="3724275"/>
                </a:cubicBezTo>
                <a:cubicBezTo>
                  <a:pt x="1964864" y="3730533"/>
                  <a:pt x="1997075" y="3730625"/>
                  <a:pt x="2028825" y="3733800"/>
                </a:cubicBezTo>
                <a:cubicBezTo>
                  <a:pt x="2047875" y="3740150"/>
                  <a:pt x="2067104" y="3745988"/>
                  <a:pt x="2085975" y="3752850"/>
                </a:cubicBezTo>
                <a:cubicBezTo>
                  <a:pt x="2102043" y="3758693"/>
                  <a:pt x="2116834" y="3768547"/>
                  <a:pt x="2133600" y="3771900"/>
                </a:cubicBezTo>
                <a:cubicBezTo>
                  <a:pt x="2164889" y="3778158"/>
                  <a:pt x="2197100" y="3778250"/>
                  <a:pt x="2228850" y="3781425"/>
                </a:cubicBezTo>
                <a:cubicBezTo>
                  <a:pt x="2244725" y="3787775"/>
                  <a:pt x="2260098" y="3795562"/>
                  <a:pt x="2276475" y="3800475"/>
                </a:cubicBezTo>
                <a:cubicBezTo>
                  <a:pt x="2291982" y="3805127"/>
                  <a:pt x="2308941" y="3804316"/>
                  <a:pt x="2324100" y="3810000"/>
                </a:cubicBezTo>
                <a:cubicBezTo>
                  <a:pt x="2334819" y="3814020"/>
                  <a:pt x="2341956" y="3825030"/>
                  <a:pt x="2352675" y="3829050"/>
                </a:cubicBezTo>
                <a:cubicBezTo>
                  <a:pt x="2367834" y="3834734"/>
                  <a:pt x="2384594" y="3834648"/>
                  <a:pt x="2400300" y="3838575"/>
                </a:cubicBezTo>
                <a:cubicBezTo>
                  <a:pt x="2422724" y="3844181"/>
                  <a:pt x="2444675" y="3851543"/>
                  <a:pt x="2466975" y="3857625"/>
                </a:cubicBezTo>
                <a:cubicBezTo>
                  <a:pt x="2479605" y="3861069"/>
                  <a:pt x="2492375" y="3863975"/>
                  <a:pt x="2505075" y="3867150"/>
                </a:cubicBezTo>
                <a:cubicBezTo>
                  <a:pt x="2685151" y="3975195"/>
                  <a:pt x="2388527" y="3807414"/>
                  <a:pt x="2943225" y="3914775"/>
                </a:cubicBezTo>
                <a:cubicBezTo>
                  <a:pt x="2976798" y="3921273"/>
                  <a:pt x="2878148" y="3936783"/>
                  <a:pt x="2847975" y="3952875"/>
                </a:cubicBezTo>
                <a:cubicBezTo>
                  <a:pt x="2830037" y="3962442"/>
                  <a:pt x="2816225" y="3978275"/>
                  <a:pt x="2800350" y="3990975"/>
                </a:cubicBezTo>
                <a:lnTo>
                  <a:pt x="2781300" y="4048125"/>
                </a:lnTo>
                <a:lnTo>
                  <a:pt x="2771775" y="4076700"/>
                </a:lnTo>
                <a:cubicBezTo>
                  <a:pt x="2774950" y="4098925"/>
                  <a:pt x="2774849" y="4121871"/>
                  <a:pt x="2781300" y="4143375"/>
                </a:cubicBezTo>
                <a:cubicBezTo>
                  <a:pt x="2784589" y="4154340"/>
                  <a:pt x="2804370" y="4161231"/>
                  <a:pt x="2800350" y="4171950"/>
                </a:cubicBezTo>
                <a:cubicBezTo>
                  <a:pt x="2782697" y="4219024"/>
                  <a:pt x="2751631" y="4219848"/>
                  <a:pt x="2714625" y="4229100"/>
                </a:cubicBezTo>
                <a:cubicBezTo>
                  <a:pt x="2720975" y="4238625"/>
                  <a:pt x="2723436" y="4252555"/>
                  <a:pt x="2733675" y="4257675"/>
                </a:cubicBezTo>
                <a:cubicBezTo>
                  <a:pt x="2750949" y="4266312"/>
                  <a:pt x="2771592" y="4265452"/>
                  <a:pt x="2790825" y="4267200"/>
                </a:cubicBezTo>
                <a:cubicBezTo>
                  <a:pt x="2841515" y="4271808"/>
                  <a:pt x="2892425" y="4273550"/>
                  <a:pt x="2943225" y="4276725"/>
                </a:cubicBezTo>
                <a:cubicBezTo>
                  <a:pt x="2955925" y="4289425"/>
                  <a:pt x="2969636" y="4301188"/>
                  <a:pt x="2981325" y="4314825"/>
                </a:cubicBezTo>
                <a:cubicBezTo>
                  <a:pt x="3007459" y="4345314"/>
                  <a:pt x="3016760" y="4387028"/>
                  <a:pt x="3038475" y="4419600"/>
                </a:cubicBezTo>
                <a:lnTo>
                  <a:pt x="3057525" y="4448175"/>
                </a:lnTo>
                <a:cubicBezTo>
                  <a:pt x="3044825" y="4524375"/>
                  <a:pt x="3042969" y="4603199"/>
                  <a:pt x="3019425" y="4676775"/>
                </a:cubicBezTo>
                <a:cubicBezTo>
                  <a:pt x="3015435" y="4689243"/>
                  <a:pt x="2994315" y="4684676"/>
                  <a:pt x="2981325" y="4686300"/>
                </a:cubicBezTo>
                <a:cubicBezTo>
                  <a:pt x="2943388" y="4691042"/>
                  <a:pt x="2905125" y="4692650"/>
                  <a:pt x="2867025" y="4695825"/>
                </a:cubicBezTo>
                <a:cubicBezTo>
                  <a:pt x="2814910" y="4800055"/>
                  <a:pt x="2830625" y="4757399"/>
                  <a:pt x="2809875" y="4819650"/>
                </a:cubicBezTo>
                <a:cubicBezTo>
                  <a:pt x="2854602" y="4998557"/>
                  <a:pt x="2811732" y="4932491"/>
                  <a:pt x="3171825" y="4886325"/>
                </a:cubicBezTo>
                <a:cubicBezTo>
                  <a:pt x="3187571" y="4884306"/>
                  <a:pt x="3189175" y="4859450"/>
                  <a:pt x="3200400" y="4848225"/>
                </a:cubicBezTo>
                <a:cubicBezTo>
                  <a:pt x="3208495" y="4840130"/>
                  <a:pt x="3219450" y="4835525"/>
                  <a:pt x="3228975" y="4829175"/>
                </a:cubicBezTo>
                <a:cubicBezTo>
                  <a:pt x="3232150" y="4803775"/>
                  <a:pt x="3231765" y="4777671"/>
                  <a:pt x="3238500" y="4752975"/>
                </a:cubicBezTo>
                <a:cubicBezTo>
                  <a:pt x="3241512" y="4741931"/>
                  <a:pt x="3252430" y="4734639"/>
                  <a:pt x="3257550" y="4724400"/>
                </a:cubicBezTo>
                <a:cubicBezTo>
                  <a:pt x="3262040" y="4715420"/>
                  <a:pt x="3263900" y="4705350"/>
                  <a:pt x="3267075" y="4695825"/>
                </a:cubicBezTo>
                <a:cubicBezTo>
                  <a:pt x="3270250" y="4670425"/>
                  <a:pt x="3272021" y="4644810"/>
                  <a:pt x="3276600" y="4619625"/>
                </a:cubicBezTo>
                <a:cubicBezTo>
                  <a:pt x="3278396" y="4609747"/>
                  <a:pt x="3276221" y="4592701"/>
                  <a:pt x="3286125" y="4591050"/>
                </a:cubicBezTo>
                <a:cubicBezTo>
                  <a:pt x="3302990" y="4588239"/>
                  <a:pt x="3317163" y="4605953"/>
                  <a:pt x="3333750" y="4610100"/>
                </a:cubicBezTo>
                <a:cubicBezTo>
                  <a:pt x="3355530" y="4615545"/>
                  <a:pt x="3378200" y="4616450"/>
                  <a:pt x="3400425" y="4619625"/>
                </a:cubicBezTo>
                <a:cubicBezTo>
                  <a:pt x="3457575" y="4613275"/>
                  <a:pt x="3514438" y="4603310"/>
                  <a:pt x="3571875" y="4600575"/>
                </a:cubicBezTo>
                <a:cubicBezTo>
                  <a:pt x="3581904" y="4600097"/>
                  <a:pt x="3599735" y="4600085"/>
                  <a:pt x="3600450" y="4610100"/>
                </a:cubicBezTo>
                <a:cubicBezTo>
                  <a:pt x="3603425" y="4651754"/>
                  <a:pt x="3588657" y="4692800"/>
                  <a:pt x="3581400" y="4733925"/>
                </a:cubicBezTo>
                <a:cubicBezTo>
                  <a:pt x="3579125" y="4746817"/>
                  <a:pt x="3575050" y="4759325"/>
                  <a:pt x="3571875" y="4772025"/>
                </a:cubicBezTo>
                <a:cubicBezTo>
                  <a:pt x="3578225" y="4813300"/>
                  <a:pt x="3574187" y="4857591"/>
                  <a:pt x="3590925" y="4895850"/>
                </a:cubicBezTo>
                <a:cubicBezTo>
                  <a:pt x="3598345" y="4912811"/>
                  <a:pt x="3622366" y="4915434"/>
                  <a:pt x="3638550" y="4924425"/>
                </a:cubicBezTo>
                <a:cubicBezTo>
                  <a:pt x="3679303" y="4947065"/>
                  <a:pt x="3671224" y="4942119"/>
                  <a:pt x="3714750" y="4953000"/>
                </a:cubicBezTo>
                <a:cubicBezTo>
                  <a:pt x="3724030" y="4980840"/>
                  <a:pt x="3730356" y="5006706"/>
                  <a:pt x="3752850" y="5029200"/>
                </a:cubicBezTo>
                <a:cubicBezTo>
                  <a:pt x="3759950" y="5036300"/>
                  <a:pt x="3772445" y="5034235"/>
                  <a:pt x="3781425" y="5038725"/>
                </a:cubicBezTo>
                <a:cubicBezTo>
                  <a:pt x="3791664" y="5043845"/>
                  <a:pt x="3800475" y="5051425"/>
                  <a:pt x="3810000" y="5057775"/>
                </a:cubicBezTo>
                <a:cubicBezTo>
                  <a:pt x="3816350" y="5073650"/>
                  <a:pt x="3824903" y="5088813"/>
                  <a:pt x="3829050" y="5105400"/>
                </a:cubicBezTo>
                <a:cubicBezTo>
                  <a:pt x="3842411" y="5158844"/>
                  <a:pt x="3836390" y="5203155"/>
                  <a:pt x="3848100" y="5257800"/>
                </a:cubicBezTo>
                <a:cubicBezTo>
                  <a:pt x="3851683" y="5274518"/>
                  <a:pt x="3861147" y="5289416"/>
                  <a:pt x="3867150" y="5305425"/>
                </a:cubicBezTo>
                <a:cubicBezTo>
                  <a:pt x="3870675" y="5314826"/>
                  <a:pt x="3870247" y="5326287"/>
                  <a:pt x="3876675" y="5334000"/>
                </a:cubicBezTo>
                <a:cubicBezTo>
                  <a:pt x="3886838" y="5346196"/>
                  <a:pt x="3902075" y="5353050"/>
                  <a:pt x="3914775" y="5362575"/>
                </a:cubicBezTo>
                <a:cubicBezTo>
                  <a:pt x="3917950" y="5375275"/>
                  <a:pt x="3920704" y="5388088"/>
                  <a:pt x="3924300" y="5400675"/>
                </a:cubicBezTo>
                <a:cubicBezTo>
                  <a:pt x="3927058" y="5410329"/>
                  <a:pt x="3932716" y="5419271"/>
                  <a:pt x="3933825" y="5429250"/>
                </a:cubicBezTo>
                <a:cubicBezTo>
                  <a:pt x="3939096" y="5476689"/>
                  <a:pt x="3922756" y="5529065"/>
                  <a:pt x="3943350" y="5572125"/>
                </a:cubicBezTo>
                <a:cubicBezTo>
                  <a:pt x="3960893" y="5608806"/>
                  <a:pt x="4006628" y="5623204"/>
                  <a:pt x="4038600" y="5648325"/>
                </a:cubicBezTo>
                <a:cubicBezTo>
                  <a:pt x="4071681" y="5674317"/>
                  <a:pt x="4073715" y="5674910"/>
                  <a:pt x="4105275" y="5695950"/>
                </a:cubicBezTo>
                <a:cubicBezTo>
                  <a:pt x="4114717" y="5733719"/>
                  <a:pt x="4126132" y="5759012"/>
                  <a:pt x="4105275" y="5800725"/>
                </a:cubicBezTo>
                <a:cubicBezTo>
                  <a:pt x="4100785" y="5809705"/>
                  <a:pt x="4085928" y="5806295"/>
                  <a:pt x="4076700" y="5810250"/>
                </a:cubicBezTo>
                <a:cubicBezTo>
                  <a:pt x="4063649" y="5815843"/>
                  <a:pt x="4051651" y="5823707"/>
                  <a:pt x="4038600" y="5829300"/>
                </a:cubicBezTo>
                <a:cubicBezTo>
                  <a:pt x="4029372" y="5833255"/>
                  <a:pt x="4018802" y="5833949"/>
                  <a:pt x="4010025" y="5838825"/>
                </a:cubicBezTo>
                <a:cubicBezTo>
                  <a:pt x="3911769" y="5893412"/>
                  <a:pt x="3988958" y="5864897"/>
                  <a:pt x="3924300" y="5886450"/>
                </a:cubicBezTo>
                <a:cubicBezTo>
                  <a:pt x="3935813" y="5955531"/>
                  <a:pt x="3924716" y="5985360"/>
                  <a:pt x="3962400" y="6029325"/>
                </a:cubicBezTo>
                <a:cubicBezTo>
                  <a:pt x="3974089" y="6042962"/>
                  <a:pt x="3987800" y="6054725"/>
                  <a:pt x="4000500" y="6067425"/>
                </a:cubicBezTo>
                <a:cubicBezTo>
                  <a:pt x="4003675" y="6080125"/>
                  <a:pt x="4004868" y="6093493"/>
                  <a:pt x="4010025" y="6105525"/>
                </a:cubicBezTo>
                <a:cubicBezTo>
                  <a:pt x="4014534" y="6116047"/>
                  <a:pt x="4025055" y="6123381"/>
                  <a:pt x="4029075" y="6134100"/>
                </a:cubicBezTo>
                <a:cubicBezTo>
                  <a:pt x="4034759" y="6149259"/>
                  <a:pt x="4035425" y="6165850"/>
                  <a:pt x="4038600" y="6181725"/>
                </a:cubicBezTo>
                <a:cubicBezTo>
                  <a:pt x="4032250" y="6213475"/>
                  <a:pt x="4028445" y="6245842"/>
                  <a:pt x="4019550" y="6276975"/>
                </a:cubicBezTo>
                <a:cubicBezTo>
                  <a:pt x="4015649" y="6290628"/>
                  <a:pt x="3997715" y="6301152"/>
                  <a:pt x="4000500" y="6315075"/>
                </a:cubicBezTo>
                <a:cubicBezTo>
                  <a:pt x="4002469" y="6324920"/>
                  <a:pt x="4019090" y="6323549"/>
                  <a:pt x="4029075" y="6324600"/>
                </a:cubicBezTo>
                <a:cubicBezTo>
                  <a:pt x="4079694" y="6329928"/>
                  <a:pt x="4130675" y="6330950"/>
                  <a:pt x="4181475" y="6334125"/>
                </a:cubicBezTo>
                <a:cubicBezTo>
                  <a:pt x="4203700" y="6340475"/>
                  <a:pt x="4226222" y="6345866"/>
                  <a:pt x="4248150" y="6353175"/>
                </a:cubicBezTo>
                <a:cubicBezTo>
                  <a:pt x="4292545" y="6367973"/>
                  <a:pt x="4329640" y="6389157"/>
                  <a:pt x="4371975" y="6410325"/>
                </a:cubicBezTo>
                <a:lnTo>
                  <a:pt x="4410075" y="6429375"/>
                </a:lnTo>
                <a:lnTo>
                  <a:pt x="4448175" y="6448425"/>
                </a:lnTo>
                <a:cubicBezTo>
                  <a:pt x="4460875" y="6454775"/>
                  <a:pt x="4474099" y="6460170"/>
                  <a:pt x="4486275" y="6467475"/>
                </a:cubicBezTo>
                <a:cubicBezTo>
                  <a:pt x="4502150" y="6477000"/>
                  <a:pt x="4519844" y="6484002"/>
                  <a:pt x="4533900" y="6496050"/>
                </a:cubicBezTo>
                <a:cubicBezTo>
                  <a:pt x="4564582" y="6522349"/>
                  <a:pt x="4592215" y="6552081"/>
                  <a:pt x="4619625" y="6581775"/>
                </a:cubicBezTo>
                <a:cubicBezTo>
                  <a:pt x="4630393" y="6593440"/>
                  <a:pt x="4634991" y="6611069"/>
                  <a:pt x="4648200" y="6619875"/>
                </a:cubicBezTo>
                <a:cubicBezTo>
                  <a:pt x="4664908" y="6631014"/>
                  <a:pt x="4687000" y="6630770"/>
                  <a:pt x="4705350" y="6638925"/>
                </a:cubicBezTo>
                <a:cubicBezTo>
                  <a:pt x="4715811" y="6643574"/>
                  <a:pt x="4723206" y="6653955"/>
                  <a:pt x="4733925" y="6657975"/>
                </a:cubicBezTo>
                <a:cubicBezTo>
                  <a:pt x="4759464" y="6667552"/>
                  <a:pt x="4854750" y="6675633"/>
                  <a:pt x="4867275" y="6677025"/>
                </a:cubicBezTo>
                <a:lnTo>
                  <a:pt x="4943475" y="6696075"/>
                </a:lnTo>
                <a:cubicBezTo>
                  <a:pt x="4956175" y="6699250"/>
                  <a:pt x="4969866" y="6699746"/>
                  <a:pt x="4981575" y="6705600"/>
                </a:cubicBezTo>
                <a:cubicBezTo>
                  <a:pt x="4994275" y="6711950"/>
                  <a:pt x="5007347" y="6717605"/>
                  <a:pt x="5019675" y="6724650"/>
                </a:cubicBezTo>
                <a:cubicBezTo>
                  <a:pt x="5029614" y="6730330"/>
                  <a:pt x="5037728" y="6739191"/>
                  <a:pt x="5048250" y="6743700"/>
                </a:cubicBezTo>
                <a:cubicBezTo>
                  <a:pt x="5060282" y="6748857"/>
                  <a:pt x="5073650" y="6750050"/>
                  <a:pt x="5086350" y="6753225"/>
                </a:cubicBezTo>
                <a:cubicBezTo>
                  <a:pt x="5095875" y="6759575"/>
                  <a:pt x="5106131" y="6764946"/>
                  <a:pt x="5114925" y="6772275"/>
                </a:cubicBezTo>
                <a:cubicBezTo>
                  <a:pt x="5125273" y="6780899"/>
                  <a:pt x="5131066" y="6795669"/>
                  <a:pt x="5143500" y="6800850"/>
                </a:cubicBezTo>
                <a:cubicBezTo>
                  <a:pt x="5170520" y="6812108"/>
                  <a:pt x="5200650" y="6813550"/>
                  <a:pt x="5229225" y="6819900"/>
                </a:cubicBezTo>
                <a:cubicBezTo>
                  <a:pt x="5273675" y="6816725"/>
                  <a:pt x="5318284" y="6815296"/>
                  <a:pt x="5362575" y="6810375"/>
                </a:cubicBezTo>
                <a:cubicBezTo>
                  <a:pt x="5375586" y="6808929"/>
                  <a:pt x="5390023" y="6808459"/>
                  <a:pt x="5400675" y="6800850"/>
                </a:cubicBezTo>
                <a:cubicBezTo>
                  <a:pt x="5413593" y="6791623"/>
                  <a:pt x="5418025" y="6773975"/>
                  <a:pt x="5429250" y="6762750"/>
                </a:cubicBezTo>
                <a:cubicBezTo>
                  <a:pt x="5440475" y="6751525"/>
                  <a:pt x="5454650" y="6743700"/>
                  <a:pt x="5467350" y="6734175"/>
                </a:cubicBezTo>
                <a:cubicBezTo>
                  <a:pt x="5473700" y="6715125"/>
                  <a:pt x="5477420" y="6694986"/>
                  <a:pt x="5486400" y="6677025"/>
                </a:cubicBezTo>
                <a:cubicBezTo>
                  <a:pt x="5493500" y="6662826"/>
                  <a:pt x="5511705" y="6654459"/>
                  <a:pt x="5514975" y="6638925"/>
                </a:cubicBezTo>
                <a:cubicBezTo>
                  <a:pt x="5524808" y="6592218"/>
                  <a:pt x="5520179" y="6543585"/>
                  <a:pt x="5524500" y="6496050"/>
                </a:cubicBezTo>
                <a:cubicBezTo>
                  <a:pt x="5526533" y="6473692"/>
                  <a:pt x="5524907" y="6449891"/>
                  <a:pt x="5534025" y="6429375"/>
                </a:cubicBezTo>
                <a:cubicBezTo>
                  <a:pt x="5538674" y="6418914"/>
                  <a:pt x="5553075" y="6416675"/>
                  <a:pt x="5562600" y="6410325"/>
                </a:cubicBezTo>
                <a:cubicBezTo>
                  <a:pt x="5620776" y="6323060"/>
                  <a:pt x="5526748" y="6452411"/>
                  <a:pt x="5629275" y="6362700"/>
                </a:cubicBezTo>
                <a:cubicBezTo>
                  <a:pt x="5643208" y="6350509"/>
                  <a:pt x="5644759" y="6328166"/>
                  <a:pt x="5657850" y="6315075"/>
                </a:cubicBezTo>
                <a:cubicBezTo>
                  <a:pt x="5674453" y="6298472"/>
                  <a:pt x="5712789" y="6291815"/>
                  <a:pt x="5734050" y="6286500"/>
                </a:cubicBezTo>
                <a:cubicBezTo>
                  <a:pt x="5737225" y="6276975"/>
                  <a:pt x="5740050" y="6267326"/>
                  <a:pt x="5743575" y="6257925"/>
                </a:cubicBezTo>
                <a:cubicBezTo>
                  <a:pt x="5749578" y="6241916"/>
                  <a:pt x="5761621" y="6227368"/>
                  <a:pt x="5762625" y="6210300"/>
                </a:cubicBezTo>
                <a:cubicBezTo>
                  <a:pt x="5764870" y="6172134"/>
                  <a:pt x="5766825" y="6131684"/>
                  <a:pt x="5753100" y="6096000"/>
                </a:cubicBezTo>
                <a:cubicBezTo>
                  <a:pt x="5748401" y="6083782"/>
                  <a:pt x="5727700" y="6089650"/>
                  <a:pt x="5715000" y="6086475"/>
                </a:cubicBezTo>
                <a:cubicBezTo>
                  <a:pt x="5708650" y="6076950"/>
                  <a:pt x="5704744" y="6065229"/>
                  <a:pt x="5695950" y="6057900"/>
                </a:cubicBezTo>
                <a:cubicBezTo>
                  <a:pt x="5661588" y="6029265"/>
                  <a:pt x="5584099" y="6030655"/>
                  <a:pt x="5743575" y="6048375"/>
                </a:cubicBezTo>
                <a:cubicBezTo>
                  <a:pt x="5756275" y="6054725"/>
                  <a:pt x="5768380" y="6062439"/>
                  <a:pt x="5781675" y="6067425"/>
                </a:cubicBezTo>
                <a:cubicBezTo>
                  <a:pt x="5809312" y="6077789"/>
                  <a:pt x="5862112" y="6082998"/>
                  <a:pt x="5886450" y="6086475"/>
                </a:cubicBezTo>
                <a:cubicBezTo>
                  <a:pt x="5892800" y="6102350"/>
                  <a:pt x="5894141" y="6121321"/>
                  <a:pt x="5905500" y="6134100"/>
                </a:cubicBezTo>
                <a:cubicBezTo>
                  <a:pt x="5968630" y="6205121"/>
                  <a:pt x="6070081" y="6177572"/>
                  <a:pt x="6153150" y="6181725"/>
                </a:cubicBezTo>
                <a:cubicBezTo>
                  <a:pt x="6261100" y="6175375"/>
                  <a:pt x="6369490" y="6174298"/>
                  <a:pt x="6477000" y="6162675"/>
                </a:cubicBezTo>
                <a:cubicBezTo>
                  <a:pt x="6488381" y="6161445"/>
                  <a:pt x="6499895" y="6153564"/>
                  <a:pt x="6505575" y="6143625"/>
                </a:cubicBezTo>
                <a:cubicBezTo>
                  <a:pt x="6513607" y="6129569"/>
                  <a:pt x="6511925" y="6111875"/>
                  <a:pt x="6515100" y="6096000"/>
                </a:cubicBezTo>
                <a:cubicBezTo>
                  <a:pt x="6505575" y="6089650"/>
                  <a:pt x="6496764" y="6082070"/>
                  <a:pt x="6486525" y="6076950"/>
                </a:cubicBezTo>
                <a:cubicBezTo>
                  <a:pt x="6449582" y="6058478"/>
                  <a:pt x="6419098" y="6072975"/>
                  <a:pt x="6524625" y="6057900"/>
                </a:cubicBezTo>
                <a:lnTo>
                  <a:pt x="6619875" y="6019800"/>
                </a:lnTo>
                <a:cubicBezTo>
                  <a:pt x="6635750" y="6013450"/>
                  <a:pt x="6652207" y="6008396"/>
                  <a:pt x="6667500" y="6000750"/>
                </a:cubicBezTo>
                <a:cubicBezTo>
                  <a:pt x="6680200" y="5994400"/>
                  <a:pt x="6693559" y="5989225"/>
                  <a:pt x="6705600" y="5981700"/>
                </a:cubicBezTo>
                <a:cubicBezTo>
                  <a:pt x="6719062" y="5973286"/>
                  <a:pt x="6729917" y="5961001"/>
                  <a:pt x="6743700" y="5953125"/>
                </a:cubicBezTo>
                <a:cubicBezTo>
                  <a:pt x="6752417" y="5948144"/>
                  <a:pt x="6763047" y="5947555"/>
                  <a:pt x="6772275" y="5943600"/>
                </a:cubicBezTo>
                <a:cubicBezTo>
                  <a:pt x="6785326" y="5938007"/>
                  <a:pt x="6797675" y="5930900"/>
                  <a:pt x="6810375" y="5924550"/>
                </a:cubicBezTo>
                <a:cubicBezTo>
                  <a:pt x="6819900" y="5911850"/>
                  <a:pt x="6823140" y="5887887"/>
                  <a:pt x="6838950" y="5886450"/>
                </a:cubicBezTo>
                <a:cubicBezTo>
                  <a:pt x="6900414" y="5880862"/>
                  <a:pt x="6910844" y="5908567"/>
                  <a:pt x="6934200" y="5943600"/>
                </a:cubicBezTo>
                <a:cubicBezTo>
                  <a:pt x="6953591" y="6059946"/>
                  <a:pt x="6920914" y="5958889"/>
                  <a:pt x="6981825" y="6019800"/>
                </a:cubicBezTo>
                <a:cubicBezTo>
                  <a:pt x="6988925" y="6026900"/>
                  <a:pt x="6986860" y="6039395"/>
                  <a:pt x="6991350" y="6048375"/>
                </a:cubicBezTo>
                <a:cubicBezTo>
                  <a:pt x="6999629" y="6064934"/>
                  <a:pt x="7010934" y="6079816"/>
                  <a:pt x="7019925" y="6096000"/>
                </a:cubicBezTo>
                <a:cubicBezTo>
                  <a:pt x="7026821" y="6108412"/>
                  <a:pt x="7032625" y="6121400"/>
                  <a:pt x="7038975" y="6134100"/>
                </a:cubicBezTo>
                <a:cubicBezTo>
                  <a:pt x="7083425" y="6124575"/>
                  <a:pt x="7129957" y="6122001"/>
                  <a:pt x="7172325" y="6105525"/>
                </a:cubicBezTo>
                <a:cubicBezTo>
                  <a:pt x="7189064" y="6099015"/>
                  <a:pt x="7195195" y="6076944"/>
                  <a:pt x="7210425" y="6067425"/>
                </a:cubicBezTo>
                <a:cubicBezTo>
                  <a:pt x="7221526" y="6060487"/>
                  <a:pt x="7235938" y="6061496"/>
                  <a:pt x="7248525" y="6057900"/>
                </a:cubicBezTo>
                <a:cubicBezTo>
                  <a:pt x="7344178" y="6030571"/>
                  <a:pt x="7196093" y="6068627"/>
                  <a:pt x="7315200" y="6038850"/>
                </a:cubicBezTo>
                <a:cubicBezTo>
                  <a:pt x="7324725" y="6032500"/>
                  <a:pt x="7333381" y="6024597"/>
                  <a:pt x="7343775" y="6019800"/>
                </a:cubicBezTo>
                <a:cubicBezTo>
                  <a:pt x="7374823" y="6005470"/>
                  <a:pt x="7409702" y="5999294"/>
                  <a:pt x="7439025" y="5981700"/>
                </a:cubicBezTo>
                <a:cubicBezTo>
                  <a:pt x="7454900" y="5972175"/>
                  <a:pt x="7470951" y="5962937"/>
                  <a:pt x="7486650" y="5953125"/>
                </a:cubicBezTo>
                <a:cubicBezTo>
                  <a:pt x="7513753" y="5936185"/>
                  <a:pt x="7532885" y="5923228"/>
                  <a:pt x="7553325" y="5895975"/>
                </a:cubicBezTo>
                <a:cubicBezTo>
                  <a:pt x="7561844" y="5884616"/>
                  <a:pt x="7566025" y="5870575"/>
                  <a:pt x="7572375" y="5857875"/>
                </a:cubicBezTo>
                <a:cubicBezTo>
                  <a:pt x="7575550" y="5842000"/>
                  <a:pt x="7577973" y="5825956"/>
                  <a:pt x="7581900" y="5810250"/>
                </a:cubicBezTo>
                <a:cubicBezTo>
                  <a:pt x="7584335" y="5800510"/>
                  <a:pt x="7593860" y="5791415"/>
                  <a:pt x="7591425" y="5781675"/>
                </a:cubicBezTo>
                <a:cubicBezTo>
                  <a:pt x="7586832" y="5763304"/>
                  <a:pt x="7546390" y="5712103"/>
                  <a:pt x="7534275" y="5695950"/>
                </a:cubicBezTo>
                <a:cubicBezTo>
                  <a:pt x="7499350" y="5699125"/>
                  <a:pt x="7464217" y="5700515"/>
                  <a:pt x="7429500" y="5705475"/>
                </a:cubicBezTo>
                <a:cubicBezTo>
                  <a:pt x="7397447" y="5710054"/>
                  <a:pt x="7334250" y="5724525"/>
                  <a:pt x="7334250" y="5724525"/>
                </a:cubicBezTo>
                <a:cubicBezTo>
                  <a:pt x="7180896" y="5714301"/>
                  <a:pt x="7206744" y="5759160"/>
                  <a:pt x="7172325" y="5667375"/>
                </a:cubicBezTo>
                <a:cubicBezTo>
                  <a:pt x="7168800" y="5657974"/>
                  <a:pt x="7165975" y="5648325"/>
                  <a:pt x="7162800" y="5638800"/>
                </a:cubicBezTo>
                <a:cubicBezTo>
                  <a:pt x="7172325" y="5556250"/>
                  <a:pt x="7178547" y="5473252"/>
                  <a:pt x="7191375" y="5391150"/>
                </a:cubicBezTo>
                <a:cubicBezTo>
                  <a:pt x="7194475" y="5371310"/>
                  <a:pt x="7205141" y="5353373"/>
                  <a:pt x="7210425" y="5334000"/>
                </a:cubicBezTo>
                <a:cubicBezTo>
                  <a:pt x="7214685" y="5318381"/>
                  <a:pt x="7216775" y="5302250"/>
                  <a:pt x="7219950" y="5286375"/>
                </a:cubicBezTo>
                <a:cubicBezTo>
                  <a:pt x="7210425" y="5229225"/>
                  <a:pt x="7207598" y="5170546"/>
                  <a:pt x="7191375" y="5114925"/>
                </a:cubicBezTo>
                <a:cubicBezTo>
                  <a:pt x="7184964" y="5092946"/>
                  <a:pt x="7167012" y="5076091"/>
                  <a:pt x="7153275" y="5057775"/>
                </a:cubicBezTo>
                <a:cubicBezTo>
                  <a:pt x="7143750" y="5045075"/>
                  <a:pt x="7135925" y="5030900"/>
                  <a:pt x="7124700" y="5019675"/>
                </a:cubicBezTo>
                <a:cubicBezTo>
                  <a:pt x="7101998" y="4996973"/>
                  <a:pt x="7056441" y="4985256"/>
                  <a:pt x="7029450" y="4981575"/>
                </a:cubicBezTo>
                <a:cubicBezTo>
                  <a:pt x="6982157" y="4975126"/>
                  <a:pt x="6934154" y="4975856"/>
                  <a:pt x="6886575" y="4972050"/>
                </a:cubicBezTo>
                <a:cubicBezTo>
                  <a:pt x="6854768" y="4969505"/>
                  <a:pt x="6823075" y="4965700"/>
                  <a:pt x="6791325" y="4962525"/>
                </a:cubicBezTo>
                <a:cubicBezTo>
                  <a:pt x="6781800" y="4959350"/>
                  <a:pt x="6772404" y="4955758"/>
                  <a:pt x="6762750" y="4953000"/>
                </a:cubicBezTo>
                <a:cubicBezTo>
                  <a:pt x="6750163" y="4949404"/>
                  <a:pt x="6736682" y="4948632"/>
                  <a:pt x="6724650" y="4943475"/>
                </a:cubicBezTo>
                <a:cubicBezTo>
                  <a:pt x="6695437" y="4930955"/>
                  <a:pt x="6691732" y="4916043"/>
                  <a:pt x="6667500" y="4895850"/>
                </a:cubicBezTo>
                <a:cubicBezTo>
                  <a:pt x="6658706" y="4888521"/>
                  <a:pt x="6648450" y="4883150"/>
                  <a:pt x="6638925" y="4876800"/>
                </a:cubicBezTo>
                <a:cubicBezTo>
                  <a:pt x="6632575" y="4867275"/>
                  <a:pt x="6624995" y="4858464"/>
                  <a:pt x="6619875" y="4848225"/>
                </a:cubicBezTo>
                <a:cubicBezTo>
                  <a:pt x="6615385" y="4839245"/>
                  <a:pt x="6615919" y="4828004"/>
                  <a:pt x="6610350" y="4819650"/>
                </a:cubicBezTo>
                <a:cubicBezTo>
                  <a:pt x="6602878" y="4808442"/>
                  <a:pt x="6591300" y="4800600"/>
                  <a:pt x="6581775" y="4791075"/>
                </a:cubicBezTo>
                <a:cubicBezTo>
                  <a:pt x="6588125" y="4724400"/>
                  <a:pt x="6589814" y="4657115"/>
                  <a:pt x="6600825" y="4591050"/>
                </a:cubicBezTo>
                <a:cubicBezTo>
                  <a:pt x="6607015" y="4553909"/>
                  <a:pt x="6664847" y="4542581"/>
                  <a:pt x="6686550" y="4533900"/>
                </a:cubicBezTo>
                <a:cubicBezTo>
                  <a:pt x="6711737" y="4523825"/>
                  <a:pt x="6738054" y="4516550"/>
                  <a:pt x="6762750" y="4505325"/>
                </a:cubicBezTo>
                <a:cubicBezTo>
                  <a:pt x="6780423" y="4497292"/>
                  <a:pt x="6809247" y="4472614"/>
                  <a:pt x="6819900" y="4457700"/>
                </a:cubicBezTo>
                <a:cubicBezTo>
                  <a:pt x="6828153" y="4446146"/>
                  <a:pt x="6832600" y="4432300"/>
                  <a:pt x="6838950" y="4419600"/>
                </a:cubicBezTo>
                <a:cubicBezTo>
                  <a:pt x="6835775" y="4394200"/>
                  <a:pt x="6838173" y="4367457"/>
                  <a:pt x="6829425" y="4343400"/>
                </a:cubicBezTo>
                <a:cubicBezTo>
                  <a:pt x="6824822" y="4330741"/>
                  <a:pt x="6811442" y="4323147"/>
                  <a:pt x="6800850" y="4314825"/>
                </a:cubicBezTo>
                <a:cubicBezTo>
                  <a:pt x="6766893" y="4288145"/>
                  <a:pt x="6736171" y="4254663"/>
                  <a:pt x="6696075" y="4238625"/>
                </a:cubicBezTo>
                <a:cubicBezTo>
                  <a:pt x="6635267" y="4214302"/>
                  <a:pt x="6663743" y="4227221"/>
                  <a:pt x="6610350" y="4200525"/>
                </a:cubicBezTo>
                <a:cubicBezTo>
                  <a:pt x="6596293" y="4179440"/>
                  <a:pt x="6584727" y="4158043"/>
                  <a:pt x="6562725" y="4143375"/>
                </a:cubicBezTo>
                <a:cubicBezTo>
                  <a:pt x="6554371" y="4137806"/>
                  <a:pt x="6543130" y="4138340"/>
                  <a:pt x="6534150" y="4133850"/>
                </a:cubicBezTo>
                <a:cubicBezTo>
                  <a:pt x="6523911" y="4128730"/>
                  <a:pt x="6515100" y="4121150"/>
                  <a:pt x="6505575" y="4114800"/>
                </a:cubicBezTo>
                <a:cubicBezTo>
                  <a:pt x="6492858" y="4095725"/>
                  <a:pt x="6467113" y="4064965"/>
                  <a:pt x="6477000" y="4038600"/>
                </a:cubicBezTo>
                <a:cubicBezTo>
                  <a:pt x="6482574" y="4023736"/>
                  <a:pt x="6501638" y="4018439"/>
                  <a:pt x="6515100" y="4010025"/>
                </a:cubicBezTo>
                <a:cubicBezTo>
                  <a:pt x="6527141" y="4002500"/>
                  <a:pt x="6541159" y="3998500"/>
                  <a:pt x="6553200" y="3990975"/>
                </a:cubicBezTo>
                <a:cubicBezTo>
                  <a:pt x="6652118" y="3929151"/>
                  <a:pt x="6532863" y="3991618"/>
                  <a:pt x="6629400" y="3943350"/>
                </a:cubicBezTo>
                <a:cubicBezTo>
                  <a:pt x="6647525" y="3870851"/>
                  <a:pt x="6641977" y="3910435"/>
                  <a:pt x="6629400" y="3790950"/>
                </a:cubicBezTo>
                <a:cubicBezTo>
                  <a:pt x="6627050" y="3768623"/>
                  <a:pt x="6626326" y="3745779"/>
                  <a:pt x="6619875" y="3724275"/>
                </a:cubicBezTo>
                <a:cubicBezTo>
                  <a:pt x="6613658" y="3703552"/>
                  <a:pt x="6573155" y="3668030"/>
                  <a:pt x="6562725" y="3657600"/>
                </a:cubicBezTo>
                <a:cubicBezTo>
                  <a:pt x="6559550" y="3641725"/>
                  <a:pt x="6550025" y="3625850"/>
                  <a:pt x="6553200" y="3609975"/>
                </a:cubicBezTo>
                <a:cubicBezTo>
                  <a:pt x="6556831" y="3591821"/>
                  <a:pt x="6571963" y="3578049"/>
                  <a:pt x="6581775" y="3562350"/>
                </a:cubicBezTo>
                <a:cubicBezTo>
                  <a:pt x="6587842" y="3552642"/>
                  <a:pt x="6592730" y="3541870"/>
                  <a:pt x="6600825" y="3533775"/>
                </a:cubicBezTo>
                <a:cubicBezTo>
                  <a:pt x="6627612" y="3506988"/>
                  <a:pt x="6648235" y="3511586"/>
                  <a:pt x="6686550" y="3505200"/>
                </a:cubicBezTo>
                <a:cubicBezTo>
                  <a:pt x="6696075" y="3498850"/>
                  <a:pt x="6704886" y="3491270"/>
                  <a:pt x="6715125" y="3486150"/>
                </a:cubicBezTo>
                <a:cubicBezTo>
                  <a:pt x="6734651" y="3476387"/>
                  <a:pt x="6773211" y="3470723"/>
                  <a:pt x="6791325" y="3467100"/>
                </a:cubicBezTo>
                <a:cubicBezTo>
                  <a:pt x="6832600" y="3473450"/>
                  <a:pt x="6875532" y="3472944"/>
                  <a:pt x="6915150" y="3486150"/>
                </a:cubicBezTo>
                <a:cubicBezTo>
                  <a:pt x="6926010" y="3489770"/>
                  <a:pt x="6926105" y="3506630"/>
                  <a:pt x="6934200" y="3514725"/>
                </a:cubicBezTo>
                <a:cubicBezTo>
                  <a:pt x="6942295" y="3522820"/>
                  <a:pt x="6952253" y="3529266"/>
                  <a:pt x="6962775" y="3533775"/>
                </a:cubicBezTo>
                <a:cubicBezTo>
                  <a:pt x="6980859" y="3541525"/>
                  <a:pt x="7045132" y="3550676"/>
                  <a:pt x="7058025" y="3552825"/>
                </a:cubicBezTo>
                <a:cubicBezTo>
                  <a:pt x="7089775" y="3549650"/>
                  <a:pt x="7122075" y="3549986"/>
                  <a:pt x="7153275" y="3543300"/>
                </a:cubicBezTo>
                <a:cubicBezTo>
                  <a:pt x="7167159" y="3540325"/>
                  <a:pt x="7193383" y="3538306"/>
                  <a:pt x="7191375" y="3524250"/>
                </a:cubicBezTo>
                <a:cubicBezTo>
                  <a:pt x="7188200" y="3502025"/>
                  <a:pt x="7159625" y="3492500"/>
                  <a:pt x="7143750" y="3476625"/>
                </a:cubicBezTo>
                <a:cubicBezTo>
                  <a:pt x="7140575" y="3467100"/>
                  <a:pt x="7136983" y="3457704"/>
                  <a:pt x="7134225" y="3448050"/>
                </a:cubicBezTo>
                <a:cubicBezTo>
                  <a:pt x="7119365" y="3396041"/>
                  <a:pt x="7114089" y="3376278"/>
                  <a:pt x="7153275" y="3314700"/>
                </a:cubicBezTo>
                <a:cubicBezTo>
                  <a:pt x="7160303" y="3303656"/>
                  <a:pt x="7178538" y="3307742"/>
                  <a:pt x="7191375" y="3305175"/>
                </a:cubicBezTo>
                <a:cubicBezTo>
                  <a:pt x="7215764" y="3300297"/>
                  <a:pt x="7252384" y="3298483"/>
                  <a:pt x="7277100" y="3286125"/>
                </a:cubicBezTo>
                <a:cubicBezTo>
                  <a:pt x="7359110" y="3245120"/>
                  <a:pt x="7288642" y="3264767"/>
                  <a:pt x="7372350" y="3248025"/>
                </a:cubicBezTo>
                <a:cubicBezTo>
                  <a:pt x="7385050" y="3238500"/>
                  <a:pt x="7395500" y="3224789"/>
                  <a:pt x="7410450" y="3219450"/>
                </a:cubicBezTo>
                <a:cubicBezTo>
                  <a:pt x="7440942" y="3208560"/>
                  <a:pt x="7505700" y="3200400"/>
                  <a:pt x="7505700" y="3200400"/>
                </a:cubicBezTo>
                <a:cubicBezTo>
                  <a:pt x="7518400" y="3194050"/>
                  <a:pt x="7530505" y="3186336"/>
                  <a:pt x="7543800" y="3181350"/>
                </a:cubicBezTo>
                <a:cubicBezTo>
                  <a:pt x="7586191" y="3165453"/>
                  <a:pt x="7584900" y="3182737"/>
                  <a:pt x="7620000" y="3143250"/>
                </a:cubicBezTo>
                <a:cubicBezTo>
                  <a:pt x="7684355" y="3070851"/>
                  <a:pt x="7627308" y="3096364"/>
                  <a:pt x="7686675" y="3076575"/>
                </a:cubicBezTo>
                <a:cubicBezTo>
                  <a:pt x="7693025" y="3067050"/>
                  <a:pt x="7698275" y="3056692"/>
                  <a:pt x="7705725" y="3048000"/>
                </a:cubicBezTo>
                <a:cubicBezTo>
                  <a:pt x="7717414" y="3034363"/>
                  <a:pt x="7735310" y="3025714"/>
                  <a:pt x="7743825" y="3009900"/>
                </a:cubicBezTo>
                <a:cubicBezTo>
                  <a:pt x="7758105" y="2983380"/>
                  <a:pt x="7772400" y="2924175"/>
                  <a:pt x="7772400" y="2924175"/>
                </a:cubicBezTo>
                <a:cubicBezTo>
                  <a:pt x="7769225" y="2873375"/>
                  <a:pt x="7778971" y="2820062"/>
                  <a:pt x="7762875" y="2771775"/>
                </a:cubicBezTo>
                <a:cubicBezTo>
                  <a:pt x="7757468" y="2755555"/>
                  <a:pt x="7729812" y="2761686"/>
                  <a:pt x="7715250" y="2752725"/>
                </a:cubicBezTo>
                <a:cubicBezTo>
                  <a:pt x="7688210" y="2736085"/>
                  <a:pt x="7667448" y="2709774"/>
                  <a:pt x="7639050" y="2695575"/>
                </a:cubicBezTo>
                <a:cubicBezTo>
                  <a:pt x="7486123" y="2619111"/>
                  <a:pt x="7591229" y="2658526"/>
                  <a:pt x="7305675" y="2647950"/>
                </a:cubicBezTo>
                <a:cubicBezTo>
                  <a:pt x="7275495" y="2632860"/>
                  <a:pt x="7254205" y="2625055"/>
                  <a:pt x="7229475" y="2600325"/>
                </a:cubicBezTo>
                <a:cubicBezTo>
                  <a:pt x="7218250" y="2589100"/>
                  <a:pt x="7212953" y="2572556"/>
                  <a:pt x="7200900" y="2562225"/>
                </a:cubicBezTo>
                <a:cubicBezTo>
                  <a:pt x="7190119" y="2552984"/>
                  <a:pt x="7175128" y="2550220"/>
                  <a:pt x="7162800" y="2543175"/>
                </a:cubicBezTo>
                <a:cubicBezTo>
                  <a:pt x="7152861" y="2537495"/>
                  <a:pt x="7143019" y="2531454"/>
                  <a:pt x="7134225" y="2524125"/>
                </a:cubicBezTo>
                <a:cubicBezTo>
                  <a:pt x="7123877" y="2515501"/>
                  <a:pt x="7115877" y="2504316"/>
                  <a:pt x="7105650" y="2495550"/>
                </a:cubicBezTo>
                <a:cubicBezTo>
                  <a:pt x="7082341" y="2475571"/>
                  <a:pt x="7058359" y="2458766"/>
                  <a:pt x="7029450" y="2447925"/>
                </a:cubicBezTo>
                <a:cubicBezTo>
                  <a:pt x="7017193" y="2443328"/>
                  <a:pt x="7004050" y="2441575"/>
                  <a:pt x="6991350" y="2438400"/>
                </a:cubicBezTo>
                <a:cubicBezTo>
                  <a:pt x="6981825" y="2432050"/>
                  <a:pt x="6973297" y="2423859"/>
                  <a:pt x="6962775" y="2419350"/>
                </a:cubicBezTo>
                <a:cubicBezTo>
                  <a:pt x="6950743" y="2414193"/>
                  <a:pt x="6935327" y="2417434"/>
                  <a:pt x="6924675" y="2409825"/>
                </a:cubicBezTo>
                <a:cubicBezTo>
                  <a:pt x="6833852" y="2344952"/>
                  <a:pt x="6946719" y="2388598"/>
                  <a:pt x="6867525" y="2362200"/>
                </a:cubicBezTo>
                <a:cubicBezTo>
                  <a:pt x="6847961" y="2303509"/>
                  <a:pt x="6874827" y="2361655"/>
                  <a:pt x="6819900" y="2314575"/>
                </a:cubicBezTo>
                <a:cubicBezTo>
                  <a:pt x="6807847" y="2304244"/>
                  <a:pt x="6802550" y="2287700"/>
                  <a:pt x="6791325" y="2276475"/>
                </a:cubicBezTo>
                <a:cubicBezTo>
                  <a:pt x="6772861" y="2258011"/>
                  <a:pt x="6757416" y="2255647"/>
                  <a:pt x="6734175" y="2247900"/>
                </a:cubicBezTo>
                <a:cubicBezTo>
                  <a:pt x="6721475" y="2235200"/>
                  <a:pt x="6709712" y="2221489"/>
                  <a:pt x="6696075" y="2209800"/>
                </a:cubicBezTo>
                <a:cubicBezTo>
                  <a:pt x="6687383" y="2202350"/>
                  <a:pt x="6669119" y="2202083"/>
                  <a:pt x="6667500" y="2190750"/>
                </a:cubicBezTo>
                <a:cubicBezTo>
                  <a:pt x="6665082" y="2173824"/>
                  <a:pt x="6679385" y="2158649"/>
                  <a:pt x="6686550" y="2143125"/>
                </a:cubicBezTo>
                <a:cubicBezTo>
                  <a:pt x="6698450" y="2117341"/>
                  <a:pt x="6724650" y="2066925"/>
                  <a:pt x="6724650" y="2066925"/>
                </a:cubicBezTo>
                <a:cubicBezTo>
                  <a:pt x="6718300" y="1965325"/>
                  <a:pt x="6713612" y="1863607"/>
                  <a:pt x="6705600" y="1762125"/>
                </a:cubicBezTo>
                <a:cubicBezTo>
                  <a:pt x="6700994" y="1703787"/>
                  <a:pt x="6696404" y="1709027"/>
                  <a:pt x="6677025" y="1657350"/>
                </a:cubicBezTo>
                <a:cubicBezTo>
                  <a:pt x="6673500" y="1647949"/>
                  <a:pt x="6671990" y="1637755"/>
                  <a:pt x="6667500" y="1628775"/>
                </a:cubicBezTo>
                <a:cubicBezTo>
                  <a:pt x="6662380" y="1618536"/>
                  <a:pt x="6653247" y="1610594"/>
                  <a:pt x="6648450" y="1600200"/>
                </a:cubicBezTo>
                <a:cubicBezTo>
                  <a:pt x="6634120" y="1569152"/>
                  <a:pt x="6625643" y="1535536"/>
                  <a:pt x="6610350" y="1504950"/>
                </a:cubicBezTo>
                <a:lnTo>
                  <a:pt x="6591300" y="1466850"/>
                </a:lnTo>
                <a:cubicBezTo>
                  <a:pt x="6598906" y="1442130"/>
                  <a:pt x="6609611" y="1338632"/>
                  <a:pt x="6657975" y="1314450"/>
                </a:cubicBezTo>
                <a:cubicBezTo>
                  <a:pt x="6672455" y="1307210"/>
                  <a:pt x="6689725" y="1308100"/>
                  <a:pt x="6705600" y="1304925"/>
                </a:cubicBezTo>
                <a:cubicBezTo>
                  <a:pt x="6718300" y="1298575"/>
                  <a:pt x="6730725" y="1291642"/>
                  <a:pt x="6743700" y="1285875"/>
                </a:cubicBezTo>
                <a:cubicBezTo>
                  <a:pt x="6759324" y="1278931"/>
                  <a:pt x="6777647" y="1277084"/>
                  <a:pt x="6791325" y="1266825"/>
                </a:cubicBezTo>
                <a:cubicBezTo>
                  <a:pt x="6804025" y="1257300"/>
                  <a:pt x="6810375" y="1241425"/>
                  <a:pt x="6819900" y="1228725"/>
                </a:cubicBezTo>
                <a:cubicBezTo>
                  <a:pt x="6823075" y="1219200"/>
                  <a:pt x="6829425" y="1210190"/>
                  <a:pt x="6829425" y="1200150"/>
                </a:cubicBezTo>
                <a:cubicBezTo>
                  <a:pt x="6829425" y="1132033"/>
                  <a:pt x="6835905" y="1108866"/>
                  <a:pt x="6800850" y="1066800"/>
                </a:cubicBezTo>
                <a:cubicBezTo>
                  <a:pt x="6792226" y="1056452"/>
                  <a:pt x="6781800" y="1047750"/>
                  <a:pt x="6772275" y="1038225"/>
                </a:cubicBezTo>
                <a:cubicBezTo>
                  <a:pt x="6769100" y="1019175"/>
                  <a:pt x="6764423" y="1000315"/>
                  <a:pt x="6762750" y="981075"/>
                </a:cubicBezTo>
                <a:cubicBezTo>
                  <a:pt x="6762465" y="977792"/>
                  <a:pt x="6781118" y="828130"/>
                  <a:pt x="6734175" y="790575"/>
                </a:cubicBezTo>
                <a:cubicBezTo>
                  <a:pt x="6727964" y="785606"/>
                  <a:pt x="6669989" y="772147"/>
                  <a:pt x="6667500" y="771525"/>
                </a:cubicBezTo>
                <a:cubicBezTo>
                  <a:pt x="6657975" y="762000"/>
                  <a:pt x="6645608" y="754646"/>
                  <a:pt x="6638925" y="742950"/>
                </a:cubicBezTo>
                <a:cubicBezTo>
                  <a:pt x="6632430" y="731584"/>
                  <a:pt x="6641505" y="709834"/>
                  <a:pt x="6629400" y="704850"/>
                </a:cubicBezTo>
                <a:cubicBezTo>
                  <a:pt x="6581608" y="685171"/>
                  <a:pt x="6477000" y="676275"/>
                  <a:pt x="6477000" y="676275"/>
                </a:cubicBezTo>
                <a:cubicBezTo>
                  <a:pt x="6470650" y="666750"/>
                  <a:pt x="6466045" y="639605"/>
                  <a:pt x="6457950" y="647700"/>
                </a:cubicBezTo>
                <a:cubicBezTo>
                  <a:pt x="6448693" y="656957"/>
                  <a:pt x="6456374" y="678862"/>
                  <a:pt x="6467475" y="685800"/>
                </a:cubicBezTo>
                <a:cubicBezTo>
                  <a:pt x="6486513" y="697699"/>
                  <a:pt x="6507162" y="692150"/>
                  <a:pt x="6505575" y="695325"/>
                </a:cubicBezTo>
                <a:close/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 Văn bản 24"/>
          <p:cNvSpPr txBox="1"/>
          <p:nvPr/>
        </p:nvSpPr>
        <p:spPr>
          <a:xfrm>
            <a:off x="7502109" y="2856422"/>
            <a:ext cx="65750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TCN</a:t>
            </a:r>
            <a:endParaRPr lang="en-US" sz="2000" b="1" dirty="0" err="1"/>
          </a:p>
        </p:txBody>
      </p:sp>
      <p:sp>
        <p:nvSpPr>
          <p:cNvPr id="26" name="Hộp Văn bản 25"/>
          <p:cNvSpPr txBox="1"/>
          <p:nvPr/>
        </p:nvSpPr>
        <p:spPr>
          <a:xfrm>
            <a:off x="7879715" y="3325495"/>
            <a:ext cx="1136650" cy="398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Thế</a:t>
            </a:r>
            <a:r>
              <a:rPr lang="en-US" sz="2000" b="1" dirty="0"/>
              <a:t> </a:t>
            </a:r>
            <a:r>
              <a:rPr lang="en-US" sz="2000" b="1" dirty="0" err="1"/>
              <a:t>kỉ</a:t>
            </a:r>
            <a:r>
              <a:rPr lang="en-US" sz="2000" b="1" dirty="0"/>
              <a:t> X</a:t>
            </a:r>
            <a:endParaRPr lang="en-US" sz="2000" b="1" dirty="0"/>
          </a:p>
        </p:txBody>
      </p:sp>
      <p:sp>
        <p:nvSpPr>
          <p:cNvPr id="27" name="Hộp Văn bản 26"/>
          <p:cNvSpPr txBox="1"/>
          <p:nvPr/>
        </p:nvSpPr>
        <p:spPr>
          <a:xfrm>
            <a:off x="6346825" y="2110105"/>
            <a:ext cx="129794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Thế</a:t>
            </a:r>
            <a:r>
              <a:rPr lang="en-US" sz="2000" b="1" dirty="0"/>
              <a:t> </a:t>
            </a:r>
            <a:r>
              <a:rPr lang="en-US" sz="2000" b="1" dirty="0" err="1"/>
              <a:t>kỉ</a:t>
            </a:r>
            <a:r>
              <a:rPr lang="en-US" sz="2000" b="1" dirty="0"/>
              <a:t> XIX</a:t>
            </a:r>
            <a:endParaRPr lang="en-US" sz="2000" b="1" dirty="0"/>
          </a:p>
        </p:txBody>
      </p:sp>
      <p:sp>
        <p:nvSpPr>
          <p:cNvPr id="28" name="Hộp Văn bản 27"/>
          <p:cNvSpPr txBox="1"/>
          <p:nvPr/>
        </p:nvSpPr>
        <p:spPr>
          <a:xfrm>
            <a:off x="7831513" y="809578"/>
            <a:ext cx="911466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1961</a:t>
            </a:r>
            <a:endParaRPr lang="en-US" sz="2000" b="1" dirty="0"/>
          </a:p>
        </p:txBody>
      </p:sp>
      <p:sp>
        <p:nvSpPr>
          <p:cNvPr id="29" name="Hộp Văn bản 28"/>
          <p:cNvSpPr txBox="1"/>
          <p:nvPr/>
        </p:nvSpPr>
        <p:spPr>
          <a:xfrm>
            <a:off x="4347801" y="2580209"/>
            <a:ext cx="911466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2008</a:t>
            </a:r>
            <a:endParaRPr lang="en-US" sz="2000" b="1" dirty="0"/>
          </a:p>
        </p:txBody>
      </p:sp>
      <p:sp>
        <p:nvSpPr>
          <p:cNvPr id="30" name="Hộp Văn bản 29"/>
          <p:cNvSpPr txBox="1"/>
          <p:nvPr/>
        </p:nvSpPr>
        <p:spPr>
          <a:xfrm>
            <a:off x="81280" y="5087620"/>
            <a:ext cx="5960745" cy="17703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tích: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3.324,3 km2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 TG)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6.232.940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25" grpId="0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09575" y="1022350"/>
            <a:ext cx="709295" cy="2514600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09575" y="837565"/>
            <a:ext cx="403225" cy="2046605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Freeform 4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Freeform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212830" y="430530"/>
            <a:ext cx="562610" cy="298577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43890" y="160655"/>
            <a:ext cx="11131550" cy="23964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en-US"/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39775" y="266065"/>
            <a:ext cx="10891520" cy="218567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kern="0" spc="-1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Tiết 14+15+16+17:</a:t>
            </a:r>
            <a:br>
              <a:rPr lang="vi-VN" sz="4000" b="1" kern="0" spc="-1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</a:br>
            <a:r>
              <a:rPr lang="vi-VN" sz="4000" b="1" kern="0" spc="-1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Chủ đề 4. VỊ TRÍ ĐỊA LÍ VÀ SỰ THAY ĐỔI PHẠM VI HÀNH CHÍNH THÀNH PHỐ HÀ </a:t>
            </a:r>
            <a:r>
              <a:rPr lang="vi-VN" sz="4000" b="1" kern="0" spc="-1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NỘI</a:t>
            </a:r>
            <a:endParaRPr lang="vi-VN" sz="4000" b="1" kern="0" spc="-10" dirty="0">
              <a:solidFill>
                <a:srgbClr val="FFFF00"/>
              </a:solidFill>
              <a:effectLst/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" name="Chỗ dành sẵn cho Nội dung 2"/>
          <p:cNvSpPr>
            <a:spLocks noGrp="1"/>
          </p:cNvSpPr>
          <p:nvPr>
            <p:ph idx="1"/>
          </p:nvPr>
        </p:nvSpPr>
        <p:spPr>
          <a:xfrm>
            <a:off x="739775" y="3074035"/>
            <a:ext cx="10333355" cy="3566795"/>
          </a:xfrm>
        </p:spPr>
        <p:txBody>
          <a:bodyPr anchor="ctr">
            <a:noAutofit/>
          </a:bodyPr>
          <a:lstStyle/>
          <a:p>
            <a:pPr marL="457200" marR="81280" lvl="1" indent="0" algn="just">
              <a:lnSpc>
                <a:spcPct val="100000"/>
              </a:lnSpc>
              <a:spcBef>
                <a:spcPts val="1135"/>
              </a:spcBef>
              <a:spcAft>
                <a:spcPts val="0"/>
              </a:spcAft>
              <a:buSzPts val="1300"/>
              <a:buNone/>
              <a:tabLst>
                <a:tab pos="581025" algn="l"/>
              </a:tabLst>
            </a:pPr>
            <a:r>
              <a:rPr lang="vi-VN" sz="4800" dirty="0">
                <a:solidFill>
                  <a:srgbClr val="002060"/>
                </a:solidFill>
                <a:latin typeface="+mj-lt"/>
              </a:rPr>
              <a:t>I. Vị trí địa lí và phạm vi hành chính </a:t>
            </a:r>
            <a:r>
              <a:rPr lang="vi-VN" sz="4800" dirty="0" err="1">
                <a:solidFill>
                  <a:srgbClr val="002060"/>
                </a:solidFill>
                <a:latin typeface="+mj-lt"/>
              </a:rPr>
              <a:t>thành</a:t>
            </a:r>
            <a:r>
              <a:rPr lang="vi-VN" sz="4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rgbClr val="002060"/>
                </a:solidFill>
                <a:latin typeface="+mj-lt"/>
              </a:rPr>
              <a:t>phố</a:t>
            </a:r>
            <a:r>
              <a:rPr lang="vi-VN" sz="4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rgbClr val="002060"/>
                </a:solidFill>
                <a:latin typeface="+mj-lt"/>
              </a:rPr>
              <a:t>Hà</a:t>
            </a:r>
            <a:r>
              <a:rPr lang="vi-VN" sz="4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dirty="0" err="1">
                <a:solidFill>
                  <a:srgbClr val="002060"/>
                </a:solidFill>
                <a:latin typeface="+mj-lt"/>
              </a:rPr>
              <a:t>Nội</a:t>
            </a:r>
            <a:endParaRPr lang="vi-VN" sz="4800" dirty="0">
              <a:solidFill>
                <a:srgbClr val="002060"/>
              </a:solidFill>
              <a:latin typeface="+mj-lt"/>
            </a:endParaRPr>
          </a:p>
          <a:p>
            <a:pPr marL="457200" marR="81280" lvl="1" indent="0" algn="just">
              <a:lnSpc>
                <a:spcPct val="100000"/>
              </a:lnSpc>
              <a:spcBef>
                <a:spcPts val="1135"/>
              </a:spcBef>
              <a:spcAft>
                <a:spcPts val="0"/>
              </a:spcAft>
              <a:buSzPts val="1300"/>
              <a:buNone/>
              <a:tabLst>
                <a:tab pos="581025" algn="l"/>
              </a:tabLst>
            </a:pPr>
            <a:r>
              <a:rPr lang="vi-VN" sz="4800" dirty="0">
                <a:solidFill>
                  <a:srgbClr val="002060"/>
                </a:solidFill>
                <a:latin typeface="+mj-lt"/>
              </a:rPr>
              <a:t>II. Sự thay đổi phạm vi hành chính thành phố Hà Nội.</a:t>
            </a:r>
            <a:endParaRPr lang="vi-VN" sz="48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ộp Văn bản 21"/>
          <p:cNvSpPr txBox="1"/>
          <p:nvPr/>
        </p:nvSpPr>
        <p:spPr>
          <a:xfrm>
            <a:off x="317500" y="1269365"/>
            <a:ext cx="11557635" cy="474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alt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Anh;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alt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1831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1296035" y="238760"/>
            <a:ext cx="46958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vi-VN" alt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092" y="742154"/>
            <a:ext cx="1493570" cy="2504601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973" y="742154"/>
            <a:ext cx="2778818" cy="2504601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824" y="741997"/>
            <a:ext cx="1488224" cy="2504602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172" y="230957"/>
            <a:ext cx="3042800" cy="3799202"/>
          </a:xfrm>
          <a:prstGeom prst="rect">
            <a:avLst/>
          </a:prstGeom>
        </p:spPr>
      </p:pic>
      <p:sp>
        <p:nvSpPr>
          <p:cNvPr id="16" name="Hộp Văn bản 15"/>
          <p:cNvSpPr txBox="1"/>
          <p:nvPr/>
        </p:nvSpPr>
        <p:spPr>
          <a:xfrm>
            <a:off x="267335" y="4132580"/>
            <a:ext cx="254000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b="1" dirty="0">
                <a:solidFill>
                  <a:srgbClr val="FF0000"/>
                </a:solidFill>
                <a:latin typeface="+mj-lt"/>
              </a:rPr>
              <a:t>1961</a:t>
            </a:r>
            <a:endParaRPr lang="vi-VN" sz="2000" b="1" dirty="0">
              <a:solidFill>
                <a:srgbClr val="FF0000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- Sáp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nhập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thôn,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xã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thị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trấn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tỉnh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phụ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cận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(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Vĩnh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Phúc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Hà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Bắc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Hà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Tây, </a:t>
            </a:r>
            <a:r>
              <a:rPr lang="vi-VN" sz="2000" b="1" dirty="0" err="1">
                <a:solidFill>
                  <a:srgbClr val="002060"/>
                </a:solidFill>
                <a:latin typeface="+mj-lt"/>
              </a:rPr>
              <a:t>Hải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 Hưng) </a:t>
            </a:r>
            <a:endParaRPr lang="vi-VN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2928620" y="4132580"/>
            <a:ext cx="258699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54000" indent="179705" algn="ctr">
              <a:lnSpc>
                <a:spcPct val="120000"/>
              </a:lnSpc>
            </a:pPr>
            <a:r>
              <a:rPr lang="vi-VN" sz="2000" b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1978</a:t>
            </a:r>
            <a:endParaRPr lang="vi-VN" sz="2000" b="1" dirty="0">
              <a:solidFill>
                <a:srgbClr val="FF0000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254000" indent="179705" algn="ctr">
              <a:lnSpc>
                <a:spcPct val="120000"/>
              </a:lnSpc>
            </a:pP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- Sáp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trấn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Sơn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b="1" dirty="0">
              <a:solidFill>
                <a:srgbClr val="002060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ộp Văn bản 19"/>
          <p:cNvSpPr txBox="1"/>
          <p:nvPr/>
        </p:nvSpPr>
        <p:spPr>
          <a:xfrm>
            <a:off x="5607050" y="3996690"/>
            <a:ext cx="2967990" cy="279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000" b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1991</a:t>
            </a:r>
            <a:endParaRPr lang="vi-VN" sz="2000" b="1" dirty="0">
              <a:solidFill>
                <a:srgbClr val="002060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vi-VN" sz="2000" b="1" dirty="0">
                <a:solidFill>
                  <a:srgbClr val="00206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Mê Linh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b="1" dirty="0">
              <a:solidFill>
                <a:srgbClr val="002060"/>
              </a:solidFill>
              <a:effectLst/>
              <a:latin typeface="+mj-lt"/>
              <a:ea typeface="Calibri" panose="020F050202020403020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vi-VN" sz="20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Sơn Tây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Hoài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Đan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Ba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Tây.</a:t>
            </a:r>
            <a:endParaRPr lang="vi-VN" sz="2000" b="1" dirty="0">
              <a:solidFill>
                <a:srgbClr val="002060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/>
          <p:cNvSpPr txBox="1"/>
          <p:nvPr/>
        </p:nvSpPr>
        <p:spPr>
          <a:xfrm>
            <a:off x="8473440" y="3996690"/>
            <a:ext cx="3718560" cy="279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49300" indent="180340" algn="ctr">
              <a:lnSpc>
                <a:spcPct val="110000"/>
              </a:lnSpc>
            </a:pPr>
            <a:r>
              <a:rPr lang="vi-VN" sz="2000" b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vi-VN" sz="2000" b="1" dirty="0">
              <a:solidFill>
                <a:srgbClr val="FF0000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749300" indent="180340" algn="ctr">
              <a:lnSpc>
                <a:spcPct val="110000"/>
              </a:lnSpc>
            </a:pP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- Sáp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nhiên, dân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Tây;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Mê Linh (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Lương Sơn (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vi-VN" sz="2000" b="1" dirty="0">
                <a:solidFill>
                  <a:srgbClr val="00206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b="1" dirty="0">
              <a:solidFill>
                <a:srgbClr val="002060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2"/>
          <p:cNvSpPr txBox="1"/>
          <p:nvPr/>
        </p:nvSpPr>
        <p:spPr>
          <a:xfrm>
            <a:off x="736600" y="234950"/>
            <a:ext cx="159194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586.2 km2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3565867" y="203762"/>
            <a:ext cx="196581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2131.5 km2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6451611" y="204152"/>
            <a:ext cx="149357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922.8 km2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9000817" y="203949"/>
            <a:ext cx="1587453" cy="3987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3324.3 km2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3" grpId="0"/>
      <p:bldP spid="6" grpId="0"/>
      <p:bldP spid="10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ộp Văn bản 23"/>
          <p:cNvSpPr txBox="1"/>
          <p:nvPr/>
        </p:nvSpPr>
        <p:spPr>
          <a:xfrm>
            <a:off x="2395220" y="2562225"/>
            <a:ext cx="7249160" cy="157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 dirty="0">
                <a:solidFill>
                  <a:srgbClr val="002060"/>
                </a:solidFill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3.344,7 km2 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4400" dirty="0">
                <a:solidFill>
                  <a:srgbClr val="002060"/>
                </a:solidFill>
              </a:rPr>
              <a:t>+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6.232.940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4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/>
          <p:cNvSpPr txBox="1"/>
          <p:nvPr/>
        </p:nvSpPr>
        <p:spPr>
          <a:xfrm>
            <a:off x="1929765" y="1495425"/>
            <a:ext cx="339852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Năm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2008: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954416" y="26235"/>
          <a:ext cx="2220595" cy="2842260"/>
        </p:xfrm>
        <a:graphic>
          <a:graphicData uri="http://schemas.openxmlformats.org/drawingml/2006/table">
            <a:tbl>
              <a:tblPr/>
              <a:tblGrid>
                <a:gridCol w="2220595"/>
              </a:tblGrid>
              <a:tr h="47371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6" marR="53926" marT="53926" marB="5392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6" marR="53926" marT="53926" marB="5392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6" marR="53926" marT="53926" marB="5392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6" marR="53926" marT="53926" marB="5392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6" marR="53926" marT="53926" marB="5392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Bà Trưng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6" marR="53926" marT="53926" marB="5392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68782" y="-2042"/>
            <a:ext cx="374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:12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dirty="0"/>
              <a:t>.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332618" y="26235"/>
          <a:ext cx="3335020" cy="2842260"/>
        </p:xfrm>
        <a:graphic>
          <a:graphicData uri="http://schemas.openxmlformats.org/drawingml/2006/table">
            <a:tbl>
              <a:tblPr/>
              <a:tblGrid>
                <a:gridCol w="3335020"/>
              </a:tblGrid>
              <a:tr h="47371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6" marR="53926" marT="53926" marB="5392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6" marR="53926" marT="53926" marB="5392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Long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6" marR="53926" marT="53926" marB="5392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Nam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6" marR="53926" marT="53926" marB="5392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6" marR="53926" marT="53926" marB="5392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26" marR="53926" marT="53926" marB="5392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32668" y="2739266"/>
            <a:ext cx="20421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26127" y="2770044"/>
            <a:ext cx="1228289" cy="4603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2668" y="3282126"/>
            <a:ext cx="27344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719531" y="3459923"/>
          <a:ext cx="2187575" cy="3461385"/>
        </p:xfrm>
        <a:graphic>
          <a:graphicData uri="http://schemas.openxmlformats.org/drawingml/2006/table">
            <a:tbl>
              <a:tblPr/>
              <a:tblGrid>
                <a:gridCol w="2187575"/>
              </a:tblGrid>
              <a:tr h="448643">
                <a:tc>
                  <a:txBody>
                    <a:bodyPr/>
                    <a:lstStyle/>
                    <a:p>
                      <a:pPr fontAlgn="t"/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8643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7.Mê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643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8.Mỹ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643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9.Phú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8643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10.Phúc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Thọ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175779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11.Quốc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Oai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 Sơ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21041" y="3978865"/>
          <a:ext cx="2198370" cy="457200"/>
        </p:xfrm>
        <a:graphic>
          <a:graphicData uri="http://schemas.openxmlformats.org/drawingml/2006/table">
            <a:tbl>
              <a:tblPr/>
              <a:tblGrid>
                <a:gridCol w="2198370"/>
              </a:tblGrid>
              <a:tr h="457200">
                <a:tc>
                  <a:txBody>
                    <a:bodyPr/>
                    <a:lstStyle/>
                    <a:p>
                      <a:pPr fontAlgn="t"/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141782" y="3861528"/>
          <a:ext cx="2198370" cy="3017520"/>
        </p:xfrm>
        <a:graphic>
          <a:graphicData uri="http://schemas.openxmlformats.org/drawingml/2006/table">
            <a:tbl>
              <a:tblPr/>
              <a:tblGrid>
                <a:gridCol w="2198370"/>
              </a:tblGrid>
              <a:tr h="45720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 Mỹ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 Phượng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4.Đông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5.Gia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6.Hoài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332618" y="3978865"/>
          <a:ext cx="2390140" cy="2286000"/>
        </p:xfrm>
        <a:graphic>
          <a:graphicData uri="http://schemas.openxmlformats.org/drawingml/2006/table">
            <a:tbl>
              <a:tblPr/>
              <a:tblGrid>
                <a:gridCol w="2390140"/>
              </a:tblGrid>
              <a:tr h="45720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13.Thạch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14.Thanh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Oai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15.Thanh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 Tín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7" marR="45707" marT="45707" marB="45707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673860" y="336550"/>
            <a:ext cx="4165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NỘI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TRƯỚC</a:t>
            </a:r>
            <a:r>
              <a:rPr lang="en-US" sz="2800" b="1" dirty="0">
                <a:solidFill>
                  <a:srgbClr val="FF0000"/>
                </a:solidFill>
              </a:rPr>
              <a:t> 2008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6120765" y="413385"/>
            <a:ext cx="4658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NỘI</a:t>
            </a:r>
            <a:r>
              <a:rPr lang="en-US" sz="2800" b="1" dirty="0">
                <a:solidFill>
                  <a:srgbClr val="FF0000"/>
                </a:solidFill>
              </a:rPr>
              <a:t> SAU </a:t>
            </a:r>
            <a:r>
              <a:rPr lang="en-US" sz="2800" b="1" dirty="0" err="1">
                <a:solidFill>
                  <a:srgbClr val="FF0000"/>
                </a:solidFill>
              </a:rPr>
              <a:t>MỞ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RỘNG</a:t>
            </a:r>
            <a:r>
              <a:rPr lang="en-US" sz="2800" b="1" dirty="0">
                <a:solidFill>
                  <a:srgbClr val="FF0000"/>
                </a:solidFill>
              </a:rPr>
              <a:t> 2008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3" t="9080" r="3552" b="34752"/>
          <a:stretch>
            <a:fillRect/>
          </a:stretch>
        </p:blipFill>
        <p:spPr>
          <a:xfrm>
            <a:off x="1788786" y="3342563"/>
            <a:ext cx="3743325" cy="2743174"/>
          </a:xfrm>
          <a:prstGeom prst="rect">
            <a:avLst/>
          </a:prstGeom>
        </p:spPr>
      </p:pic>
      <p:pic>
        <p:nvPicPr>
          <p:cNvPr id="9" name="Hình ảnh 8" descr="Ảnh có chứa nhóm, đám đông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t="28464" r="26321" b="12946"/>
          <a:stretch>
            <a:fillRect/>
          </a:stretch>
        </p:blipFill>
        <p:spPr>
          <a:xfrm>
            <a:off x="6689387" y="3560900"/>
            <a:ext cx="3743324" cy="2306500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1597556" y="1248696"/>
            <a:ext cx="4355569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924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km2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2.672.122 </a:t>
            </a:r>
            <a:endParaRPr lang="en-US" sz="28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2.892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6153785" y="1248410"/>
            <a:ext cx="5563870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3.324.3 km2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6.232.940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1.863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914399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03" y="685800"/>
            <a:ext cx="9144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5003" y="141514"/>
            <a:ext cx="533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Sân</a:t>
            </a:r>
            <a:r>
              <a:rPr lang="en-US" sz="2800" dirty="0">
                <a:solidFill>
                  <a:srgbClr val="FF0000"/>
                </a:solidFill>
              </a:rPr>
              <a:t> bay </a:t>
            </a:r>
            <a:r>
              <a:rPr lang="en-US" sz="2800" dirty="0" err="1">
                <a:solidFill>
                  <a:srgbClr val="FF0000"/>
                </a:solidFill>
              </a:rPr>
              <a:t>Nội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1999"/>
            <a:ext cx="8991600" cy="58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Hà Nội tăng cường các biện pháp bảo đảm an toàn giao thông dịp nghỉ lễ - 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19090"/>
            <a:ext cx="9144000" cy="577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22992"/>
            <a:ext cx="5867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Giao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bộ</a:t>
            </a:r>
            <a:r>
              <a:rPr lang="en-US" sz="3200" dirty="0">
                <a:solidFill>
                  <a:srgbClr val="FF0000"/>
                </a:solidFill>
              </a:rPr>
              <a:t> ở </a:t>
            </a:r>
            <a:r>
              <a:rPr lang="en-US" sz="3200" dirty="0" err="1">
                <a:solidFill>
                  <a:srgbClr val="FF0000"/>
                </a:solidFill>
              </a:rPr>
              <a:t>Hà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Nội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78550"/>
            <a:ext cx="9144000" cy="60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78549"/>
            <a:ext cx="9144000" cy="60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Đồ án quy hoạch cải tạo khu vực ga Hà Nội trở nên văn m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78548"/>
            <a:ext cx="9144000" cy="603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0" y="152400"/>
            <a:ext cx="4038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Ga </a:t>
            </a:r>
            <a:r>
              <a:rPr lang="en-US" sz="3200" b="1" dirty="0" err="1">
                <a:solidFill>
                  <a:srgbClr val="FF0000"/>
                </a:solidFill>
              </a:rPr>
              <a:t>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Nội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82" y="1267012"/>
            <a:ext cx="9119118" cy="55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7011"/>
            <a:ext cx="9119118" cy="55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0" y="389848"/>
            <a:ext cx="4267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đường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thủy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82916"/>
            <a:ext cx="9067800" cy="57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0" y="221902"/>
            <a:ext cx="4191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Lịch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Content Placeholder 3" descr="hinh-nen-powerpoint-42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can001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" b="4445"/>
          <a:stretch>
            <a:fillRect/>
          </a:stretch>
        </p:blipFill>
        <p:spPr bwMode="auto">
          <a:xfrm>
            <a:off x="15240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7" descr="Divot"/>
          <p:cNvSpPr/>
          <p:nvPr/>
        </p:nvSpPr>
        <p:spPr bwMode="auto">
          <a:xfrm>
            <a:off x="1828800" y="152402"/>
            <a:ext cx="3124200" cy="1401763"/>
          </a:xfrm>
          <a:custGeom>
            <a:avLst/>
            <a:gdLst>
              <a:gd name="T0" fmla="*/ 2147483646 w 1497"/>
              <a:gd name="T1" fmla="*/ 2147483646 h 835"/>
              <a:gd name="T2" fmla="*/ 2147483646 w 1497"/>
              <a:gd name="T3" fmla="*/ 2147483646 h 835"/>
              <a:gd name="T4" fmla="*/ 2147483646 w 1497"/>
              <a:gd name="T5" fmla="*/ 2147483646 h 835"/>
              <a:gd name="T6" fmla="*/ 2147483646 w 1497"/>
              <a:gd name="T7" fmla="*/ 2147483646 h 835"/>
              <a:gd name="T8" fmla="*/ 2147483646 w 1497"/>
              <a:gd name="T9" fmla="*/ 2147483646 h 835"/>
              <a:gd name="T10" fmla="*/ 2147483646 w 1497"/>
              <a:gd name="T11" fmla="*/ 2147483646 h 835"/>
              <a:gd name="T12" fmla="*/ 2147483646 w 1497"/>
              <a:gd name="T13" fmla="*/ 2147483646 h 835"/>
              <a:gd name="T14" fmla="*/ 2147483646 w 1497"/>
              <a:gd name="T15" fmla="*/ 2147483646 h 835"/>
              <a:gd name="T16" fmla="*/ 2147483646 w 1497"/>
              <a:gd name="T17" fmla="*/ 2147483646 h 835"/>
              <a:gd name="T18" fmla="*/ 2147483646 w 1497"/>
              <a:gd name="T19" fmla="*/ 2147483646 h 835"/>
              <a:gd name="T20" fmla="*/ 2147483646 w 1497"/>
              <a:gd name="T21" fmla="*/ 2147483646 h 835"/>
              <a:gd name="T22" fmla="*/ 2147483646 w 1497"/>
              <a:gd name="T23" fmla="*/ 2147483646 h 835"/>
              <a:gd name="T24" fmla="*/ 2147483646 w 1497"/>
              <a:gd name="T25" fmla="*/ 2147483646 h 835"/>
              <a:gd name="T26" fmla="*/ 2147483646 w 1497"/>
              <a:gd name="T27" fmla="*/ 2147483646 h 835"/>
              <a:gd name="T28" fmla="*/ 2147483646 w 1497"/>
              <a:gd name="T29" fmla="*/ 2147483646 h 835"/>
              <a:gd name="T30" fmla="*/ 2147483646 w 1497"/>
              <a:gd name="T31" fmla="*/ 2147483646 h 835"/>
              <a:gd name="T32" fmla="*/ 2147483646 w 1497"/>
              <a:gd name="T33" fmla="*/ 2147483646 h 835"/>
              <a:gd name="T34" fmla="*/ 2147483646 w 1497"/>
              <a:gd name="T35" fmla="*/ 2147483646 h 835"/>
              <a:gd name="T36" fmla="*/ 2147483646 w 1497"/>
              <a:gd name="T37" fmla="*/ 2147483646 h 835"/>
              <a:gd name="T38" fmla="*/ 2147483646 w 1497"/>
              <a:gd name="T39" fmla="*/ 2147483646 h 835"/>
              <a:gd name="T40" fmla="*/ 2147483646 w 1497"/>
              <a:gd name="T41" fmla="*/ 2147483646 h 835"/>
              <a:gd name="T42" fmla="*/ 2147483646 w 1497"/>
              <a:gd name="T43" fmla="*/ 2147483646 h 835"/>
              <a:gd name="T44" fmla="*/ 2147483646 w 1497"/>
              <a:gd name="T45" fmla="*/ 2147483646 h 835"/>
              <a:gd name="T46" fmla="*/ 2147483646 w 1497"/>
              <a:gd name="T47" fmla="*/ 2147483646 h 835"/>
              <a:gd name="T48" fmla="*/ 2147483646 w 1497"/>
              <a:gd name="T49" fmla="*/ 2147483646 h 835"/>
              <a:gd name="T50" fmla="*/ 2147483646 w 1497"/>
              <a:gd name="T51" fmla="*/ 2147483646 h 835"/>
              <a:gd name="T52" fmla="*/ 2147483646 w 1497"/>
              <a:gd name="T53" fmla="*/ 2147483646 h 835"/>
              <a:gd name="T54" fmla="*/ 2147483646 w 1497"/>
              <a:gd name="T55" fmla="*/ 2147483646 h 835"/>
              <a:gd name="T56" fmla="*/ 2147483646 w 1497"/>
              <a:gd name="T57" fmla="*/ 2147483646 h 835"/>
              <a:gd name="T58" fmla="*/ 2147483646 w 1497"/>
              <a:gd name="T59" fmla="*/ 2147483646 h 835"/>
              <a:gd name="T60" fmla="*/ 2147483646 w 1497"/>
              <a:gd name="T61" fmla="*/ 2147483646 h 835"/>
              <a:gd name="T62" fmla="*/ 2147483646 w 1497"/>
              <a:gd name="T63" fmla="*/ 2147483646 h 835"/>
              <a:gd name="T64" fmla="*/ 2147483646 w 1497"/>
              <a:gd name="T65" fmla="*/ 2147483646 h 835"/>
              <a:gd name="T66" fmla="*/ 2147483646 w 1497"/>
              <a:gd name="T67" fmla="*/ 2147483646 h 835"/>
              <a:gd name="T68" fmla="*/ 2147483646 w 1497"/>
              <a:gd name="T69" fmla="*/ 2147483646 h 835"/>
              <a:gd name="T70" fmla="*/ 2147483646 w 1497"/>
              <a:gd name="T71" fmla="*/ 2147483646 h 835"/>
              <a:gd name="T72" fmla="*/ 2147483646 w 1497"/>
              <a:gd name="T73" fmla="*/ 2147483646 h 835"/>
              <a:gd name="T74" fmla="*/ 2147483646 w 1497"/>
              <a:gd name="T75" fmla="*/ 2147483646 h 835"/>
              <a:gd name="T76" fmla="*/ 2147483646 w 1497"/>
              <a:gd name="T77" fmla="*/ 2147483646 h 835"/>
              <a:gd name="T78" fmla="*/ 2147483646 w 1497"/>
              <a:gd name="T79" fmla="*/ 2147483646 h 835"/>
              <a:gd name="T80" fmla="*/ 2147483646 w 1497"/>
              <a:gd name="T81" fmla="*/ 2147483646 h 835"/>
              <a:gd name="T82" fmla="*/ 2147483646 w 1497"/>
              <a:gd name="T83" fmla="*/ 2147483646 h 835"/>
              <a:gd name="T84" fmla="*/ 2147483646 w 1497"/>
              <a:gd name="T85" fmla="*/ 2147483646 h 835"/>
              <a:gd name="T86" fmla="*/ 2147483646 w 1497"/>
              <a:gd name="T87" fmla="*/ 2147483646 h 835"/>
              <a:gd name="T88" fmla="*/ 2147483646 w 1497"/>
              <a:gd name="T89" fmla="*/ 2147483646 h 83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497" h="835">
                <a:moveTo>
                  <a:pt x="668" y="750"/>
                </a:moveTo>
                <a:cubicBezTo>
                  <a:pt x="659" y="722"/>
                  <a:pt x="643" y="726"/>
                  <a:pt x="614" y="720"/>
                </a:cubicBezTo>
                <a:cubicBezTo>
                  <a:pt x="592" y="706"/>
                  <a:pt x="594" y="692"/>
                  <a:pt x="572" y="678"/>
                </a:cubicBezTo>
                <a:cubicBezTo>
                  <a:pt x="560" y="643"/>
                  <a:pt x="545" y="658"/>
                  <a:pt x="518" y="666"/>
                </a:cubicBezTo>
                <a:cubicBezTo>
                  <a:pt x="506" y="669"/>
                  <a:pt x="494" y="670"/>
                  <a:pt x="482" y="672"/>
                </a:cubicBezTo>
                <a:cubicBezTo>
                  <a:pt x="463" y="691"/>
                  <a:pt x="447" y="702"/>
                  <a:pt x="422" y="714"/>
                </a:cubicBezTo>
                <a:cubicBezTo>
                  <a:pt x="406" y="763"/>
                  <a:pt x="418" y="711"/>
                  <a:pt x="363" y="703"/>
                </a:cubicBezTo>
                <a:cubicBezTo>
                  <a:pt x="345" y="691"/>
                  <a:pt x="333" y="695"/>
                  <a:pt x="314" y="690"/>
                </a:cubicBezTo>
                <a:cubicBezTo>
                  <a:pt x="291" y="684"/>
                  <a:pt x="291" y="675"/>
                  <a:pt x="267" y="673"/>
                </a:cubicBezTo>
                <a:cubicBezTo>
                  <a:pt x="262" y="641"/>
                  <a:pt x="226" y="631"/>
                  <a:pt x="218" y="600"/>
                </a:cubicBezTo>
                <a:cubicBezTo>
                  <a:pt x="215" y="588"/>
                  <a:pt x="206" y="564"/>
                  <a:pt x="206" y="564"/>
                </a:cubicBezTo>
                <a:cubicBezTo>
                  <a:pt x="214" y="540"/>
                  <a:pt x="224" y="536"/>
                  <a:pt x="248" y="528"/>
                </a:cubicBezTo>
                <a:cubicBezTo>
                  <a:pt x="232" y="480"/>
                  <a:pt x="255" y="463"/>
                  <a:pt x="234" y="442"/>
                </a:cubicBezTo>
                <a:cubicBezTo>
                  <a:pt x="218" y="444"/>
                  <a:pt x="198" y="458"/>
                  <a:pt x="182" y="462"/>
                </a:cubicBezTo>
                <a:cubicBezTo>
                  <a:pt x="175" y="464"/>
                  <a:pt x="171" y="476"/>
                  <a:pt x="164" y="474"/>
                </a:cubicBezTo>
                <a:cubicBezTo>
                  <a:pt x="158" y="472"/>
                  <a:pt x="160" y="462"/>
                  <a:pt x="158" y="456"/>
                </a:cubicBezTo>
                <a:cubicBezTo>
                  <a:pt x="152" y="412"/>
                  <a:pt x="146" y="402"/>
                  <a:pt x="116" y="372"/>
                </a:cubicBezTo>
                <a:cubicBezTo>
                  <a:pt x="114" y="364"/>
                  <a:pt x="116" y="353"/>
                  <a:pt x="110" y="348"/>
                </a:cubicBezTo>
                <a:cubicBezTo>
                  <a:pt x="100" y="340"/>
                  <a:pt x="74" y="336"/>
                  <a:pt x="74" y="336"/>
                </a:cubicBezTo>
                <a:cubicBezTo>
                  <a:pt x="67" y="256"/>
                  <a:pt x="77" y="268"/>
                  <a:pt x="8" y="258"/>
                </a:cubicBezTo>
                <a:cubicBezTo>
                  <a:pt x="0" y="254"/>
                  <a:pt x="14" y="267"/>
                  <a:pt x="14" y="258"/>
                </a:cubicBezTo>
                <a:cubicBezTo>
                  <a:pt x="14" y="250"/>
                  <a:pt x="0" y="242"/>
                  <a:pt x="8" y="240"/>
                </a:cubicBezTo>
                <a:cubicBezTo>
                  <a:pt x="82" y="225"/>
                  <a:pt x="12" y="242"/>
                  <a:pt x="68" y="228"/>
                </a:cubicBezTo>
                <a:cubicBezTo>
                  <a:pt x="102" y="205"/>
                  <a:pt x="83" y="184"/>
                  <a:pt x="116" y="162"/>
                </a:cubicBezTo>
                <a:cubicBezTo>
                  <a:pt x="142" y="164"/>
                  <a:pt x="153" y="169"/>
                  <a:pt x="173" y="186"/>
                </a:cubicBezTo>
                <a:cubicBezTo>
                  <a:pt x="284" y="281"/>
                  <a:pt x="121" y="234"/>
                  <a:pt x="266" y="252"/>
                </a:cubicBezTo>
                <a:cubicBezTo>
                  <a:pt x="280" y="248"/>
                  <a:pt x="280" y="235"/>
                  <a:pt x="290" y="222"/>
                </a:cubicBezTo>
                <a:cubicBezTo>
                  <a:pt x="294" y="217"/>
                  <a:pt x="292" y="209"/>
                  <a:pt x="296" y="204"/>
                </a:cubicBezTo>
                <a:cubicBezTo>
                  <a:pt x="306" y="192"/>
                  <a:pt x="321" y="185"/>
                  <a:pt x="332" y="174"/>
                </a:cubicBezTo>
                <a:cubicBezTo>
                  <a:pt x="334" y="166"/>
                  <a:pt x="330" y="150"/>
                  <a:pt x="338" y="150"/>
                </a:cubicBezTo>
                <a:cubicBezTo>
                  <a:pt x="352" y="150"/>
                  <a:pt x="362" y="166"/>
                  <a:pt x="374" y="174"/>
                </a:cubicBezTo>
                <a:cubicBezTo>
                  <a:pt x="380" y="178"/>
                  <a:pt x="392" y="213"/>
                  <a:pt x="392" y="213"/>
                </a:cubicBezTo>
                <a:cubicBezTo>
                  <a:pt x="398" y="207"/>
                  <a:pt x="405" y="175"/>
                  <a:pt x="410" y="168"/>
                </a:cubicBezTo>
                <a:cubicBezTo>
                  <a:pt x="414" y="163"/>
                  <a:pt x="410" y="149"/>
                  <a:pt x="416" y="150"/>
                </a:cubicBezTo>
                <a:cubicBezTo>
                  <a:pt x="430" y="152"/>
                  <a:pt x="452" y="174"/>
                  <a:pt x="452" y="174"/>
                </a:cubicBezTo>
                <a:cubicBezTo>
                  <a:pt x="463" y="206"/>
                  <a:pt x="458" y="224"/>
                  <a:pt x="488" y="234"/>
                </a:cubicBezTo>
                <a:cubicBezTo>
                  <a:pt x="524" y="225"/>
                  <a:pt x="509" y="236"/>
                  <a:pt x="524" y="192"/>
                </a:cubicBezTo>
                <a:cubicBezTo>
                  <a:pt x="525" y="190"/>
                  <a:pt x="532" y="168"/>
                  <a:pt x="542" y="165"/>
                </a:cubicBezTo>
                <a:cubicBezTo>
                  <a:pt x="572" y="171"/>
                  <a:pt x="599" y="101"/>
                  <a:pt x="608" y="216"/>
                </a:cubicBezTo>
                <a:cubicBezTo>
                  <a:pt x="628" y="212"/>
                  <a:pt x="616" y="196"/>
                  <a:pt x="626" y="174"/>
                </a:cubicBezTo>
                <a:cubicBezTo>
                  <a:pt x="633" y="159"/>
                  <a:pt x="668" y="144"/>
                  <a:pt x="668" y="144"/>
                </a:cubicBezTo>
                <a:cubicBezTo>
                  <a:pt x="731" y="207"/>
                  <a:pt x="707" y="114"/>
                  <a:pt x="716" y="84"/>
                </a:cubicBezTo>
                <a:cubicBezTo>
                  <a:pt x="719" y="74"/>
                  <a:pt x="788" y="45"/>
                  <a:pt x="800" y="42"/>
                </a:cubicBezTo>
                <a:cubicBezTo>
                  <a:pt x="820" y="30"/>
                  <a:pt x="830" y="8"/>
                  <a:pt x="840" y="4"/>
                </a:cubicBezTo>
                <a:cubicBezTo>
                  <a:pt x="850" y="0"/>
                  <a:pt x="848" y="11"/>
                  <a:pt x="860" y="18"/>
                </a:cubicBezTo>
                <a:cubicBezTo>
                  <a:pt x="876" y="42"/>
                  <a:pt x="886" y="41"/>
                  <a:pt x="914" y="48"/>
                </a:cubicBezTo>
                <a:cubicBezTo>
                  <a:pt x="916" y="64"/>
                  <a:pt x="913" y="81"/>
                  <a:pt x="920" y="96"/>
                </a:cubicBezTo>
                <a:cubicBezTo>
                  <a:pt x="923" y="102"/>
                  <a:pt x="934" y="98"/>
                  <a:pt x="938" y="102"/>
                </a:cubicBezTo>
                <a:cubicBezTo>
                  <a:pt x="942" y="106"/>
                  <a:pt x="940" y="115"/>
                  <a:pt x="944" y="120"/>
                </a:cubicBezTo>
                <a:cubicBezTo>
                  <a:pt x="949" y="126"/>
                  <a:pt x="956" y="128"/>
                  <a:pt x="962" y="132"/>
                </a:cubicBezTo>
                <a:cubicBezTo>
                  <a:pt x="970" y="130"/>
                  <a:pt x="978" y="129"/>
                  <a:pt x="986" y="126"/>
                </a:cubicBezTo>
                <a:cubicBezTo>
                  <a:pt x="993" y="123"/>
                  <a:pt x="997" y="116"/>
                  <a:pt x="1004" y="114"/>
                </a:cubicBezTo>
                <a:cubicBezTo>
                  <a:pt x="1021" y="108"/>
                  <a:pt x="1041" y="108"/>
                  <a:pt x="1058" y="102"/>
                </a:cubicBezTo>
                <a:cubicBezTo>
                  <a:pt x="1064" y="106"/>
                  <a:pt x="1071" y="109"/>
                  <a:pt x="1076" y="114"/>
                </a:cubicBezTo>
                <a:cubicBezTo>
                  <a:pt x="1081" y="119"/>
                  <a:pt x="1082" y="127"/>
                  <a:pt x="1088" y="132"/>
                </a:cubicBezTo>
                <a:cubicBezTo>
                  <a:pt x="1109" y="148"/>
                  <a:pt x="1140" y="141"/>
                  <a:pt x="1166" y="144"/>
                </a:cubicBezTo>
                <a:cubicBezTo>
                  <a:pt x="1180" y="186"/>
                  <a:pt x="1166" y="176"/>
                  <a:pt x="1196" y="186"/>
                </a:cubicBezTo>
                <a:cubicBezTo>
                  <a:pt x="1194" y="194"/>
                  <a:pt x="1195" y="203"/>
                  <a:pt x="1190" y="210"/>
                </a:cubicBezTo>
                <a:cubicBezTo>
                  <a:pt x="1186" y="216"/>
                  <a:pt x="1173" y="215"/>
                  <a:pt x="1172" y="222"/>
                </a:cubicBezTo>
                <a:cubicBezTo>
                  <a:pt x="1169" y="229"/>
                  <a:pt x="1155" y="250"/>
                  <a:pt x="1160" y="276"/>
                </a:cubicBezTo>
                <a:cubicBezTo>
                  <a:pt x="1165" y="302"/>
                  <a:pt x="1179" y="350"/>
                  <a:pt x="1202" y="378"/>
                </a:cubicBezTo>
                <a:cubicBezTo>
                  <a:pt x="1211" y="404"/>
                  <a:pt x="1286" y="443"/>
                  <a:pt x="1298" y="444"/>
                </a:cubicBezTo>
                <a:cubicBezTo>
                  <a:pt x="1306" y="449"/>
                  <a:pt x="1324" y="436"/>
                  <a:pt x="1329" y="442"/>
                </a:cubicBezTo>
                <a:cubicBezTo>
                  <a:pt x="1333" y="447"/>
                  <a:pt x="1357" y="468"/>
                  <a:pt x="1362" y="472"/>
                </a:cubicBezTo>
                <a:cubicBezTo>
                  <a:pt x="1374" y="482"/>
                  <a:pt x="1389" y="466"/>
                  <a:pt x="1404" y="469"/>
                </a:cubicBezTo>
                <a:cubicBezTo>
                  <a:pt x="1414" y="465"/>
                  <a:pt x="1448" y="467"/>
                  <a:pt x="1458" y="463"/>
                </a:cubicBezTo>
                <a:cubicBezTo>
                  <a:pt x="1470" y="459"/>
                  <a:pt x="1472" y="486"/>
                  <a:pt x="1472" y="486"/>
                </a:cubicBezTo>
                <a:cubicBezTo>
                  <a:pt x="1478" y="488"/>
                  <a:pt x="1487" y="486"/>
                  <a:pt x="1490" y="492"/>
                </a:cubicBezTo>
                <a:cubicBezTo>
                  <a:pt x="1497" y="507"/>
                  <a:pt x="1440" y="548"/>
                  <a:pt x="1430" y="558"/>
                </a:cubicBezTo>
                <a:cubicBezTo>
                  <a:pt x="1420" y="606"/>
                  <a:pt x="1408" y="600"/>
                  <a:pt x="1358" y="606"/>
                </a:cubicBezTo>
                <a:cubicBezTo>
                  <a:pt x="1341" y="657"/>
                  <a:pt x="1289" y="642"/>
                  <a:pt x="1238" y="648"/>
                </a:cubicBezTo>
                <a:cubicBezTo>
                  <a:pt x="1223" y="671"/>
                  <a:pt x="1209" y="670"/>
                  <a:pt x="1184" y="678"/>
                </a:cubicBezTo>
                <a:cubicBezTo>
                  <a:pt x="1150" y="626"/>
                  <a:pt x="1195" y="687"/>
                  <a:pt x="1154" y="654"/>
                </a:cubicBezTo>
                <a:cubicBezTo>
                  <a:pt x="1148" y="649"/>
                  <a:pt x="1148" y="640"/>
                  <a:pt x="1142" y="636"/>
                </a:cubicBezTo>
                <a:cubicBezTo>
                  <a:pt x="1129" y="629"/>
                  <a:pt x="1142" y="593"/>
                  <a:pt x="1128" y="589"/>
                </a:cubicBezTo>
                <a:cubicBezTo>
                  <a:pt x="1119" y="575"/>
                  <a:pt x="1092" y="590"/>
                  <a:pt x="1082" y="576"/>
                </a:cubicBezTo>
                <a:cubicBezTo>
                  <a:pt x="1075" y="566"/>
                  <a:pt x="1044" y="561"/>
                  <a:pt x="1034" y="558"/>
                </a:cubicBezTo>
                <a:cubicBezTo>
                  <a:pt x="1001" y="549"/>
                  <a:pt x="972" y="532"/>
                  <a:pt x="938" y="522"/>
                </a:cubicBezTo>
                <a:cubicBezTo>
                  <a:pt x="885" y="487"/>
                  <a:pt x="916" y="497"/>
                  <a:pt x="842" y="504"/>
                </a:cubicBezTo>
                <a:cubicBezTo>
                  <a:pt x="822" y="533"/>
                  <a:pt x="832" y="565"/>
                  <a:pt x="812" y="594"/>
                </a:cubicBezTo>
                <a:cubicBezTo>
                  <a:pt x="820" y="619"/>
                  <a:pt x="833" y="614"/>
                  <a:pt x="848" y="636"/>
                </a:cubicBezTo>
                <a:cubicBezTo>
                  <a:pt x="861" y="714"/>
                  <a:pt x="838" y="646"/>
                  <a:pt x="878" y="678"/>
                </a:cubicBezTo>
                <a:cubicBezTo>
                  <a:pt x="883" y="682"/>
                  <a:pt x="881" y="690"/>
                  <a:pt x="884" y="696"/>
                </a:cubicBezTo>
                <a:cubicBezTo>
                  <a:pt x="895" y="718"/>
                  <a:pt x="910" y="725"/>
                  <a:pt x="932" y="732"/>
                </a:cubicBezTo>
                <a:cubicBezTo>
                  <a:pt x="939" y="754"/>
                  <a:pt x="971" y="800"/>
                  <a:pt x="944" y="822"/>
                </a:cubicBezTo>
                <a:cubicBezTo>
                  <a:pt x="928" y="835"/>
                  <a:pt x="904" y="826"/>
                  <a:pt x="884" y="828"/>
                </a:cubicBezTo>
                <a:cubicBezTo>
                  <a:pt x="849" y="805"/>
                  <a:pt x="859" y="784"/>
                  <a:pt x="818" y="774"/>
                </a:cubicBezTo>
                <a:cubicBezTo>
                  <a:pt x="795" y="740"/>
                  <a:pt x="790" y="738"/>
                  <a:pt x="746" y="732"/>
                </a:cubicBezTo>
                <a:cubicBezTo>
                  <a:pt x="736" y="734"/>
                  <a:pt x="726" y="735"/>
                  <a:pt x="716" y="738"/>
                </a:cubicBezTo>
                <a:cubicBezTo>
                  <a:pt x="704" y="741"/>
                  <a:pt x="680" y="750"/>
                  <a:pt x="680" y="750"/>
                </a:cubicBezTo>
                <a:cubicBezTo>
                  <a:pt x="658" y="772"/>
                  <a:pt x="659" y="776"/>
                  <a:pt x="668" y="750"/>
                </a:cubicBezTo>
                <a:close/>
              </a:path>
            </a:pathLst>
          </a:custGeom>
          <a:pattFill prst="divot">
            <a:fgClr>
              <a:schemeClr val="accent1">
                <a:alpha val="47842"/>
              </a:scheme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8" descr="Dark upward diagonal"/>
          <p:cNvSpPr/>
          <p:nvPr/>
        </p:nvSpPr>
        <p:spPr bwMode="auto">
          <a:xfrm>
            <a:off x="3536950" y="984250"/>
            <a:ext cx="800100" cy="700088"/>
          </a:xfrm>
          <a:custGeom>
            <a:avLst/>
            <a:gdLst>
              <a:gd name="T0" fmla="*/ 2147483646 w 401"/>
              <a:gd name="T1" fmla="*/ 2147483646 h 441"/>
              <a:gd name="T2" fmla="*/ 2147483646 w 401"/>
              <a:gd name="T3" fmla="*/ 2147483646 h 441"/>
              <a:gd name="T4" fmla="*/ 2147483646 w 401"/>
              <a:gd name="T5" fmla="*/ 2147483646 h 441"/>
              <a:gd name="T6" fmla="*/ 2147483646 w 401"/>
              <a:gd name="T7" fmla="*/ 2147483646 h 441"/>
              <a:gd name="T8" fmla="*/ 2147483646 w 401"/>
              <a:gd name="T9" fmla="*/ 2147483646 h 441"/>
              <a:gd name="T10" fmla="*/ 2147483646 w 401"/>
              <a:gd name="T11" fmla="*/ 2147483646 h 441"/>
              <a:gd name="T12" fmla="*/ 2147483646 w 401"/>
              <a:gd name="T13" fmla="*/ 2147483646 h 441"/>
              <a:gd name="T14" fmla="*/ 2147483646 w 401"/>
              <a:gd name="T15" fmla="*/ 2147483646 h 441"/>
              <a:gd name="T16" fmla="*/ 2147483646 w 401"/>
              <a:gd name="T17" fmla="*/ 2147483646 h 441"/>
              <a:gd name="T18" fmla="*/ 2147483646 w 401"/>
              <a:gd name="T19" fmla="*/ 2147483646 h 441"/>
              <a:gd name="T20" fmla="*/ 2147483646 w 401"/>
              <a:gd name="T21" fmla="*/ 2147483646 h 441"/>
              <a:gd name="T22" fmla="*/ 2147483646 w 401"/>
              <a:gd name="T23" fmla="*/ 2147483646 h 441"/>
              <a:gd name="T24" fmla="*/ 2147483646 w 401"/>
              <a:gd name="T25" fmla="*/ 2147483646 h 441"/>
              <a:gd name="T26" fmla="*/ 2147483646 w 401"/>
              <a:gd name="T27" fmla="*/ 2147483646 h 441"/>
              <a:gd name="T28" fmla="*/ 2147483646 w 401"/>
              <a:gd name="T29" fmla="*/ 2147483646 h 441"/>
              <a:gd name="T30" fmla="*/ 2147483646 w 401"/>
              <a:gd name="T31" fmla="*/ 2147483646 h 441"/>
              <a:gd name="T32" fmla="*/ 2147483646 w 401"/>
              <a:gd name="T33" fmla="*/ 2147483646 h 441"/>
              <a:gd name="T34" fmla="*/ 2147483646 w 401"/>
              <a:gd name="T35" fmla="*/ 2147483646 h 441"/>
              <a:gd name="T36" fmla="*/ 2147483646 w 401"/>
              <a:gd name="T37" fmla="*/ 2147483646 h 441"/>
              <a:gd name="T38" fmla="*/ 2147483646 w 401"/>
              <a:gd name="T39" fmla="*/ 2147483646 h 441"/>
              <a:gd name="T40" fmla="*/ 2147483646 w 401"/>
              <a:gd name="T41" fmla="*/ 2147483646 h 441"/>
              <a:gd name="T42" fmla="*/ 2147483646 w 401"/>
              <a:gd name="T43" fmla="*/ 2147483646 h 441"/>
              <a:gd name="T44" fmla="*/ 2147483646 w 401"/>
              <a:gd name="T45" fmla="*/ 2147483646 h 441"/>
              <a:gd name="T46" fmla="*/ 2147483646 w 401"/>
              <a:gd name="T47" fmla="*/ 2147483646 h 441"/>
              <a:gd name="T48" fmla="*/ 2147483646 w 401"/>
              <a:gd name="T49" fmla="*/ 2147483646 h 441"/>
              <a:gd name="T50" fmla="*/ 2147483646 w 401"/>
              <a:gd name="T51" fmla="*/ 2147483646 h 441"/>
              <a:gd name="T52" fmla="*/ 2147483646 w 401"/>
              <a:gd name="T53" fmla="*/ 2147483646 h 441"/>
              <a:gd name="T54" fmla="*/ 2147483646 w 401"/>
              <a:gd name="T55" fmla="*/ 0 h 441"/>
              <a:gd name="T56" fmla="*/ 2147483646 w 401"/>
              <a:gd name="T57" fmla="*/ 2147483646 h 441"/>
              <a:gd name="T58" fmla="*/ 2147483646 w 401"/>
              <a:gd name="T59" fmla="*/ 2147483646 h 441"/>
              <a:gd name="T60" fmla="*/ 2147483646 w 401"/>
              <a:gd name="T61" fmla="*/ 2147483646 h 44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01" h="441">
                <a:moveTo>
                  <a:pt x="17" y="57"/>
                </a:moveTo>
                <a:cubicBezTo>
                  <a:pt x="0" y="83"/>
                  <a:pt x="9" y="66"/>
                  <a:pt x="14" y="129"/>
                </a:cubicBezTo>
                <a:cubicBezTo>
                  <a:pt x="15" y="140"/>
                  <a:pt x="35" y="156"/>
                  <a:pt x="35" y="156"/>
                </a:cubicBezTo>
                <a:cubicBezTo>
                  <a:pt x="37" y="163"/>
                  <a:pt x="35" y="173"/>
                  <a:pt x="41" y="177"/>
                </a:cubicBezTo>
                <a:cubicBezTo>
                  <a:pt x="46" y="181"/>
                  <a:pt x="59" y="183"/>
                  <a:pt x="59" y="183"/>
                </a:cubicBezTo>
                <a:cubicBezTo>
                  <a:pt x="81" y="205"/>
                  <a:pt x="91" y="233"/>
                  <a:pt x="122" y="243"/>
                </a:cubicBezTo>
                <a:cubicBezTo>
                  <a:pt x="133" y="254"/>
                  <a:pt x="137" y="268"/>
                  <a:pt x="149" y="276"/>
                </a:cubicBezTo>
                <a:cubicBezTo>
                  <a:pt x="166" y="310"/>
                  <a:pt x="144" y="354"/>
                  <a:pt x="107" y="363"/>
                </a:cubicBezTo>
                <a:cubicBezTo>
                  <a:pt x="110" y="366"/>
                  <a:pt x="114" y="368"/>
                  <a:pt x="116" y="372"/>
                </a:cubicBezTo>
                <a:cubicBezTo>
                  <a:pt x="118" y="376"/>
                  <a:pt x="116" y="381"/>
                  <a:pt x="119" y="384"/>
                </a:cubicBezTo>
                <a:cubicBezTo>
                  <a:pt x="127" y="394"/>
                  <a:pt x="161" y="410"/>
                  <a:pt x="173" y="414"/>
                </a:cubicBezTo>
                <a:cubicBezTo>
                  <a:pt x="187" y="428"/>
                  <a:pt x="207" y="430"/>
                  <a:pt x="224" y="441"/>
                </a:cubicBezTo>
                <a:cubicBezTo>
                  <a:pt x="232" y="440"/>
                  <a:pt x="240" y="441"/>
                  <a:pt x="248" y="438"/>
                </a:cubicBezTo>
                <a:cubicBezTo>
                  <a:pt x="260" y="434"/>
                  <a:pt x="266" y="411"/>
                  <a:pt x="275" y="402"/>
                </a:cubicBezTo>
                <a:cubicBezTo>
                  <a:pt x="280" y="388"/>
                  <a:pt x="285" y="387"/>
                  <a:pt x="299" y="384"/>
                </a:cubicBezTo>
                <a:cubicBezTo>
                  <a:pt x="309" y="377"/>
                  <a:pt x="319" y="376"/>
                  <a:pt x="329" y="369"/>
                </a:cubicBezTo>
                <a:cubicBezTo>
                  <a:pt x="330" y="365"/>
                  <a:pt x="329" y="360"/>
                  <a:pt x="332" y="357"/>
                </a:cubicBezTo>
                <a:cubicBezTo>
                  <a:pt x="334" y="355"/>
                  <a:pt x="339" y="357"/>
                  <a:pt x="341" y="354"/>
                </a:cubicBezTo>
                <a:cubicBezTo>
                  <a:pt x="345" y="349"/>
                  <a:pt x="347" y="336"/>
                  <a:pt x="347" y="336"/>
                </a:cubicBezTo>
                <a:cubicBezTo>
                  <a:pt x="350" y="301"/>
                  <a:pt x="346" y="244"/>
                  <a:pt x="386" y="231"/>
                </a:cubicBezTo>
                <a:cubicBezTo>
                  <a:pt x="395" y="217"/>
                  <a:pt x="401" y="204"/>
                  <a:pt x="392" y="186"/>
                </a:cubicBezTo>
                <a:cubicBezTo>
                  <a:pt x="391" y="184"/>
                  <a:pt x="365" y="181"/>
                  <a:pt x="359" y="180"/>
                </a:cubicBezTo>
                <a:cubicBezTo>
                  <a:pt x="354" y="166"/>
                  <a:pt x="350" y="149"/>
                  <a:pt x="338" y="141"/>
                </a:cubicBezTo>
                <a:cubicBezTo>
                  <a:pt x="334" y="135"/>
                  <a:pt x="327" y="130"/>
                  <a:pt x="323" y="123"/>
                </a:cubicBezTo>
                <a:cubicBezTo>
                  <a:pt x="306" y="93"/>
                  <a:pt x="325" y="90"/>
                  <a:pt x="278" y="84"/>
                </a:cubicBezTo>
                <a:cubicBezTo>
                  <a:pt x="253" y="76"/>
                  <a:pt x="265" y="72"/>
                  <a:pt x="245" y="63"/>
                </a:cubicBezTo>
                <a:cubicBezTo>
                  <a:pt x="219" y="52"/>
                  <a:pt x="189" y="44"/>
                  <a:pt x="161" y="39"/>
                </a:cubicBezTo>
                <a:cubicBezTo>
                  <a:pt x="137" y="15"/>
                  <a:pt x="98" y="7"/>
                  <a:pt x="65" y="0"/>
                </a:cubicBezTo>
                <a:cubicBezTo>
                  <a:pt x="37" y="4"/>
                  <a:pt x="37" y="7"/>
                  <a:pt x="17" y="27"/>
                </a:cubicBezTo>
                <a:cubicBezTo>
                  <a:pt x="14" y="30"/>
                  <a:pt x="6" y="32"/>
                  <a:pt x="8" y="36"/>
                </a:cubicBezTo>
                <a:cubicBezTo>
                  <a:pt x="11" y="43"/>
                  <a:pt x="14" y="50"/>
                  <a:pt x="17" y="57"/>
                </a:cubicBezTo>
                <a:close/>
              </a:path>
            </a:pathLst>
          </a:custGeom>
          <a:pattFill prst="dkUpDiag">
            <a:fgClr>
              <a:srgbClr val="FF0000">
                <a:alpha val="45097"/>
              </a:srgbClr>
            </a:fgClr>
            <a:bgClr>
              <a:schemeClr val="bg1">
                <a:alpha val="45097"/>
              </a:schemeClr>
            </a:bgClr>
          </a:pattFill>
          <a:ln w="28575" cmpd="sng">
            <a:solidFill>
              <a:srgbClr val="0066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9" descr="Small grid"/>
          <p:cNvSpPr/>
          <p:nvPr/>
        </p:nvSpPr>
        <p:spPr bwMode="auto">
          <a:xfrm>
            <a:off x="2819400" y="1371600"/>
            <a:ext cx="2209800" cy="1981200"/>
          </a:xfrm>
          <a:custGeom>
            <a:avLst/>
            <a:gdLst>
              <a:gd name="T0" fmla="*/ 2147483646 w 1122"/>
              <a:gd name="T1" fmla="*/ 2147483646 h 1282"/>
              <a:gd name="T2" fmla="*/ 2147483646 w 1122"/>
              <a:gd name="T3" fmla="*/ 2147483646 h 1282"/>
              <a:gd name="T4" fmla="*/ 2147483646 w 1122"/>
              <a:gd name="T5" fmla="*/ 2147483646 h 1282"/>
              <a:gd name="T6" fmla="*/ 2147483646 w 1122"/>
              <a:gd name="T7" fmla="*/ 2147483646 h 1282"/>
              <a:gd name="T8" fmla="*/ 2147483646 w 1122"/>
              <a:gd name="T9" fmla="*/ 2147483646 h 1282"/>
              <a:gd name="T10" fmla="*/ 2147483646 w 1122"/>
              <a:gd name="T11" fmla="*/ 2147483646 h 1282"/>
              <a:gd name="T12" fmla="*/ 2147483646 w 1122"/>
              <a:gd name="T13" fmla="*/ 2147483646 h 1282"/>
              <a:gd name="T14" fmla="*/ 2147483646 w 1122"/>
              <a:gd name="T15" fmla="*/ 2147483646 h 1282"/>
              <a:gd name="T16" fmla="*/ 2147483646 w 1122"/>
              <a:gd name="T17" fmla="*/ 2147483646 h 1282"/>
              <a:gd name="T18" fmla="*/ 2147483646 w 1122"/>
              <a:gd name="T19" fmla="*/ 2147483646 h 1282"/>
              <a:gd name="T20" fmla="*/ 2147483646 w 1122"/>
              <a:gd name="T21" fmla="*/ 2147483646 h 1282"/>
              <a:gd name="T22" fmla="*/ 2147483646 w 1122"/>
              <a:gd name="T23" fmla="*/ 2147483646 h 1282"/>
              <a:gd name="T24" fmla="*/ 2147483646 w 1122"/>
              <a:gd name="T25" fmla="*/ 2147483646 h 1282"/>
              <a:gd name="T26" fmla="*/ 2147483646 w 1122"/>
              <a:gd name="T27" fmla="*/ 2147483646 h 1282"/>
              <a:gd name="T28" fmla="*/ 2147483646 w 1122"/>
              <a:gd name="T29" fmla="*/ 2147483646 h 1282"/>
              <a:gd name="T30" fmla="*/ 2147483646 w 1122"/>
              <a:gd name="T31" fmla="*/ 2147483646 h 1282"/>
              <a:gd name="T32" fmla="*/ 2147483646 w 1122"/>
              <a:gd name="T33" fmla="*/ 2147483646 h 1282"/>
              <a:gd name="T34" fmla="*/ 2147483646 w 1122"/>
              <a:gd name="T35" fmla="*/ 2147483646 h 1282"/>
              <a:gd name="T36" fmla="*/ 2147483646 w 1122"/>
              <a:gd name="T37" fmla="*/ 2147483646 h 1282"/>
              <a:gd name="T38" fmla="*/ 2147483646 w 1122"/>
              <a:gd name="T39" fmla="*/ 2147483646 h 1282"/>
              <a:gd name="T40" fmla="*/ 2147483646 w 1122"/>
              <a:gd name="T41" fmla="*/ 2147483646 h 1282"/>
              <a:gd name="T42" fmla="*/ 2147483646 w 1122"/>
              <a:gd name="T43" fmla="*/ 2147483646 h 1282"/>
              <a:gd name="T44" fmla="*/ 2147483646 w 1122"/>
              <a:gd name="T45" fmla="*/ 2147483646 h 1282"/>
              <a:gd name="T46" fmla="*/ 2147483646 w 1122"/>
              <a:gd name="T47" fmla="*/ 2147483646 h 1282"/>
              <a:gd name="T48" fmla="*/ 2147483646 w 1122"/>
              <a:gd name="T49" fmla="*/ 2147483646 h 1282"/>
              <a:gd name="T50" fmla="*/ 2147483646 w 1122"/>
              <a:gd name="T51" fmla="*/ 2147483646 h 1282"/>
              <a:gd name="T52" fmla="*/ 2147483646 w 1122"/>
              <a:gd name="T53" fmla="*/ 2147483646 h 1282"/>
              <a:gd name="T54" fmla="*/ 2147483646 w 1122"/>
              <a:gd name="T55" fmla="*/ 2147483646 h 1282"/>
              <a:gd name="T56" fmla="*/ 2147483646 w 1122"/>
              <a:gd name="T57" fmla="*/ 2147483646 h 1282"/>
              <a:gd name="T58" fmla="*/ 2147483646 w 1122"/>
              <a:gd name="T59" fmla="*/ 2147483646 h 1282"/>
              <a:gd name="T60" fmla="*/ 2147483646 w 1122"/>
              <a:gd name="T61" fmla="*/ 2147483646 h 1282"/>
              <a:gd name="T62" fmla="*/ 2147483646 w 1122"/>
              <a:gd name="T63" fmla="*/ 2147483646 h 1282"/>
              <a:gd name="T64" fmla="*/ 2147483646 w 1122"/>
              <a:gd name="T65" fmla="*/ 2147483646 h 1282"/>
              <a:gd name="T66" fmla="*/ 2147483646 w 1122"/>
              <a:gd name="T67" fmla="*/ 2147483646 h 1282"/>
              <a:gd name="T68" fmla="*/ 2147483646 w 1122"/>
              <a:gd name="T69" fmla="*/ 2147483646 h 1282"/>
              <a:gd name="T70" fmla="*/ 2147483646 w 1122"/>
              <a:gd name="T71" fmla="*/ 2147483646 h 1282"/>
              <a:gd name="T72" fmla="*/ 2147483646 w 1122"/>
              <a:gd name="T73" fmla="*/ 2147483646 h 1282"/>
              <a:gd name="T74" fmla="*/ 2147483646 w 1122"/>
              <a:gd name="T75" fmla="*/ 2147483646 h 1282"/>
              <a:gd name="T76" fmla="*/ 2147483646 w 1122"/>
              <a:gd name="T77" fmla="*/ 2147483646 h 1282"/>
              <a:gd name="T78" fmla="*/ 2147483646 w 1122"/>
              <a:gd name="T79" fmla="*/ 2147483646 h 1282"/>
              <a:gd name="T80" fmla="*/ 2147483646 w 1122"/>
              <a:gd name="T81" fmla="*/ 2147483646 h 1282"/>
              <a:gd name="T82" fmla="*/ 2147483646 w 1122"/>
              <a:gd name="T83" fmla="*/ 2147483646 h 1282"/>
              <a:gd name="T84" fmla="*/ 2147483646 w 1122"/>
              <a:gd name="T85" fmla="*/ 2147483646 h 1282"/>
              <a:gd name="T86" fmla="*/ 2147483646 w 1122"/>
              <a:gd name="T87" fmla="*/ 2147483646 h 1282"/>
              <a:gd name="T88" fmla="*/ 2147483646 w 1122"/>
              <a:gd name="T89" fmla="*/ 2147483646 h 1282"/>
              <a:gd name="T90" fmla="*/ 2147483646 w 1122"/>
              <a:gd name="T91" fmla="*/ 2147483646 h 1282"/>
              <a:gd name="T92" fmla="*/ 2147483646 w 1122"/>
              <a:gd name="T93" fmla="*/ 0 h 1282"/>
              <a:gd name="T94" fmla="*/ 2147483646 w 1122"/>
              <a:gd name="T95" fmla="*/ 2147483646 h 1282"/>
              <a:gd name="T96" fmla="*/ 2147483646 w 1122"/>
              <a:gd name="T97" fmla="*/ 2147483646 h 128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22" h="1282">
                <a:moveTo>
                  <a:pt x="192" y="18"/>
                </a:moveTo>
                <a:cubicBezTo>
                  <a:pt x="171" y="39"/>
                  <a:pt x="141" y="47"/>
                  <a:pt x="117" y="63"/>
                </a:cubicBezTo>
                <a:cubicBezTo>
                  <a:pt x="112" y="79"/>
                  <a:pt x="111" y="70"/>
                  <a:pt x="132" y="84"/>
                </a:cubicBezTo>
                <a:cubicBezTo>
                  <a:pt x="135" y="86"/>
                  <a:pt x="141" y="90"/>
                  <a:pt x="141" y="90"/>
                </a:cubicBezTo>
                <a:cubicBezTo>
                  <a:pt x="158" y="84"/>
                  <a:pt x="172" y="76"/>
                  <a:pt x="189" y="72"/>
                </a:cubicBezTo>
                <a:cubicBezTo>
                  <a:pt x="212" y="49"/>
                  <a:pt x="207" y="85"/>
                  <a:pt x="198" y="99"/>
                </a:cubicBezTo>
                <a:cubicBezTo>
                  <a:pt x="190" y="130"/>
                  <a:pt x="196" y="129"/>
                  <a:pt x="228" y="132"/>
                </a:cubicBezTo>
                <a:cubicBezTo>
                  <a:pt x="234" y="150"/>
                  <a:pt x="253" y="149"/>
                  <a:pt x="267" y="159"/>
                </a:cubicBezTo>
                <a:cubicBezTo>
                  <a:pt x="281" y="187"/>
                  <a:pt x="271" y="206"/>
                  <a:pt x="246" y="219"/>
                </a:cubicBezTo>
                <a:cubicBezTo>
                  <a:pt x="242" y="238"/>
                  <a:pt x="230" y="242"/>
                  <a:pt x="219" y="258"/>
                </a:cubicBezTo>
                <a:cubicBezTo>
                  <a:pt x="214" y="278"/>
                  <a:pt x="208" y="278"/>
                  <a:pt x="192" y="288"/>
                </a:cubicBezTo>
                <a:cubicBezTo>
                  <a:pt x="185" y="286"/>
                  <a:pt x="177" y="287"/>
                  <a:pt x="171" y="282"/>
                </a:cubicBezTo>
                <a:cubicBezTo>
                  <a:pt x="169" y="280"/>
                  <a:pt x="170" y="275"/>
                  <a:pt x="168" y="273"/>
                </a:cubicBezTo>
                <a:cubicBezTo>
                  <a:pt x="166" y="271"/>
                  <a:pt x="162" y="271"/>
                  <a:pt x="159" y="270"/>
                </a:cubicBezTo>
                <a:cubicBezTo>
                  <a:pt x="61" y="273"/>
                  <a:pt x="30" y="244"/>
                  <a:pt x="54" y="315"/>
                </a:cubicBezTo>
                <a:cubicBezTo>
                  <a:pt x="47" y="333"/>
                  <a:pt x="45" y="335"/>
                  <a:pt x="27" y="339"/>
                </a:cubicBezTo>
                <a:cubicBezTo>
                  <a:pt x="13" y="348"/>
                  <a:pt x="6" y="349"/>
                  <a:pt x="0" y="366"/>
                </a:cubicBezTo>
                <a:cubicBezTo>
                  <a:pt x="8" y="390"/>
                  <a:pt x="21" y="386"/>
                  <a:pt x="48" y="390"/>
                </a:cubicBezTo>
                <a:cubicBezTo>
                  <a:pt x="63" y="421"/>
                  <a:pt x="70" y="422"/>
                  <a:pt x="105" y="426"/>
                </a:cubicBezTo>
                <a:cubicBezTo>
                  <a:pt x="107" y="433"/>
                  <a:pt x="107" y="441"/>
                  <a:pt x="111" y="447"/>
                </a:cubicBezTo>
                <a:cubicBezTo>
                  <a:pt x="119" y="462"/>
                  <a:pt x="164" y="474"/>
                  <a:pt x="183" y="480"/>
                </a:cubicBezTo>
                <a:cubicBezTo>
                  <a:pt x="197" y="501"/>
                  <a:pt x="231" y="503"/>
                  <a:pt x="246" y="525"/>
                </a:cubicBezTo>
                <a:cubicBezTo>
                  <a:pt x="249" y="530"/>
                  <a:pt x="254" y="539"/>
                  <a:pt x="261" y="540"/>
                </a:cubicBezTo>
                <a:cubicBezTo>
                  <a:pt x="277" y="543"/>
                  <a:pt x="293" y="542"/>
                  <a:pt x="309" y="543"/>
                </a:cubicBezTo>
                <a:cubicBezTo>
                  <a:pt x="347" y="549"/>
                  <a:pt x="332" y="567"/>
                  <a:pt x="321" y="600"/>
                </a:cubicBezTo>
                <a:cubicBezTo>
                  <a:pt x="323" y="608"/>
                  <a:pt x="323" y="615"/>
                  <a:pt x="330" y="621"/>
                </a:cubicBezTo>
                <a:cubicBezTo>
                  <a:pt x="335" y="626"/>
                  <a:pt x="348" y="633"/>
                  <a:pt x="348" y="633"/>
                </a:cubicBezTo>
                <a:cubicBezTo>
                  <a:pt x="350" y="640"/>
                  <a:pt x="363" y="677"/>
                  <a:pt x="366" y="681"/>
                </a:cubicBezTo>
                <a:cubicBezTo>
                  <a:pt x="369" y="685"/>
                  <a:pt x="396" y="697"/>
                  <a:pt x="405" y="699"/>
                </a:cubicBezTo>
                <a:cubicBezTo>
                  <a:pt x="415" y="714"/>
                  <a:pt x="413" y="735"/>
                  <a:pt x="432" y="741"/>
                </a:cubicBezTo>
                <a:cubicBezTo>
                  <a:pt x="452" y="761"/>
                  <a:pt x="434" y="777"/>
                  <a:pt x="465" y="783"/>
                </a:cubicBezTo>
                <a:cubicBezTo>
                  <a:pt x="479" y="797"/>
                  <a:pt x="471" y="819"/>
                  <a:pt x="489" y="825"/>
                </a:cubicBezTo>
                <a:cubicBezTo>
                  <a:pt x="501" y="841"/>
                  <a:pt x="496" y="845"/>
                  <a:pt x="516" y="849"/>
                </a:cubicBezTo>
                <a:cubicBezTo>
                  <a:pt x="521" y="863"/>
                  <a:pt x="530" y="876"/>
                  <a:pt x="543" y="882"/>
                </a:cubicBezTo>
                <a:cubicBezTo>
                  <a:pt x="548" y="898"/>
                  <a:pt x="546" y="908"/>
                  <a:pt x="567" y="915"/>
                </a:cubicBezTo>
                <a:cubicBezTo>
                  <a:pt x="576" y="918"/>
                  <a:pt x="594" y="924"/>
                  <a:pt x="594" y="924"/>
                </a:cubicBezTo>
                <a:cubicBezTo>
                  <a:pt x="597" y="927"/>
                  <a:pt x="601" y="929"/>
                  <a:pt x="603" y="933"/>
                </a:cubicBezTo>
                <a:cubicBezTo>
                  <a:pt x="605" y="937"/>
                  <a:pt x="603" y="942"/>
                  <a:pt x="606" y="945"/>
                </a:cubicBezTo>
                <a:cubicBezTo>
                  <a:pt x="611" y="951"/>
                  <a:pt x="620" y="951"/>
                  <a:pt x="627" y="954"/>
                </a:cubicBezTo>
                <a:cubicBezTo>
                  <a:pt x="631" y="967"/>
                  <a:pt x="641" y="992"/>
                  <a:pt x="651" y="1002"/>
                </a:cubicBezTo>
                <a:cubicBezTo>
                  <a:pt x="656" y="1007"/>
                  <a:pt x="669" y="1014"/>
                  <a:pt x="669" y="1014"/>
                </a:cubicBezTo>
                <a:cubicBezTo>
                  <a:pt x="675" y="1037"/>
                  <a:pt x="685" y="1053"/>
                  <a:pt x="693" y="1074"/>
                </a:cubicBezTo>
                <a:cubicBezTo>
                  <a:pt x="702" y="1096"/>
                  <a:pt x="703" y="1111"/>
                  <a:pt x="720" y="1128"/>
                </a:cubicBezTo>
                <a:cubicBezTo>
                  <a:pt x="723" y="1141"/>
                  <a:pt x="728" y="1157"/>
                  <a:pt x="741" y="1161"/>
                </a:cubicBezTo>
                <a:cubicBezTo>
                  <a:pt x="767" y="1152"/>
                  <a:pt x="734" y="1147"/>
                  <a:pt x="777" y="1152"/>
                </a:cubicBezTo>
                <a:cubicBezTo>
                  <a:pt x="781" y="1158"/>
                  <a:pt x="789" y="1161"/>
                  <a:pt x="792" y="1167"/>
                </a:cubicBezTo>
                <a:cubicBezTo>
                  <a:pt x="810" y="1202"/>
                  <a:pt x="785" y="1192"/>
                  <a:pt x="837" y="1197"/>
                </a:cubicBezTo>
                <a:cubicBezTo>
                  <a:pt x="848" y="1204"/>
                  <a:pt x="846" y="1211"/>
                  <a:pt x="858" y="1215"/>
                </a:cubicBezTo>
                <a:cubicBezTo>
                  <a:pt x="863" y="1230"/>
                  <a:pt x="867" y="1244"/>
                  <a:pt x="882" y="1248"/>
                </a:cubicBezTo>
                <a:cubicBezTo>
                  <a:pt x="906" y="1242"/>
                  <a:pt x="885" y="1257"/>
                  <a:pt x="909" y="1251"/>
                </a:cubicBezTo>
                <a:cubicBezTo>
                  <a:pt x="944" y="1222"/>
                  <a:pt x="918" y="1244"/>
                  <a:pt x="912" y="1260"/>
                </a:cubicBezTo>
                <a:cubicBezTo>
                  <a:pt x="917" y="1275"/>
                  <a:pt x="947" y="1268"/>
                  <a:pt x="963" y="1269"/>
                </a:cubicBezTo>
                <a:cubicBezTo>
                  <a:pt x="977" y="1274"/>
                  <a:pt x="988" y="1269"/>
                  <a:pt x="1002" y="1266"/>
                </a:cubicBezTo>
                <a:cubicBezTo>
                  <a:pt x="1007" y="1282"/>
                  <a:pt x="1013" y="1273"/>
                  <a:pt x="1020" y="1263"/>
                </a:cubicBezTo>
                <a:cubicBezTo>
                  <a:pt x="1024" y="1245"/>
                  <a:pt x="1027" y="1228"/>
                  <a:pt x="1035" y="1212"/>
                </a:cubicBezTo>
                <a:cubicBezTo>
                  <a:pt x="1047" y="1215"/>
                  <a:pt x="1056" y="1221"/>
                  <a:pt x="1068" y="1224"/>
                </a:cubicBezTo>
                <a:cubicBezTo>
                  <a:pt x="1082" y="1233"/>
                  <a:pt x="1088" y="1235"/>
                  <a:pt x="1101" y="1248"/>
                </a:cubicBezTo>
                <a:cubicBezTo>
                  <a:pt x="1122" y="1234"/>
                  <a:pt x="1121" y="1243"/>
                  <a:pt x="1116" y="1227"/>
                </a:cubicBezTo>
                <a:cubicBezTo>
                  <a:pt x="1112" y="1193"/>
                  <a:pt x="1114" y="1197"/>
                  <a:pt x="1086" y="1206"/>
                </a:cubicBezTo>
                <a:cubicBezTo>
                  <a:pt x="1058" y="1200"/>
                  <a:pt x="1076" y="1209"/>
                  <a:pt x="1065" y="1170"/>
                </a:cubicBezTo>
                <a:cubicBezTo>
                  <a:pt x="1061" y="1156"/>
                  <a:pt x="1034" y="1146"/>
                  <a:pt x="1020" y="1143"/>
                </a:cubicBezTo>
                <a:cubicBezTo>
                  <a:pt x="1014" y="1124"/>
                  <a:pt x="996" y="1115"/>
                  <a:pt x="978" y="1110"/>
                </a:cubicBezTo>
                <a:cubicBezTo>
                  <a:pt x="970" y="1098"/>
                  <a:pt x="964" y="1099"/>
                  <a:pt x="951" y="1095"/>
                </a:cubicBezTo>
                <a:cubicBezTo>
                  <a:pt x="941" y="1087"/>
                  <a:pt x="936" y="1078"/>
                  <a:pt x="924" y="1074"/>
                </a:cubicBezTo>
                <a:cubicBezTo>
                  <a:pt x="908" y="1050"/>
                  <a:pt x="929" y="1079"/>
                  <a:pt x="909" y="1059"/>
                </a:cubicBezTo>
                <a:cubicBezTo>
                  <a:pt x="896" y="1046"/>
                  <a:pt x="901" y="1034"/>
                  <a:pt x="879" y="1029"/>
                </a:cubicBezTo>
                <a:cubicBezTo>
                  <a:pt x="869" y="1022"/>
                  <a:pt x="864" y="1014"/>
                  <a:pt x="855" y="1005"/>
                </a:cubicBezTo>
                <a:cubicBezTo>
                  <a:pt x="848" y="983"/>
                  <a:pt x="855" y="989"/>
                  <a:pt x="837" y="984"/>
                </a:cubicBezTo>
                <a:cubicBezTo>
                  <a:pt x="812" y="959"/>
                  <a:pt x="824" y="969"/>
                  <a:pt x="804" y="954"/>
                </a:cubicBezTo>
                <a:cubicBezTo>
                  <a:pt x="802" y="948"/>
                  <a:pt x="799" y="932"/>
                  <a:pt x="795" y="927"/>
                </a:cubicBezTo>
                <a:cubicBezTo>
                  <a:pt x="786" y="916"/>
                  <a:pt x="754" y="901"/>
                  <a:pt x="738" y="897"/>
                </a:cubicBezTo>
                <a:cubicBezTo>
                  <a:pt x="716" y="882"/>
                  <a:pt x="709" y="847"/>
                  <a:pt x="690" y="828"/>
                </a:cubicBezTo>
                <a:cubicBezTo>
                  <a:pt x="686" y="816"/>
                  <a:pt x="681" y="810"/>
                  <a:pt x="672" y="801"/>
                </a:cubicBezTo>
                <a:cubicBezTo>
                  <a:pt x="656" y="752"/>
                  <a:pt x="675" y="813"/>
                  <a:pt x="663" y="765"/>
                </a:cubicBezTo>
                <a:cubicBezTo>
                  <a:pt x="661" y="759"/>
                  <a:pt x="657" y="747"/>
                  <a:pt x="657" y="747"/>
                </a:cubicBezTo>
                <a:cubicBezTo>
                  <a:pt x="661" y="732"/>
                  <a:pt x="667" y="732"/>
                  <a:pt x="675" y="720"/>
                </a:cubicBezTo>
                <a:cubicBezTo>
                  <a:pt x="670" y="693"/>
                  <a:pt x="664" y="699"/>
                  <a:pt x="642" y="693"/>
                </a:cubicBezTo>
                <a:cubicBezTo>
                  <a:pt x="621" y="672"/>
                  <a:pt x="591" y="656"/>
                  <a:pt x="567" y="639"/>
                </a:cubicBezTo>
                <a:cubicBezTo>
                  <a:pt x="556" y="631"/>
                  <a:pt x="551" y="617"/>
                  <a:pt x="543" y="606"/>
                </a:cubicBezTo>
                <a:cubicBezTo>
                  <a:pt x="537" y="588"/>
                  <a:pt x="530" y="586"/>
                  <a:pt x="522" y="570"/>
                </a:cubicBezTo>
                <a:cubicBezTo>
                  <a:pt x="514" y="555"/>
                  <a:pt x="508" y="532"/>
                  <a:pt x="498" y="519"/>
                </a:cubicBezTo>
                <a:cubicBezTo>
                  <a:pt x="487" y="505"/>
                  <a:pt x="475" y="495"/>
                  <a:pt x="465" y="480"/>
                </a:cubicBezTo>
                <a:cubicBezTo>
                  <a:pt x="466" y="460"/>
                  <a:pt x="460" y="438"/>
                  <a:pt x="468" y="420"/>
                </a:cubicBezTo>
                <a:cubicBezTo>
                  <a:pt x="472" y="411"/>
                  <a:pt x="490" y="419"/>
                  <a:pt x="495" y="411"/>
                </a:cubicBezTo>
                <a:cubicBezTo>
                  <a:pt x="504" y="395"/>
                  <a:pt x="497" y="375"/>
                  <a:pt x="501" y="357"/>
                </a:cubicBezTo>
                <a:cubicBezTo>
                  <a:pt x="500" y="343"/>
                  <a:pt x="489" y="289"/>
                  <a:pt x="507" y="276"/>
                </a:cubicBezTo>
                <a:cubicBezTo>
                  <a:pt x="514" y="271"/>
                  <a:pt x="524" y="269"/>
                  <a:pt x="531" y="264"/>
                </a:cubicBezTo>
                <a:cubicBezTo>
                  <a:pt x="537" y="241"/>
                  <a:pt x="551" y="208"/>
                  <a:pt x="528" y="192"/>
                </a:cubicBezTo>
                <a:cubicBezTo>
                  <a:pt x="519" y="179"/>
                  <a:pt x="513" y="180"/>
                  <a:pt x="498" y="177"/>
                </a:cubicBezTo>
                <a:cubicBezTo>
                  <a:pt x="487" y="166"/>
                  <a:pt x="484" y="153"/>
                  <a:pt x="471" y="144"/>
                </a:cubicBezTo>
                <a:cubicBezTo>
                  <a:pt x="463" y="111"/>
                  <a:pt x="441" y="95"/>
                  <a:pt x="408" y="87"/>
                </a:cubicBezTo>
                <a:cubicBezTo>
                  <a:pt x="398" y="80"/>
                  <a:pt x="389" y="79"/>
                  <a:pt x="381" y="69"/>
                </a:cubicBezTo>
                <a:cubicBezTo>
                  <a:pt x="371" y="57"/>
                  <a:pt x="368" y="40"/>
                  <a:pt x="354" y="30"/>
                </a:cubicBezTo>
                <a:cubicBezTo>
                  <a:pt x="334" y="16"/>
                  <a:pt x="306" y="14"/>
                  <a:pt x="285" y="0"/>
                </a:cubicBezTo>
                <a:cubicBezTo>
                  <a:pt x="272" y="1"/>
                  <a:pt x="259" y="0"/>
                  <a:pt x="246" y="3"/>
                </a:cubicBezTo>
                <a:cubicBezTo>
                  <a:pt x="243" y="4"/>
                  <a:pt x="243" y="10"/>
                  <a:pt x="240" y="12"/>
                </a:cubicBezTo>
                <a:cubicBezTo>
                  <a:pt x="228" y="22"/>
                  <a:pt x="219" y="26"/>
                  <a:pt x="204" y="30"/>
                </a:cubicBezTo>
                <a:cubicBezTo>
                  <a:pt x="198" y="32"/>
                  <a:pt x="177" y="33"/>
                  <a:pt x="177" y="39"/>
                </a:cubicBezTo>
              </a:path>
            </a:pathLst>
          </a:custGeom>
          <a:pattFill prst="smGrid">
            <a:fgClr>
              <a:srgbClr val="0000FF">
                <a:alpha val="52156"/>
              </a:srgbClr>
            </a:fgClr>
            <a:bgClr>
              <a:schemeClr val="bg1">
                <a:alpha val="52156"/>
              </a:schemeClr>
            </a:bgClr>
          </a:pattFill>
          <a:ln w="28575" cmpd="sng">
            <a:solidFill>
              <a:srgbClr val="66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0" descr="Narrow vertical"/>
          <p:cNvSpPr/>
          <p:nvPr/>
        </p:nvSpPr>
        <p:spPr bwMode="auto">
          <a:xfrm>
            <a:off x="4572000" y="3200400"/>
            <a:ext cx="1295400" cy="2514600"/>
          </a:xfrm>
          <a:custGeom>
            <a:avLst/>
            <a:gdLst>
              <a:gd name="T0" fmla="*/ 2147483646 w 640"/>
              <a:gd name="T1" fmla="*/ 2147483646 h 1566"/>
              <a:gd name="T2" fmla="*/ 2147483646 w 640"/>
              <a:gd name="T3" fmla="*/ 2147483646 h 1566"/>
              <a:gd name="T4" fmla="*/ 2147483646 w 640"/>
              <a:gd name="T5" fmla="*/ 2147483646 h 1566"/>
              <a:gd name="T6" fmla="*/ 2147483646 w 640"/>
              <a:gd name="T7" fmla="*/ 2147483646 h 1566"/>
              <a:gd name="T8" fmla="*/ 2147483646 w 640"/>
              <a:gd name="T9" fmla="*/ 2147483646 h 1566"/>
              <a:gd name="T10" fmla="*/ 2147483646 w 640"/>
              <a:gd name="T11" fmla="*/ 2147483646 h 1566"/>
              <a:gd name="T12" fmla="*/ 2147483646 w 640"/>
              <a:gd name="T13" fmla="*/ 2147483646 h 1566"/>
              <a:gd name="T14" fmla="*/ 2147483646 w 640"/>
              <a:gd name="T15" fmla="*/ 2147483646 h 1566"/>
              <a:gd name="T16" fmla="*/ 2147483646 w 640"/>
              <a:gd name="T17" fmla="*/ 2147483646 h 1566"/>
              <a:gd name="T18" fmla="*/ 2147483646 w 640"/>
              <a:gd name="T19" fmla="*/ 2147483646 h 1566"/>
              <a:gd name="T20" fmla="*/ 2147483646 w 640"/>
              <a:gd name="T21" fmla="*/ 2147483646 h 1566"/>
              <a:gd name="T22" fmla="*/ 2147483646 w 640"/>
              <a:gd name="T23" fmla="*/ 2147483646 h 1566"/>
              <a:gd name="T24" fmla="*/ 2147483646 w 640"/>
              <a:gd name="T25" fmla="*/ 2147483646 h 1566"/>
              <a:gd name="T26" fmla="*/ 2147483646 w 640"/>
              <a:gd name="T27" fmla="*/ 2147483646 h 1566"/>
              <a:gd name="T28" fmla="*/ 2147483646 w 640"/>
              <a:gd name="T29" fmla="*/ 2147483646 h 1566"/>
              <a:gd name="T30" fmla="*/ 2147483646 w 640"/>
              <a:gd name="T31" fmla="*/ 2147483646 h 1566"/>
              <a:gd name="T32" fmla="*/ 2147483646 w 640"/>
              <a:gd name="T33" fmla="*/ 2147483646 h 1566"/>
              <a:gd name="T34" fmla="*/ 2147483646 w 640"/>
              <a:gd name="T35" fmla="*/ 2147483646 h 1566"/>
              <a:gd name="T36" fmla="*/ 2147483646 w 640"/>
              <a:gd name="T37" fmla="*/ 2147483646 h 1566"/>
              <a:gd name="T38" fmla="*/ 2147483646 w 640"/>
              <a:gd name="T39" fmla="*/ 2147483646 h 1566"/>
              <a:gd name="T40" fmla="*/ 2147483646 w 640"/>
              <a:gd name="T41" fmla="*/ 2147483646 h 1566"/>
              <a:gd name="T42" fmla="*/ 2147483646 w 640"/>
              <a:gd name="T43" fmla="*/ 2147483646 h 1566"/>
              <a:gd name="T44" fmla="*/ 2147483646 w 640"/>
              <a:gd name="T45" fmla="*/ 2147483646 h 1566"/>
              <a:gd name="T46" fmla="*/ 2147483646 w 640"/>
              <a:gd name="T47" fmla="*/ 2147483646 h 1566"/>
              <a:gd name="T48" fmla="*/ 2147483646 w 640"/>
              <a:gd name="T49" fmla="*/ 2147483646 h 1566"/>
              <a:gd name="T50" fmla="*/ 2147483646 w 640"/>
              <a:gd name="T51" fmla="*/ 2147483646 h 1566"/>
              <a:gd name="T52" fmla="*/ 2147483646 w 640"/>
              <a:gd name="T53" fmla="*/ 2147483646 h 1566"/>
              <a:gd name="T54" fmla="*/ 2147483646 w 640"/>
              <a:gd name="T55" fmla="*/ 2147483646 h 1566"/>
              <a:gd name="T56" fmla="*/ 2147483646 w 640"/>
              <a:gd name="T57" fmla="*/ 2147483646 h 1566"/>
              <a:gd name="T58" fmla="*/ 2147483646 w 640"/>
              <a:gd name="T59" fmla="*/ 2147483646 h 1566"/>
              <a:gd name="T60" fmla="*/ 2147483646 w 640"/>
              <a:gd name="T61" fmla="*/ 2147483646 h 1566"/>
              <a:gd name="T62" fmla="*/ 2147483646 w 640"/>
              <a:gd name="T63" fmla="*/ 2147483646 h 1566"/>
              <a:gd name="T64" fmla="*/ 2147483646 w 640"/>
              <a:gd name="T65" fmla="*/ 2147483646 h 1566"/>
              <a:gd name="T66" fmla="*/ 2147483646 w 640"/>
              <a:gd name="T67" fmla="*/ 2147483646 h 1566"/>
              <a:gd name="T68" fmla="*/ 2147483646 w 640"/>
              <a:gd name="T69" fmla="*/ 2147483646 h 1566"/>
              <a:gd name="T70" fmla="*/ 2147483646 w 640"/>
              <a:gd name="T71" fmla="*/ 2147483646 h 1566"/>
              <a:gd name="T72" fmla="*/ 2147483646 w 640"/>
              <a:gd name="T73" fmla="*/ 2147483646 h 1566"/>
              <a:gd name="T74" fmla="*/ 2147483646 w 640"/>
              <a:gd name="T75" fmla="*/ 2147483646 h 1566"/>
              <a:gd name="T76" fmla="*/ 2147483646 w 640"/>
              <a:gd name="T77" fmla="*/ 2147483646 h 1566"/>
              <a:gd name="T78" fmla="*/ 2147483646 w 640"/>
              <a:gd name="T79" fmla="*/ 2147483646 h 156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40" h="1566">
                <a:moveTo>
                  <a:pt x="279" y="57"/>
                </a:moveTo>
                <a:cubicBezTo>
                  <a:pt x="283" y="70"/>
                  <a:pt x="292" y="80"/>
                  <a:pt x="295" y="93"/>
                </a:cubicBezTo>
                <a:cubicBezTo>
                  <a:pt x="297" y="101"/>
                  <a:pt x="295" y="110"/>
                  <a:pt x="299" y="117"/>
                </a:cubicBezTo>
                <a:cubicBezTo>
                  <a:pt x="301" y="121"/>
                  <a:pt x="325" y="132"/>
                  <a:pt x="327" y="133"/>
                </a:cubicBezTo>
                <a:cubicBezTo>
                  <a:pt x="330" y="153"/>
                  <a:pt x="341" y="195"/>
                  <a:pt x="363" y="205"/>
                </a:cubicBezTo>
                <a:cubicBezTo>
                  <a:pt x="373" y="210"/>
                  <a:pt x="395" y="213"/>
                  <a:pt x="395" y="213"/>
                </a:cubicBezTo>
                <a:cubicBezTo>
                  <a:pt x="404" y="227"/>
                  <a:pt x="411" y="232"/>
                  <a:pt x="427" y="237"/>
                </a:cubicBezTo>
                <a:cubicBezTo>
                  <a:pt x="445" y="255"/>
                  <a:pt x="445" y="278"/>
                  <a:pt x="467" y="289"/>
                </a:cubicBezTo>
                <a:cubicBezTo>
                  <a:pt x="491" y="325"/>
                  <a:pt x="459" y="373"/>
                  <a:pt x="491" y="405"/>
                </a:cubicBezTo>
                <a:cubicBezTo>
                  <a:pt x="498" y="425"/>
                  <a:pt x="504" y="445"/>
                  <a:pt x="511" y="465"/>
                </a:cubicBezTo>
                <a:cubicBezTo>
                  <a:pt x="514" y="473"/>
                  <a:pt x="519" y="489"/>
                  <a:pt x="519" y="489"/>
                </a:cubicBezTo>
                <a:cubicBezTo>
                  <a:pt x="523" y="539"/>
                  <a:pt x="515" y="541"/>
                  <a:pt x="543" y="569"/>
                </a:cubicBezTo>
                <a:cubicBezTo>
                  <a:pt x="551" y="593"/>
                  <a:pt x="548" y="623"/>
                  <a:pt x="559" y="645"/>
                </a:cubicBezTo>
                <a:cubicBezTo>
                  <a:pt x="563" y="654"/>
                  <a:pt x="575" y="669"/>
                  <a:pt x="575" y="669"/>
                </a:cubicBezTo>
                <a:cubicBezTo>
                  <a:pt x="580" y="693"/>
                  <a:pt x="580" y="700"/>
                  <a:pt x="563" y="717"/>
                </a:cubicBezTo>
                <a:cubicBezTo>
                  <a:pt x="564" y="736"/>
                  <a:pt x="562" y="755"/>
                  <a:pt x="567" y="773"/>
                </a:cubicBezTo>
                <a:cubicBezTo>
                  <a:pt x="568" y="777"/>
                  <a:pt x="578" y="773"/>
                  <a:pt x="579" y="777"/>
                </a:cubicBezTo>
                <a:cubicBezTo>
                  <a:pt x="587" y="833"/>
                  <a:pt x="553" y="887"/>
                  <a:pt x="607" y="905"/>
                </a:cubicBezTo>
                <a:cubicBezTo>
                  <a:pt x="640" y="954"/>
                  <a:pt x="607" y="954"/>
                  <a:pt x="579" y="973"/>
                </a:cubicBezTo>
                <a:cubicBezTo>
                  <a:pt x="580" y="998"/>
                  <a:pt x="591" y="1087"/>
                  <a:pt x="583" y="1125"/>
                </a:cubicBezTo>
                <a:cubicBezTo>
                  <a:pt x="580" y="1139"/>
                  <a:pt x="568" y="1151"/>
                  <a:pt x="563" y="1165"/>
                </a:cubicBezTo>
                <a:cubicBezTo>
                  <a:pt x="562" y="1204"/>
                  <a:pt x="564" y="1243"/>
                  <a:pt x="559" y="1281"/>
                </a:cubicBezTo>
                <a:cubicBezTo>
                  <a:pt x="558" y="1286"/>
                  <a:pt x="551" y="1286"/>
                  <a:pt x="547" y="1289"/>
                </a:cubicBezTo>
                <a:cubicBezTo>
                  <a:pt x="539" y="1297"/>
                  <a:pt x="523" y="1313"/>
                  <a:pt x="523" y="1313"/>
                </a:cubicBezTo>
                <a:cubicBezTo>
                  <a:pt x="519" y="1330"/>
                  <a:pt x="511" y="1357"/>
                  <a:pt x="495" y="1365"/>
                </a:cubicBezTo>
                <a:cubicBezTo>
                  <a:pt x="488" y="1375"/>
                  <a:pt x="457" y="1346"/>
                  <a:pt x="451" y="1349"/>
                </a:cubicBezTo>
                <a:cubicBezTo>
                  <a:pt x="445" y="1352"/>
                  <a:pt x="473" y="1376"/>
                  <a:pt x="459" y="1385"/>
                </a:cubicBezTo>
                <a:cubicBezTo>
                  <a:pt x="445" y="1405"/>
                  <a:pt x="391" y="1393"/>
                  <a:pt x="367" y="1405"/>
                </a:cubicBezTo>
                <a:cubicBezTo>
                  <a:pt x="351" y="1429"/>
                  <a:pt x="308" y="1446"/>
                  <a:pt x="279" y="1453"/>
                </a:cubicBezTo>
                <a:cubicBezTo>
                  <a:pt x="263" y="1464"/>
                  <a:pt x="258" y="1498"/>
                  <a:pt x="239" y="1505"/>
                </a:cubicBezTo>
                <a:cubicBezTo>
                  <a:pt x="231" y="1508"/>
                  <a:pt x="247" y="1525"/>
                  <a:pt x="247" y="1525"/>
                </a:cubicBezTo>
                <a:cubicBezTo>
                  <a:pt x="241" y="1532"/>
                  <a:pt x="217" y="1523"/>
                  <a:pt x="199" y="1529"/>
                </a:cubicBezTo>
                <a:cubicBezTo>
                  <a:pt x="181" y="1535"/>
                  <a:pt x="154" y="1566"/>
                  <a:pt x="139" y="1561"/>
                </a:cubicBezTo>
                <a:cubicBezTo>
                  <a:pt x="113" y="1552"/>
                  <a:pt x="117" y="1522"/>
                  <a:pt x="107" y="1501"/>
                </a:cubicBezTo>
                <a:cubicBezTo>
                  <a:pt x="103" y="1492"/>
                  <a:pt x="91" y="1477"/>
                  <a:pt x="91" y="1477"/>
                </a:cubicBezTo>
                <a:cubicBezTo>
                  <a:pt x="97" y="1441"/>
                  <a:pt x="99" y="1438"/>
                  <a:pt x="95" y="1397"/>
                </a:cubicBezTo>
                <a:cubicBezTo>
                  <a:pt x="98" y="1381"/>
                  <a:pt x="96" y="1364"/>
                  <a:pt x="103" y="1349"/>
                </a:cubicBezTo>
                <a:cubicBezTo>
                  <a:pt x="105" y="1344"/>
                  <a:pt x="114" y="1347"/>
                  <a:pt x="119" y="1345"/>
                </a:cubicBezTo>
                <a:cubicBezTo>
                  <a:pt x="144" y="1334"/>
                  <a:pt x="164" y="1324"/>
                  <a:pt x="191" y="1317"/>
                </a:cubicBezTo>
                <a:cubicBezTo>
                  <a:pt x="241" y="1334"/>
                  <a:pt x="203" y="1327"/>
                  <a:pt x="223" y="1353"/>
                </a:cubicBezTo>
                <a:cubicBezTo>
                  <a:pt x="229" y="1361"/>
                  <a:pt x="242" y="1360"/>
                  <a:pt x="251" y="1365"/>
                </a:cubicBezTo>
                <a:cubicBezTo>
                  <a:pt x="281" y="1362"/>
                  <a:pt x="291" y="1361"/>
                  <a:pt x="315" y="1349"/>
                </a:cubicBezTo>
                <a:cubicBezTo>
                  <a:pt x="319" y="1332"/>
                  <a:pt x="310" y="1313"/>
                  <a:pt x="319" y="1297"/>
                </a:cubicBezTo>
                <a:cubicBezTo>
                  <a:pt x="331" y="1276"/>
                  <a:pt x="373" y="1275"/>
                  <a:pt x="391" y="1273"/>
                </a:cubicBezTo>
                <a:cubicBezTo>
                  <a:pt x="409" y="1257"/>
                  <a:pt x="394" y="1240"/>
                  <a:pt x="399" y="1201"/>
                </a:cubicBezTo>
                <a:cubicBezTo>
                  <a:pt x="404" y="1162"/>
                  <a:pt x="413" y="1070"/>
                  <a:pt x="423" y="1041"/>
                </a:cubicBezTo>
                <a:cubicBezTo>
                  <a:pt x="423" y="1037"/>
                  <a:pt x="453" y="1033"/>
                  <a:pt x="459" y="1029"/>
                </a:cubicBezTo>
                <a:cubicBezTo>
                  <a:pt x="472" y="1020"/>
                  <a:pt x="482" y="1010"/>
                  <a:pt x="495" y="1001"/>
                </a:cubicBezTo>
                <a:cubicBezTo>
                  <a:pt x="520" y="963"/>
                  <a:pt x="488" y="955"/>
                  <a:pt x="459" y="949"/>
                </a:cubicBezTo>
                <a:cubicBezTo>
                  <a:pt x="442" y="915"/>
                  <a:pt x="462" y="948"/>
                  <a:pt x="439" y="925"/>
                </a:cubicBezTo>
                <a:cubicBezTo>
                  <a:pt x="433" y="919"/>
                  <a:pt x="433" y="907"/>
                  <a:pt x="427" y="901"/>
                </a:cubicBezTo>
                <a:cubicBezTo>
                  <a:pt x="424" y="898"/>
                  <a:pt x="419" y="898"/>
                  <a:pt x="415" y="897"/>
                </a:cubicBezTo>
                <a:cubicBezTo>
                  <a:pt x="393" y="875"/>
                  <a:pt x="389" y="860"/>
                  <a:pt x="423" y="853"/>
                </a:cubicBezTo>
                <a:cubicBezTo>
                  <a:pt x="447" y="835"/>
                  <a:pt x="465" y="828"/>
                  <a:pt x="451" y="793"/>
                </a:cubicBezTo>
                <a:cubicBezTo>
                  <a:pt x="447" y="782"/>
                  <a:pt x="434" y="778"/>
                  <a:pt x="427" y="769"/>
                </a:cubicBezTo>
                <a:cubicBezTo>
                  <a:pt x="421" y="750"/>
                  <a:pt x="436" y="744"/>
                  <a:pt x="447" y="729"/>
                </a:cubicBezTo>
                <a:cubicBezTo>
                  <a:pt x="443" y="704"/>
                  <a:pt x="440" y="693"/>
                  <a:pt x="427" y="673"/>
                </a:cubicBezTo>
                <a:cubicBezTo>
                  <a:pt x="424" y="645"/>
                  <a:pt x="425" y="596"/>
                  <a:pt x="407" y="569"/>
                </a:cubicBezTo>
                <a:cubicBezTo>
                  <a:pt x="405" y="545"/>
                  <a:pt x="409" y="519"/>
                  <a:pt x="399" y="497"/>
                </a:cubicBezTo>
                <a:cubicBezTo>
                  <a:pt x="392" y="482"/>
                  <a:pt x="380" y="474"/>
                  <a:pt x="375" y="457"/>
                </a:cubicBezTo>
                <a:cubicBezTo>
                  <a:pt x="360" y="402"/>
                  <a:pt x="375" y="421"/>
                  <a:pt x="351" y="397"/>
                </a:cubicBezTo>
                <a:cubicBezTo>
                  <a:pt x="340" y="365"/>
                  <a:pt x="356" y="402"/>
                  <a:pt x="335" y="381"/>
                </a:cubicBezTo>
                <a:cubicBezTo>
                  <a:pt x="332" y="378"/>
                  <a:pt x="334" y="372"/>
                  <a:pt x="331" y="369"/>
                </a:cubicBezTo>
                <a:cubicBezTo>
                  <a:pt x="315" y="349"/>
                  <a:pt x="290" y="341"/>
                  <a:pt x="267" y="333"/>
                </a:cubicBezTo>
                <a:cubicBezTo>
                  <a:pt x="260" y="354"/>
                  <a:pt x="267" y="343"/>
                  <a:pt x="239" y="361"/>
                </a:cubicBezTo>
                <a:cubicBezTo>
                  <a:pt x="235" y="364"/>
                  <a:pt x="227" y="369"/>
                  <a:pt x="227" y="369"/>
                </a:cubicBezTo>
                <a:cubicBezTo>
                  <a:pt x="173" y="360"/>
                  <a:pt x="206" y="334"/>
                  <a:pt x="191" y="281"/>
                </a:cubicBezTo>
                <a:cubicBezTo>
                  <a:pt x="190" y="276"/>
                  <a:pt x="180" y="278"/>
                  <a:pt x="175" y="277"/>
                </a:cubicBezTo>
                <a:cubicBezTo>
                  <a:pt x="160" y="275"/>
                  <a:pt x="146" y="274"/>
                  <a:pt x="131" y="273"/>
                </a:cubicBezTo>
                <a:cubicBezTo>
                  <a:pt x="104" y="255"/>
                  <a:pt x="87" y="230"/>
                  <a:pt x="59" y="213"/>
                </a:cubicBezTo>
                <a:cubicBezTo>
                  <a:pt x="46" y="194"/>
                  <a:pt x="41" y="174"/>
                  <a:pt x="19" y="169"/>
                </a:cubicBezTo>
                <a:cubicBezTo>
                  <a:pt x="11" y="152"/>
                  <a:pt x="0" y="139"/>
                  <a:pt x="15" y="121"/>
                </a:cubicBezTo>
                <a:cubicBezTo>
                  <a:pt x="22" y="112"/>
                  <a:pt x="37" y="114"/>
                  <a:pt x="47" y="109"/>
                </a:cubicBezTo>
                <a:cubicBezTo>
                  <a:pt x="58" y="104"/>
                  <a:pt x="79" y="93"/>
                  <a:pt x="79" y="93"/>
                </a:cubicBezTo>
                <a:cubicBezTo>
                  <a:pt x="85" y="56"/>
                  <a:pt x="84" y="71"/>
                  <a:pt x="123" y="77"/>
                </a:cubicBezTo>
                <a:cubicBezTo>
                  <a:pt x="147" y="85"/>
                  <a:pt x="172" y="87"/>
                  <a:pt x="187" y="65"/>
                </a:cubicBezTo>
                <a:cubicBezTo>
                  <a:pt x="193" y="36"/>
                  <a:pt x="210" y="18"/>
                  <a:pt x="235" y="1"/>
                </a:cubicBezTo>
                <a:cubicBezTo>
                  <a:pt x="262" y="19"/>
                  <a:pt x="240" y="0"/>
                  <a:pt x="251" y="53"/>
                </a:cubicBezTo>
                <a:cubicBezTo>
                  <a:pt x="253" y="62"/>
                  <a:pt x="264" y="70"/>
                  <a:pt x="271" y="73"/>
                </a:cubicBezTo>
                <a:cubicBezTo>
                  <a:pt x="279" y="76"/>
                  <a:pt x="295" y="81"/>
                  <a:pt x="295" y="81"/>
                </a:cubicBezTo>
              </a:path>
            </a:pathLst>
          </a:custGeom>
          <a:pattFill prst="narVert">
            <a:fgClr>
              <a:schemeClr val="folHlink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28575" cmpd="sng">
            <a:solidFill>
              <a:srgbClr val="0000FF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1" descr="30%"/>
          <p:cNvSpPr/>
          <p:nvPr/>
        </p:nvSpPr>
        <p:spPr bwMode="auto">
          <a:xfrm>
            <a:off x="4572000" y="3657600"/>
            <a:ext cx="990600" cy="1714500"/>
          </a:xfrm>
          <a:custGeom>
            <a:avLst/>
            <a:gdLst>
              <a:gd name="T0" fmla="*/ 2147483646 w 503"/>
              <a:gd name="T1" fmla="*/ 2147483646 h 1080"/>
              <a:gd name="T2" fmla="*/ 2147483646 w 503"/>
              <a:gd name="T3" fmla="*/ 2147483646 h 1080"/>
              <a:gd name="T4" fmla="*/ 2147483646 w 503"/>
              <a:gd name="T5" fmla="*/ 2147483646 h 1080"/>
              <a:gd name="T6" fmla="*/ 2147483646 w 503"/>
              <a:gd name="T7" fmla="*/ 2147483646 h 1080"/>
              <a:gd name="T8" fmla="*/ 2147483646 w 503"/>
              <a:gd name="T9" fmla="*/ 2147483646 h 1080"/>
              <a:gd name="T10" fmla="*/ 2147483646 w 503"/>
              <a:gd name="T11" fmla="*/ 2147483646 h 1080"/>
              <a:gd name="T12" fmla="*/ 2147483646 w 503"/>
              <a:gd name="T13" fmla="*/ 2147483646 h 1080"/>
              <a:gd name="T14" fmla="*/ 2147483646 w 503"/>
              <a:gd name="T15" fmla="*/ 2147483646 h 1080"/>
              <a:gd name="T16" fmla="*/ 2147483646 w 503"/>
              <a:gd name="T17" fmla="*/ 2147483646 h 1080"/>
              <a:gd name="T18" fmla="*/ 2147483646 w 503"/>
              <a:gd name="T19" fmla="*/ 2147483646 h 1080"/>
              <a:gd name="T20" fmla="*/ 2147483646 w 503"/>
              <a:gd name="T21" fmla="*/ 2147483646 h 1080"/>
              <a:gd name="T22" fmla="*/ 2147483646 w 503"/>
              <a:gd name="T23" fmla="*/ 2147483646 h 1080"/>
              <a:gd name="T24" fmla="*/ 2147483646 w 503"/>
              <a:gd name="T25" fmla="*/ 2147483646 h 1080"/>
              <a:gd name="T26" fmla="*/ 2147483646 w 503"/>
              <a:gd name="T27" fmla="*/ 2147483646 h 1080"/>
              <a:gd name="T28" fmla="*/ 2147483646 w 503"/>
              <a:gd name="T29" fmla="*/ 2147483646 h 1080"/>
              <a:gd name="T30" fmla="*/ 2147483646 w 503"/>
              <a:gd name="T31" fmla="*/ 2147483646 h 1080"/>
              <a:gd name="T32" fmla="*/ 2147483646 w 503"/>
              <a:gd name="T33" fmla="*/ 2147483646 h 1080"/>
              <a:gd name="T34" fmla="*/ 2147483646 w 503"/>
              <a:gd name="T35" fmla="*/ 2147483646 h 1080"/>
              <a:gd name="T36" fmla="*/ 2147483646 w 503"/>
              <a:gd name="T37" fmla="*/ 2147483646 h 1080"/>
              <a:gd name="T38" fmla="*/ 2147483646 w 503"/>
              <a:gd name="T39" fmla="*/ 2147483646 h 1080"/>
              <a:gd name="T40" fmla="*/ 2147483646 w 503"/>
              <a:gd name="T41" fmla="*/ 2147483646 h 1080"/>
              <a:gd name="T42" fmla="*/ 2147483646 w 503"/>
              <a:gd name="T43" fmla="*/ 2147483646 h 1080"/>
              <a:gd name="T44" fmla="*/ 2147483646 w 503"/>
              <a:gd name="T45" fmla="*/ 2147483646 h 1080"/>
              <a:gd name="T46" fmla="*/ 2147483646 w 503"/>
              <a:gd name="T47" fmla="*/ 2147483646 h 1080"/>
              <a:gd name="T48" fmla="*/ 2147483646 w 503"/>
              <a:gd name="T49" fmla="*/ 2147483646 h 1080"/>
              <a:gd name="T50" fmla="*/ 2147483646 w 503"/>
              <a:gd name="T51" fmla="*/ 2147483646 h 1080"/>
              <a:gd name="T52" fmla="*/ 2147483646 w 503"/>
              <a:gd name="T53" fmla="*/ 2147483646 h 1080"/>
              <a:gd name="T54" fmla="*/ 2147483646 w 503"/>
              <a:gd name="T55" fmla="*/ 2147483646 h 1080"/>
              <a:gd name="T56" fmla="*/ 2147483646 w 503"/>
              <a:gd name="T57" fmla="*/ 2147483646 h 1080"/>
              <a:gd name="T58" fmla="*/ 2147483646 w 503"/>
              <a:gd name="T59" fmla="*/ 2147483646 h 1080"/>
              <a:gd name="T60" fmla="*/ 2147483646 w 503"/>
              <a:gd name="T61" fmla="*/ 2147483646 h 1080"/>
              <a:gd name="T62" fmla="*/ 2147483646 w 503"/>
              <a:gd name="T63" fmla="*/ 2147483646 h 1080"/>
              <a:gd name="T64" fmla="*/ 2147483646 w 503"/>
              <a:gd name="T65" fmla="*/ 2147483646 h 1080"/>
              <a:gd name="T66" fmla="*/ 2147483646 w 503"/>
              <a:gd name="T67" fmla="*/ 2147483646 h 1080"/>
              <a:gd name="T68" fmla="*/ 2147483646 w 503"/>
              <a:gd name="T69" fmla="*/ 2147483646 h 1080"/>
              <a:gd name="T70" fmla="*/ 2147483646 w 503"/>
              <a:gd name="T71" fmla="*/ 2147483646 h 1080"/>
              <a:gd name="T72" fmla="*/ 2147483646 w 503"/>
              <a:gd name="T73" fmla="*/ 2147483646 h 1080"/>
              <a:gd name="T74" fmla="*/ 2147483646 w 503"/>
              <a:gd name="T75" fmla="*/ 2147483646 h 1080"/>
              <a:gd name="T76" fmla="*/ 2147483646 w 503"/>
              <a:gd name="T77" fmla="*/ 2147483646 h 1080"/>
              <a:gd name="T78" fmla="*/ 2147483646 w 503"/>
              <a:gd name="T79" fmla="*/ 2147483646 h 1080"/>
              <a:gd name="T80" fmla="*/ 2147483646 w 503"/>
              <a:gd name="T81" fmla="*/ 2147483646 h 1080"/>
              <a:gd name="T82" fmla="*/ 2147483646 w 503"/>
              <a:gd name="T83" fmla="*/ 2147483646 h 1080"/>
              <a:gd name="T84" fmla="*/ 2147483646 w 503"/>
              <a:gd name="T85" fmla="*/ 2147483646 h 1080"/>
              <a:gd name="T86" fmla="*/ 2147483646 w 503"/>
              <a:gd name="T87" fmla="*/ 2147483646 h 1080"/>
              <a:gd name="T88" fmla="*/ 2147483646 w 503"/>
              <a:gd name="T89" fmla="*/ 2147483646 h 1080"/>
              <a:gd name="T90" fmla="*/ 2147483646 w 503"/>
              <a:gd name="T91" fmla="*/ 2147483646 h 1080"/>
              <a:gd name="T92" fmla="*/ 2147483646 w 503"/>
              <a:gd name="T93" fmla="*/ 2147483646 h 1080"/>
              <a:gd name="T94" fmla="*/ 2147483646 w 503"/>
              <a:gd name="T95" fmla="*/ 2147483646 h 1080"/>
              <a:gd name="T96" fmla="*/ 2147483646 w 503"/>
              <a:gd name="T97" fmla="*/ 2147483646 h 1080"/>
              <a:gd name="T98" fmla="*/ 2147483646 w 503"/>
              <a:gd name="T99" fmla="*/ 2147483646 h 1080"/>
              <a:gd name="T100" fmla="*/ 2147483646 w 503"/>
              <a:gd name="T101" fmla="*/ 2147483646 h 1080"/>
              <a:gd name="T102" fmla="*/ 2147483646 w 503"/>
              <a:gd name="T103" fmla="*/ 0 h 1080"/>
              <a:gd name="T104" fmla="*/ 2147483646 w 503"/>
              <a:gd name="T105" fmla="*/ 2147483646 h 1080"/>
              <a:gd name="T106" fmla="*/ 2147483646 w 503"/>
              <a:gd name="T107" fmla="*/ 2147483646 h 1080"/>
              <a:gd name="T108" fmla="*/ 2147483646 w 503"/>
              <a:gd name="T109" fmla="*/ 2147483646 h 10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03" h="1080">
                <a:moveTo>
                  <a:pt x="126" y="16"/>
                </a:moveTo>
                <a:cubicBezTo>
                  <a:pt x="120" y="33"/>
                  <a:pt x="124" y="52"/>
                  <a:pt x="118" y="68"/>
                </a:cubicBezTo>
                <a:cubicBezTo>
                  <a:pt x="117" y="72"/>
                  <a:pt x="110" y="70"/>
                  <a:pt x="106" y="72"/>
                </a:cubicBezTo>
                <a:cubicBezTo>
                  <a:pt x="98" y="77"/>
                  <a:pt x="82" y="88"/>
                  <a:pt x="82" y="88"/>
                </a:cubicBezTo>
                <a:cubicBezTo>
                  <a:pt x="86" y="103"/>
                  <a:pt x="93" y="113"/>
                  <a:pt x="98" y="128"/>
                </a:cubicBezTo>
                <a:cubicBezTo>
                  <a:pt x="93" y="143"/>
                  <a:pt x="127" y="159"/>
                  <a:pt x="118" y="172"/>
                </a:cubicBezTo>
                <a:cubicBezTo>
                  <a:pt x="112" y="214"/>
                  <a:pt x="65" y="243"/>
                  <a:pt x="46" y="280"/>
                </a:cubicBezTo>
                <a:cubicBezTo>
                  <a:pt x="41" y="314"/>
                  <a:pt x="48" y="323"/>
                  <a:pt x="58" y="352"/>
                </a:cubicBezTo>
                <a:cubicBezTo>
                  <a:pt x="62" y="380"/>
                  <a:pt x="74" y="396"/>
                  <a:pt x="86" y="420"/>
                </a:cubicBezTo>
                <a:cubicBezTo>
                  <a:pt x="90" y="439"/>
                  <a:pt x="114" y="431"/>
                  <a:pt x="122" y="448"/>
                </a:cubicBezTo>
                <a:cubicBezTo>
                  <a:pt x="125" y="456"/>
                  <a:pt x="134" y="492"/>
                  <a:pt x="134" y="492"/>
                </a:cubicBezTo>
                <a:cubicBezTo>
                  <a:pt x="137" y="524"/>
                  <a:pt x="126" y="571"/>
                  <a:pt x="94" y="592"/>
                </a:cubicBezTo>
                <a:cubicBezTo>
                  <a:pt x="102" y="623"/>
                  <a:pt x="110" y="653"/>
                  <a:pt x="118" y="684"/>
                </a:cubicBezTo>
                <a:cubicBezTo>
                  <a:pt x="117" y="715"/>
                  <a:pt x="119" y="746"/>
                  <a:pt x="114" y="776"/>
                </a:cubicBezTo>
                <a:cubicBezTo>
                  <a:pt x="113" y="782"/>
                  <a:pt x="105" y="783"/>
                  <a:pt x="102" y="788"/>
                </a:cubicBezTo>
                <a:cubicBezTo>
                  <a:pt x="98" y="795"/>
                  <a:pt x="94" y="812"/>
                  <a:pt x="94" y="812"/>
                </a:cubicBezTo>
                <a:cubicBezTo>
                  <a:pt x="85" y="807"/>
                  <a:pt x="74" y="806"/>
                  <a:pt x="66" y="800"/>
                </a:cubicBezTo>
                <a:cubicBezTo>
                  <a:pt x="36" y="780"/>
                  <a:pt x="71" y="794"/>
                  <a:pt x="42" y="784"/>
                </a:cubicBezTo>
                <a:cubicBezTo>
                  <a:pt x="0" y="794"/>
                  <a:pt x="23" y="858"/>
                  <a:pt x="50" y="872"/>
                </a:cubicBezTo>
                <a:cubicBezTo>
                  <a:pt x="55" y="887"/>
                  <a:pt x="77" y="901"/>
                  <a:pt x="82" y="916"/>
                </a:cubicBezTo>
                <a:cubicBezTo>
                  <a:pt x="85" y="925"/>
                  <a:pt x="74" y="944"/>
                  <a:pt x="74" y="944"/>
                </a:cubicBezTo>
                <a:cubicBezTo>
                  <a:pt x="60" y="951"/>
                  <a:pt x="49" y="959"/>
                  <a:pt x="34" y="964"/>
                </a:cubicBezTo>
                <a:cubicBezTo>
                  <a:pt x="43" y="1034"/>
                  <a:pt x="24" y="968"/>
                  <a:pt x="66" y="1004"/>
                </a:cubicBezTo>
                <a:cubicBezTo>
                  <a:pt x="71" y="1008"/>
                  <a:pt x="67" y="1018"/>
                  <a:pt x="70" y="1024"/>
                </a:cubicBezTo>
                <a:cubicBezTo>
                  <a:pt x="73" y="1029"/>
                  <a:pt x="78" y="1032"/>
                  <a:pt x="82" y="1036"/>
                </a:cubicBezTo>
                <a:cubicBezTo>
                  <a:pt x="92" y="1067"/>
                  <a:pt x="87" y="1052"/>
                  <a:pt x="98" y="1080"/>
                </a:cubicBezTo>
                <a:cubicBezTo>
                  <a:pt x="117" y="1051"/>
                  <a:pt x="154" y="1047"/>
                  <a:pt x="186" y="1040"/>
                </a:cubicBezTo>
                <a:cubicBezTo>
                  <a:pt x="207" y="1045"/>
                  <a:pt x="208" y="1053"/>
                  <a:pt x="214" y="1072"/>
                </a:cubicBezTo>
                <a:cubicBezTo>
                  <a:pt x="236" y="1068"/>
                  <a:pt x="243" y="1063"/>
                  <a:pt x="266" y="1068"/>
                </a:cubicBezTo>
                <a:cubicBezTo>
                  <a:pt x="298" y="1062"/>
                  <a:pt x="316" y="1067"/>
                  <a:pt x="306" y="1036"/>
                </a:cubicBezTo>
                <a:cubicBezTo>
                  <a:pt x="313" y="999"/>
                  <a:pt x="344" y="996"/>
                  <a:pt x="378" y="992"/>
                </a:cubicBezTo>
                <a:cubicBezTo>
                  <a:pt x="422" y="977"/>
                  <a:pt x="399" y="858"/>
                  <a:pt x="418" y="800"/>
                </a:cubicBezTo>
                <a:cubicBezTo>
                  <a:pt x="419" y="787"/>
                  <a:pt x="413" y="769"/>
                  <a:pt x="422" y="760"/>
                </a:cubicBezTo>
                <a:cubicBezTo>
                  <a:pt x="431" y="751"/>
                  <a:pt x="449" y="760"/>
                  <a:pt x="462" y="756"/>
                </a:cubicBezTo>
                <a:cubicBezTo>
                  <a:pt x="467" y="754"/>
                  <a:pt x="484" y="731"/>
                  <a:pt x="486" y="728"/>
                </a:cubicBezTo>
                <a:cubicBezTo>
                  <a:pt x="489" y="718"/>
                  <a:pt x="503" y="688"/>
                  <a:pt x="490" y="680"/>
                </a:cubicBezTo>
                <a:cubicBezTo>
                  <a:pt x="481" y="674"/>
                  <a:pt x="469" y="677"/>
                  <a:pt x="458" y="676"/>
                </a:cubicBezTo>
                <a:cubicBezTo>
                  <a:pt x="455" y="672"/>
                  <a:pt x="454" y="667"/>
                  <a:pt x="450" y="664"/>
                </a:cubicBezTo>
                <a:cubicBezTo>
                  <a:pt x="445" y="660"/>
                  <a:pt x="438" y="661"/>
                  <a:pt x="434" y="656"/>
                </a:cubicBezTo>
                <a:cubicBezTo>
                  <a:pt x="416" y="635"/>
                  <a:pt x="434" y="620"/>
                  <a:pt x="402" y="604"/>
                </a:cubicBezTo>
                <a:cubicBezTo>
                  <a:pt x="386" y="580"/>
                  <a:pt x="414" y="583"/>
                  <a:pt x="434" y="580"/>
                </a:cubicBezTo>
                <a:cubicBezTo>
                  <a:pt x="450" y="568"/>
                  <a:pt x="456" y="562"/>
                  <a:pt x="462" y="544"/>
                </a:cubicBezTo>
                <a:cubicBezTo>
                  <a:pt x="458" y="512"/>
                  <a:pt x="464" y="500"/>
                  <a:pt x="434" y="492"/>
                </a:cubicBezTo>
                <a:cubicBezTo>
                  <a:pt x="406" y="436"/>
                  <a:pt x="445" y="368"/>
                  <a:pt x="410" y="316"/>
                </a:cubicBezTo>
                <a:cubicBezTo>
                  <a:pt x="403" y="282"/>
                  <a:pt x="394" y="243"/>
                  <a:pt x="378" y="212"/>
                </a:cubicBezTo>
                <a:cubicBezTo>
                  <a:pt x="375" y="179"/>
                  <a:pt x="375" y="155"/>
                  <a:pt x="346" y="136"/>
                </a:cubicBezTo>
                <a:cubicBezTo>
                  <a:pt x="345" y="132"/>
                  <a:pt x="344" y="128"/>
                  <a:pt x="342" y="124"/>
                </a:cubicBezTo>
                <a:cubicBezTo>
                  <a:pt x="340" y="120"/>
                  <a:pt x="336" y="117"/>
                  <a:pt x="334" y="112"/>
                </a:cubicBezTo>
                <a:cubicBezTo>
                  <a:pt x="320" y="74"/>
                  <a:pt x="338" y="84"/>
                  <a:pt x="314" y="76"/>
                </a:cubicBezTo>
                <a:cubicBezTo>
                  <a:pt x="307" y="55"/>
                  <a:pt x="299" y="51"/>
                  <a:pt x="278" y="56"/>
                </a:cubicBezTo>
                <a:cubicBezTo>
                  <a:pt x="257" y="88"/>
                  <a:pt x="257" y="80"/>
                  <a:pt x="210" y="76"/>
                </a:cubicBezTo>
                <a:cubicBezTo>
                  <a:pt x="181" y="56"/>
                  <a:pt x="180" y="23"/>
                  <a:pt x="146" y="0"/>
                </a:cubicBezTo>
                <a:cubicBezTo>
                  <a:pt x="139" y="4"/>
                  <a:pt x="132" y="7"/>
                  <a:pt x="126" y="12"/>
                </a:cubicBezTo>
                <a:cubicBezTo>
                  <a:pt x="122" y="15"/>
                  <a:pt x="118" y="19"/>
                  <a:pt x="118" y="24"/>
                </a:cubicBezTo>
                <a:cubicBezTo>
                  <a:pt x="118" y="28"/>
                  <a:pt x="123" y="19"/>
                  <a:pt x="126" y="16"/>
                </a:cubicBezTo>
                <a:close/>
              </a:path>
            </a:pathLst>
          </a:custGeom>
          <a:pattFill prst="pct30">
            <a:fgClr>
              <a:srgbClr val="FC36B5">
                <a:alpha val="47842"/>
              </a:srgb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FF66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2" descr="Light downward diagonal"/>
          <p:cNvSpPr/>
          <p:nvPr/>
        </p:nvSpPr>
        <p:spPr bwMode="auto">
          <a:xfrm>
            <a:off x="3886201" y="5029200"/>
            <a:ext cx="890588" cy="762000"/>
          </a:xfrm>
          <a:custGeom>
            <a:avLst/>
            <a:gdLst>
              <a:gd name="T0" fmla="*/ 2147483646 w 465"/>
              <a:gd name="T1" fmla="*/ 0 h 528"/>
              <a:gd name="T2" fmla="*/ 2147483646 w 465"/>
              <a:gd name="T3" fmla="*/ 2147483646 h 528"/>
              <a:gd name="T4" fmla="*/ 2147483646 w 465"/>
              <a:gd name="T5" fmla="*/ 2147483646 h 528"/>
              <a:gd name="T6" fmla="*/ 2147483646 w 465"/>
              <a:gd name="T7" fmla="*/ 2147483646 h 528"/>
              <a:gd name="T8" fmla="*/ 2147483646 w 465"/>
              <a:gd name="T9" fmla="*/ 2147483646 h 528"/>
              <a:gd name="T10" fmla="*/ 2147483646 w 465"/>
              <a:gd name="T11" fmla="*/ 2147483646 h 528"/>
              <a:gd name="T12" fmla="*/ 2147483646 w 465"/>
              <a:gd name="T13" fmla="*/ 2147483646 h 528"/>
              <a:gd name="T14" fmla="*/ 2147483646 w 465"/>
              <a:gd name="T15" fmla="*/ 2147483646 h 528"/>
              <a:gd name="T16" fmla="*/ 2147483646 w 465"/>
              <a:gd name="T17" fmla="*/ 2147483646 h 528"/>
              <a:gd name="T18" fmla="*/ 2147483646 w 465"/>
              <a:gd name="T19" fmla="*/ 2147483646 h 528"/>
              <a:gd name="T20" fmla="*/ 2147483646 w 465"/>
              <a:gd name="T21" fmla="*/ 2147483646 h 528"/>
              <a:gd name="T22" fmla="*/ 2147483646 w 465"/>
              <a:gd name="T23" fmla="*/ 2147483646 h 528"/>
              <a:gd name="T24" fmla="*/ 2147483646 w 465"/>
              <a:gd name="T25" fmla="*/ 2147483646 h 528"/>
              <a:gd name="T26" fmla="*/ 2147483646 w 465"/>
              <a:gd name="T27" fmla="*/ 2147483646 h 528"/>
              <a:gd name="T28" fmla="*/ 2147483646 w 465"/>
              <a:gd name="T29" fmla="*/ 2147483646 h 528"/>
              <a:gd name="T30" fmla="*/ 2147483646 w 465"/>
              <a:gd name="T31" fmla="*/ 2147483646 h 528"/>
              <a:gd name="T32" fmla="*/ 2147483646 w 465"/>
              <a:gd name="T33" fmla="*/ 2147483646 h 528"/>
              <a:gd name="T34" fmla="*/ 2147483646 w 465"/>
              <a:gd name="T35" fmla="*/ 2147483646 h 528"/>
              <a:gd name="T36" fmla="*/ 2147483646 w 465"/>
              <a:gd name="T37" fmla="*/ 2147483646 h 528"/>
              <a:gd name="T38" fmla="*/ 2147483646 w 465"/>
              <a:gd name="T39" fmla="*/ 2147483646 h 528"/>
              <a:gd name="T40" fmla="*/ 2147483646 w 465"/>
              <a:gd name="T41" fmla="*/ 2147483646 h 528"/>
              <a:gd name="T42" fmla="*/ 2147483646 w 465"/>
              <a:gd name="T43" fmla="*/ 2147483646 h 528"/>
              <a:gd name="T44" fmla="*/ 2147483646 w 465"/>
              <a:gd name="T45" fmla="*/ 2147483646 h 528"/>
              <a:gd name="T46" fmla="*/ 2147483646 w 465"/>
              <a:gd name="T47" fmla="*/ 2147483646 h 528"/>
              <a:gd name="T48" fmla="*/ 2147483646 w 465"/>
              <a:gd name="T49" fmla="*/ 2147483646 h 528"/>
              <a:gd name="T50" fmla="*/ 2147483646 w 465"/>
              <a:gd name="T51" fmla="*/ 2147483646 h 528"/>
              <a:gd name="T52" fmla="*/ 2147483646 w 465"/>
              <a:gd name="T53" fmla="*/ 2147483646 h 528"/>
              <a:gd name="T54" fmla="*/ 2147483646 w 465"/>
              <a:gd name="T55" fmla="*/ 2147483646 h 528"/>
              <a:gd name="T56" fmla="*/ 2147483646 w 465"/>
              <a:gd name="T57" fmla="*/ 2147483646 h 528"/>
              <a:gd name="T58" fmla="*/ 2147483646 w 465"/>
              <a:gd name="T59" fmla="*/ 2147483646 h 528"/>
              <a:gd name="T60" fmla="*/ 2147483646 w 465"/>
              <a:gd name="T61" fmla="*/ 2147483646 h 528"/>
              <a:gd name="T62" fmla="*/ 2147483646 w 465"/>
              <a:gd name="T63" fmla="*/ 2147483646 h 528"/>
              <a:gd name="T64" fmla="*/ 2147483646 w 465"/>
              <a:gd name="T65" fmla="*/ 2147483646 h 528"/>
              <a:gd name="T66" fmla="*/ 2147483646 w 465"/>
              <a:gd name="T67" fmla="*/ 2147483646 h 528"/>
              <a:gd name="T68" fmla="*/ 2147483646 w 465"/>
              <a:gd name="T69" fmla="*/ 2147483646 h 528"/>
              <a:gd name="T70" fmla="*/ 2147483646 w 465"/>
              <a:gd name="T71" fmla="*/ 2147483646 h 528"/>
              <a:gd name="T72" fmla="*/ 2147483646 w 465"/>
              <a:gd name="T73" fmla="*/ 2147483646 h 528"/>
              <a:gd name="T74" fmla="*/ 2147483646 w 465"/>
              <a:gd name="T75" fmla="*/ 2147483646 h 528"/>
              <a:gd name="T76" fmla="*/ 2147483646 w 465"/>
              <a:gd name="T77" fmla="*/ 2147483646 h 528"/>
              <a:gd name="T78" fmla="*/ 2147483646 w 465"/>
              <a:gd name="T79" fmla="*/ 2147483646 h 528"/>
              <a:gd name="T80" fmla="*/ 2147483646 w 465"/>
              <a:gd name="T81" fmla="*/ 2147483646 h 528"/>
              <a:gd name="T82" fmla="*/ 2147483646 w 465"/>
              <a:gd name="T83" fmla="*/ 2147483646 h 528"/>
              <a:gd name="T84" fmla="*/ 2147483646 w 465"/>
              <a:gd name="T85" fmla="*/ 2147483646 h 528"/>
              <a:gd name="T86" fmla="*/ 2147483646 w 465"/>
              <a:gd name="T87" fmla="*/ 2147483646 h 528"/>
              <a:gd name="T88" fmla="*/ 2147483646 w 465"/>
              <a:gd name="T89" fmla="*/ 2147483646 h 528"/>
              <a:gd name="T90" fmla="*/ 2147483646 w 465"/>
              <a:gd name="T91" fmla="*/ 2147483646 h 528"/>
              <a:gd name="T92" fmla="*/ 2147483646 w 465"/>
              <a:gd name="T93" fmla="*/ 2147483646 h 52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65" h="528">
                <a:moveTo>
                  <a:pt x="352" y="0"/>
                </a:moveTo>
                <a:cubicBezTo>
                  <a:pt x="347" y="14"/>
                  <a:pt x="333" y="21"/>
                  <a:pt x="319" y="24"/>
                </a:cubicBezTo>
                <a:cubicBezTo>
                  <a:pt x="304" y="46"/>
                  <a:pt x="270" y="41"/>
                  <a:pt x="247" y="42"/>
                </a:cubicBezTo>
                <a:cubicBezTo>
                  <a:pt x="243" y="56"/>
                  <a:pt x="240" y="61"/>
                  <a:pt x="226" y="66"/>
                </a:cubicBezTo>
                <a:cubicBezTo>
                  <a:pt x="219" y="65"/>
                  <a:pt x="179" y="70"/>
                  <a:pt x="172" y="81"/>
                </a:cubicBezTo>
                <a:cubicBezTo>
                  <a:pt x="160" y="101"/>
                  <a:pt x="161" y="124"/>
                  <a:pt x="160" y="147"/>
                </a:cubicBezTo>
                <a:cubicBezTo>
                  <a:pt x="103" y="143"/>
                  <a:pt x="103" y="133"/>
                  <a:pt x="64" y="120"/>
                </a:cubicBezTo>
                <a:cubicBezTo>
                  <a:pt x="46" y="129"/>
                  <a:pt x="53" y="122"/>
                  <a:pt x="46" y="144"/>
                </a:cubicBezTo>
                <a:cubicBezTo>
                  <a:pt x="43" y="154"/>
                  <a:pt x="16" y="154"/>
                  <a:pt x="7" y="156"/>
                </a:cubicBezTo>
                <a:cubicBezTo>
                  <a:pt x="0" y="178"/>
                  <a:pt x="10" y="191"/>
                  <a:pt x="16" y="210"/>
                </a:cubicBezTo>
                <a:cubicBezTo>
                  <a:pt x="13" y="225"/>
                  <a:pt x="9" y="234"/>
                  <a:pt x="1" y="246"/>
                </a:cubicBezTo>
                <a:cubicBezTo>
                  <a:pt x="14" y="259"/>
                  <a:pt x="6" y="254"/>
                  <a:pt x="28" y="261"/>
                </a:cubicBezTo>
                <a:cubicBezTo>
                  <a:pt x="31" y="262"/>
                  <a:pt x="37" y="264"/>
                  <a:pt x="37" y="264"/>
                </a:cubicBezTo>
                <a:cubicBezTo>
                  <a:pt x="40" y="273"/>
                  <a:pt x="48" y="315"/>
                  <a:pt x="58" y="321"/>
                </a:cubicBezTo>
                <a:cubicBezTo>
                  <a:pt x="68" y="327"/>
                  <a:pt x="80" y="329"/>
                  <a:pt x="91" y="333"/>
                </a:cubicBezTo>
                <a:cubicBezTo>
                  <a:pt x="98" y="344"/>
                  <a:pt x="106" y="345"/>
                  <a:pt x="115" y="354"/>
                </a:cubicBezTo>
                <a:cubicBezTo>
                  <a:pt x="123" y="352"/>
                  <a:pt x="132" y="352"/>
                  <a:pt x="139" y="348"/>
                </a:cubicBezTo>
                <a:cubicBezTo>
                  <a:pt x="156" y="339"/>
                  <a:pt x="133" y="335"/>
                  <a:pt x="154" y="342"/>
                </a:cubicBezTo>
                <a:cubicBezTo>
                  <a:pt x="161" y="362"/>
                  <a:pt x="169" y="360"/>
                  <a:pt x="187" y="366"/>
                </a:cubicBezTo>
                <a:cubicBezTo>
                  <a:pt x="186" y="373"/>
                  <a:pt x="187" y="380"/>
                  <a:pt x="184" y="387"/>
                </a:cubicBezTo>
                <a:cubicBezTo>
                  <a:pt x="181" y="394"/>
                  <a:pt x="172" y="405"/>
                  <a:pt x="172" y="405"/>
                </a:cubicBezTo>
                <a:cubicBezTo>
                  <a:pt x="180" y="426"/>
                  <a:pt x="204" y="429"/>
                  <a:pt x="226" y="432"/>
                </a:cubicBezTo>
                <a:cubicBezTo>
                  <a:pt x="232" y="445"/>
                  <a:pt x="238" y="457"/>
                  <a:pt x="241" y="471"/>
                </a:cubicBezTo>
                <a:cubicBezTo>
                  <a:pt x="247" y="526"/>
                  <a:pt x="249" y="479"/>
                  <a:pt x="280" y="510"/>
                </a:cubicBezTo>
                <a:cubicBezTo>
                  <a:pt x="281" y="513"/>
                  <a:pt x="280" y="518"/>
                  <a:pt x="283" y="519"/>
                </a:cubicBezTo>
                <a:cubicBezTo>
                  <a:pt x="307" y="526"/>
                  <a:pt x="308" y="497"/>
                  <a:pt x="313" y="483"/>
                </a:cubicBezTo>
                <a:cubicBezTo>
                  <a:pt x="319" y="500"/>
                  <a:pt x="318" y="517"/>
                  <a:pt x="334" y="528"/>
                </a:cubicBezTo>
                <a:cubicBezTo>
                  <a:pt x="339" y="527"/>
                  <a:pt x="345" y="528"/>
                  <a:pt x="349" y="525"/>
                </a:cubicBezTo>
                <a:cubicBezTo>
                  <a:pt x="353" y="522"/>
                  <a:pt x="351" y="515"/>
                  <a:pt x="355" y="513"/>
                </a:cubicBezTo>
                <a:cubicBezTo>
                  <a:pt x="364" y="509"/>
                  <a:pt x="375" y="511"/>
                  <a:pt x="385" y="510"/>
                </a:cubicBezTo>
                <a:cubicBezTo>
                  <a:pt x="389" y="508"/>
                  <a:pt x="393" y="505"/>
                  <a:pt x="397" y="504"/>
                </a:cubicBezTo>
                <a:cubicBezTo>
                  <a:pt x="402" y="502"/>
                  <a:pt x="407" y="503"/>
                  <a:pt x="412" y="501"/>
                </a:cubicBezTo>
                <a:cubicBezTo>
                  <a:pt x="456" y="481"/>
                  <a:pt x="410" y="494"/>
                  <a:pt x="442" y="486"/>
                </a:cubicBezTo>
                <a:cubicBezTo>
                  <a:pt x="453" y="479"/>
                  <a:pt x="452" y="472"/>
                  <a:pt x="463" y="465"/>
                </a:cubicBezTo>
                <a:cubicBezTo>
                  <a:pt x="462" y="461"/>
                  <a:pt x="457" y="447"/>
                  <a:pt x="457" y="444"/>
                </a:cubicBezTo>
                <a:cubicBezTo>
                  <a:pt x="458" y="438"/>
                  <a:pt x="463" y="426"/>
                  <a:pt x="463" y="426"/>
                </a:cubicBezTo>
                <a:cubicBezTo>
                  <a:pt x="459" y="401"/>
                  <a:pt x="438" y="379"/>
                  <a:pt x="424" y="357"/>
                </a:cubicBezTo>
                <a:cubicBezTo>
                  <a:pt x="426" y="330"/>
                  <a:pt x="465" y="255"/>
                  <a:pt x="430" y="231"/>
                </a:cubicBezTo>
                <a:cubicBezTo>
                  <a:pt x="426" y="218"/>
                  <a:pt x="400" y="178"/>
                  <a:pt x="388" y="174"/>
                </a:cubicBezTo>
                <a:cubicBezTo>
                  <a:pt x="364" y="156"/>
                  <a:pt x="388" y="148"/>
                  <a:pt x="406" y="144"/>
                </a:cubicBezTo>
                <a:cubicBezTo>
                  <a:pt x="416" y="137"/>
                  <a:pt x="400" y="126"/>
                  <a:pt x="400" y="126"/>
                </a:cubicBezTo>
                <a:cubicBezTo>
                  <a:pt x="381" y="120"/>
                  <a:pt x="431" y="107"/>
                  <a:pt x="421" y="93"/>
                </a:cubicBezTo>
                <a:cubicBezTo>
                  <a:pt x="415" y="85"/>
                  <a:pt x="405" y="83"/>
                  <a:pt x="397" y="78"/>
                </a:cubicBezTo>
                <a:cubicBezTo>
                  <a:pt x="393" y="72"/>
                  <a:pt x="389" y="66"/>
                  <a:pt x="385" y="60"/>
                </a:cubicBezTo>
                <a:cubicBezTo>
                  <a:pt x="383" y="57"/>
                  <a:pt x="385" y="51"/>
                  <a:pt x="382" y="48"/>
                </a:cubicBezTo>
                <a:cubicBezTo>
                  <a:pt x="378" y="43"/>
                  <a:pt x="370" y="43"/>
                  <a:pt x="364" y="39"/>
                </a:cubicBezTo>
                <a:cubicBezTo>
                  <a:pt x="360" y="33"/>
                  <a:pt x="355" y="21"/>
                  <a:pt x="355" y="21"/>
                </a:cubicBezTo>
              </a:path>
            </a:pathLst>
          </a:custGeom>
          <a:pattFill prst="ltDnDiag">
            <a:fgClr>
              <a:schemeClr val="accent2">
                <a:alpha val="47842"/>
              </a:scheme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3" descr="Large grid"/>
          <p:cNvSpPr/>
          <p:nvPr/>
        </p:nvSpPr>
        <p:spPr bwMode="auto">
          <a:xfrm>
            <a:off x="3124200" y="5486400"/>
            <a:ext cx="1219200" cy="1149350"/>
          </a:xfrm>
          <a:custGeom>
            <a:avLst/>
            <a:gdLst>
              <a:gd name="T0" fmla="*/ 2147483646 w 645"/>
              <a:gd name="T1" fmla="*/ 2147483646 h 676"/>
              <a:gd name="T2" fmla="*/ 2147483646 w 645"/>
              <a:gd name="T3" fmla="*/ 2147483646 h 676"/>
              <a:gd name="T4" fmla="*/ 2147483646 w 645"/>
              <a:gd name="T5" fmla="*/ 2147483646 h 676"/>
              <a:gd name="T6" fmla="*/ 2147483646 w 645"/>
              <a:gd name="T7" fmla="*/ 2147483646 h 676"/>
              <a:gd name="T8" fmla="*/ 2147483646 w 645"/>
              <a:gd name="T9" fmla="*/ 2147483646 h 676"/>
              <a:gd name="T10" fmla="*/ 2147483646 w 645"/>
              <a:gd name="T11" fmla="*/ 2147483646 h 676"/>
              <a:gd name="T12" fmla="*/ 2147483646 w 645"/>
              <a:gd name="T13" fmla="*/ 0 h 676"/>
              <a:gd name="T14" fmla="*/ 2147483646 w 645"/>
              <a:gd name="T15" fmla="*/ 2147483646 h 676"/>
              <a:gd name="T16" fmla="*/ 2147483646 w 645"/>
              <a:gd name="T17" fmla="*/ 2147483646 h 676"/>
              <a:gd name="T18" fmla="*/ 2147483646 w 645"/>
              <a:gd name="T19" fmla="*/ 2147483646 h 676"/>
              <a:gd name="T20" fmla="*/ 2147483646 w 645"/>
              <a:gd name="T21" fmla="*/ 2147483646 h 676"/>
              <a:gd name="T22" fmla="*/ 2147483646 w 645"/>
              <a:gd name="T23" fmla="*/ 2147483646 h 676"/>
              <a:gd name="T24" fmla="*/ 2147483646 w 645"/>
              <a:gd name="T25" fmla="*/ 2147483646 h 676"/>
              <a:gd name="T26" fmla="*/ 2147483646 w 645"/>
              <a:gd name="T27" fmla="*/ 2147483646 h 676"/>
              <a:gd name="T28" fmla="*/ 2147483646 w 645"/>
              <a:gd name="T29" fmla="*/ 2147483646 h 676"/>
              <a:gd name="T30" fmla="*/ 2147483646 w 645"/>
              <a:gd name="T31" fmla="*/ 2147483646 h 676"/>
              <a:gd name="T32" fmla="*/ 2147483646 w 645"/>
              <a:gd name="T33" fmla="*/ 2147483646 h 676"/>
              <a:gd name="T34" fmla="*/ 2147483646 w 645"/>
              <a:gd name="T35" fmla="*/ 2147483646 h 676"/>
              <a:gd name="T36" fmla="*/ 2147483646 w 645"/>
              <a:gd name="T37" fmla="*/ 2147483646 h 676"/>
              <a:gd name="T38" fmla="*/ 2147483646 w 645"/>
              <a:gd name="T39" fmla="*/ 2147483646 h 676"/>
              <a:gd name="T40" fmla="*/ 2147483646 w 645"/>
              <a:gd name="T41" fmla="*/ 2147483646 h 676"/>
              <a:gd name="T42" fmla="*/ 2147483646 w 645"/>
              <a:gd name="T43" fmla="*/ 2147483646 h 676"/>
              <a:gd name="T44" fmla="*/ 2147483646 w 645"/>
              <a:gd name="T45" fmla="*/ 2147483646 h 676"/>
              <a:gd name="T46" fmla="*/ 2147483646 w 645"/>
              <a:gd name="T47" fmla="*/ 2147483646 h 676"/>
              <a:gd name="T48" fmla="*/ 2147483646 w 645"/>
              <a:gd name="T49" fmla="*/ 2147483646 h 676"/>
              <a:gd name="T50" fmla="*/ 2147483646 w 645"/>
              <a:gd name="T51" fmla="*/ 2147483646 h 676"/>
              <a:gd name="T52" fmla="*/ 2147483646 w 645"/>
              <a:gd name="T53" fmla="*/ 2147483646 h 676"/>
              <a:gd name="T54" fmla="*/ 2147483646 w 645"/>
              <a:gd name="T55" fmla="*/ 2147483646 h 676"/>
              <a:gd name="T56" fmla="*/ 2147483646 w 645"/>
              <a:gd name="T57" fmla="*/ 2147483646 h 676"/>
              <a:gd name="T58" fmla="*/ 2147483646 w 645"/>
              <a:gd name="T59" fmla="*/ 2147483646 h 676"/>
              <a:gd name="T60" fmla="*/ 2147483646 w 645"/>
              <a:gd name="T61" fmla="*/ 2147483646 h 676"/>
              <a:gd name="T62" fmla="*/ 2147483646 w 645"/>
              <a:gd name="T63" fmla="*/ 2147483646 h 676"/>
              <a:gd name="T64" fmla="*/ 2147483646 w 645"/>
              <a:gd name="T65" fmla="*/ 2147483646 h 676"/>
              <a:gd name="T66" fmla="*/ 2147483646 w 645"/>
              <a:gd name="T67" fmla="*/ 2147483646 h 676"/>
              <a:gd name="T68" fmla="*/ 2147483646 w 645"/>
              <a:gd name="T69" fmla="*/ 2147483646 h 676"/>
              <a:gd name="T70" fmla="*/ 2147483646 w 645"/>
              <a:gd name="T71" fmla="*/ 2147483646 h 676"/>
              <a:gd name="T72" fmla="*/ 2147483646 w 645"/>
              <a:gd name="T73" fmla="*/ 2147483646 h 676"/>
              <a:gd name="T74" fmla="*/ 2147483646 w 645"/>
              <a:gd name="T75" fmla="*/ 2147483646 h 676"/>
              <a:gd name="T76" fmla="*/ 2147483646 w 645"/>
              <a:gd name="T77" fmla="*/ 2147483646 h 676"/>
              <a:gd name="T78" fmla="*/ 2147483646 w 645"/>
              <a:gd name="T79" fmla="*/ 2147483646 h 676"/>
              <a:gd name="T80" fmla="*/ 2147483646 w 645"/>
              <a:gd name="T81" fmla="*/ 2147483646 h 676"/>
              <a:gd name="T82" fmla="*/ 2147483646 w 645"/>
              <a:gd name="T83" fmla="*/ 2147483646 h 676"/>
              <a:gd name="T84" fmla="*/ 2147483646 w 645"/>
              <a:gd name="T85" fmla="*/ 2147483646 h 676"/>
              <a:gd name="T86" fmla="*/ 2147483646 w 645"/>
              <a:gd name="T87" fmla="*/ 2147483646 h 676"/>
              <a:gd name="T88" fmla="*/ 2147483646 w 645"/>
              <a:gd name="T89" fmla="*/ 2147483646 h 676"/>
              <a:gd name="T90" fmla="*/ 2147483646 w 645"/>
              <a:gd name="T91" fmla="*/ 2147483646 h 676"/>
              <a:gd name="T92" fmla="*/ 2147483646 w 645"/>
              <a:gd name="T93" fmla="*/ 2147483646 h 676"/>
              <a:gd name="T94" fmla="*/ 2147483646 w 645"/>
              <a:gd name="T95" fmla="*/ 2147483646 h 676"/>
              <a:gd name="T96" fmla="*/ 2147483646 w 645"/>
              <a:gd name="T97" fmla="*/ 2147483646 h 676"/>
              <a:gd name="T98" fmla="*/ 2147483646 w 645"/>
              <a:gd name="T99" fmla="*/ 2147483646 h 676"/>
              <a:gd name="T100" fmla="*/ 2147483646 w 645"/>
              <a:gd name="T101" fmla="*/ 2147483646 h 676"/>
              <a:gd name="T102" fmla="*/ 2147483646 w 645"/>
              <a:gd name="T103" fmla="*/ 2147483646 h 676"/>
              <a:gd name="T104" fmla="*/ 2147483646 w 645"/>
              <a:gd name="T105" fmla="*/ 2147483646 h 676"/>
              <a:gd name="T106" fmla="*/ 2147483646 w 645"/>
              <a:gd name="T107" fmla="*/ 2147483646 h 676"/>
              <a:gd name="T108" fmla="*/ 2147483646 w 645"/>
              <a:gd name="T109" fmla="*/ 2147483646 h 67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645" h="676">
                <a:moveTo>
                  <a:pt x="457" y="18"/>
                </a:moveTo>
                <a:cubicBezTo>
                  <a:pt x="464" y="38"/>
                  <a:pt x="463" y="41"/>
                  <a:pt x="457" y="63"/>
                </a:cubicBezTo>
                <a:cubicBezTo>
                  <a:pt x="453" y="43"/>
                  <a:pt x="450" y="46"/>
                  <a:pt x="430" y="42"/>
                </a:cubicBezTo>
                <a:cubicBezTo>
                  <a:pt x="420" y="35"/>
                  <a:pt x="416" y="28"/>
                  <a:pt x="406" y="21"/>
                </a:cubicBezTo>
                <a:cubicBezTo>
                  <a:pt x="403" y="23"/>
                  <a:pt x="400" y="30"/>
                  <a:pt x="397" y="27"/>
                </a:cubicBezTo>
                <a:cubicBezTo>
                  <a:pt x="393" y="23"/>
                  <a:pt x="399" y="13"/>
                  <a:pt x="394" y="9"/>
                </a:cubicBezTo>
                <a:cubicBezTo>
                  <a:pt x="384" y="1"/>
                  <a:pt x="370" y="4"/>
                  <a:pt x="358" y="0"/>
                </a:cubicBezTo>
                <a:cubicBezTo>
                  <a:pt x="305" y="11"/>
                  <a:pt x="381" y="10"/>
                  <a:pt x="280" y="15"/>
                </a:cubicBezTo>
                <a:cubicBezTo>
                  <a:pt x="264" y="20"/>
                  <a:pt x="259" y="35"/>
                  <a:pt x="244" y="42"/>
                </a:cubicBezTo>
                <a:cubicBezTo>
                  <a:pt x="166" y="37"/>
                  <a:pt x="222" y="42"/>
                  <a:pt x="181" y="15"/>
                </a:cubicBezTo>
                <a:cubicBezTo>
                  <a:pt x="160" y="36"/>
                  <a:pt x="185" y="74"/>
                  <a:pt x="154" y="84"/>
                </a:cubicBezTo>
                <a:cubicBezTo>
                  <a:pt x="141" y="104"/>
                  <a:pt x="135" y="119"/>
                  <a:pt x="115" y="132"/>
                </a:cubicBezTo>
                <a:cubicBezTo>
                  <a:pt x="100" y="131"/>
                  <a:pt x="48" y="125"/>
                  <a:pt x="31" y="132"/>
                </a:cubicBezTo>
                <a:cubicBezTo>
                  <a:pt x="26" y="134"/>
                  <a:pt x="29" y="143"/>
                  <a:pt x="25" y="147"/>
                </a:cubicBezTo>
                <a:cubicBezTo>
                  <a:pt x="20" y="152"/>
                  <a:pt x="7" y="159"/>
                  <a:pt x="7" y="159"/>
                </a:cubicBezTo>
                <a:cubicBezTo>
                  <a:pt x="1" y="176"/>
                  <a:pt x="0" y="193"/>
                  <a:pt x="16" y="204"/>
                </a:cubicBezTo>
                <a:cubicBezTo>
                  <a:pt x="35" y="232"/>
                  <a:pt x="6" y="194"/>
                  <a:pt x="34" y="216"/>
                </a:cubicBezTo>
                <a:cubicBezTo>
                  <a:pt x="45" y="225"/>
                  <a:pt x="31" y="241"/>
                  <a:pt x="55" y="249"/>
                </a:cubicBezTo>
                <a:cubicBezTo>
                  <a:pt x="76" y="270"/>
                  <a:pt x="73" y="237"/>
                  <a:pt x="97" y="231"/>
                </a:cubicBezTo>
                <a:cubicBezTo>
                  <a:pt x="135" y="236"/>
                  <a:pt x="121" y="236"/>
                  <a:pt x="130" y="270"/>
                </a:cubicBezTo>
                <a:cubicBezTo>
                  <a:pt x="131" y="274"/>
                  <a:pt x="138" y="272"/>
                  <a:pt x="142" y="273"/>
                </a:cubicBezTo>
                <a:cubicBezTo>
                  <a:pt x="151" y="275"/>
                  <a:pt x="160" y="277"/>
                  <a:pt x="169" y="279"/>
                </a:cubicBezTo>
                <a:cubicBezTo>
                  <a:pt x="176" y="299"/>
                  <a:pt x="173" y="307"/>
                  <a:pt x="154" y="315"/>
                </a:cubicBezTo>
                <a:cubicBezTo>
                  <a:pt x="100" y="297"/>
                  <a:pt x="125" y="362"/>
                  <a:pt x="106" y="390"/>
                </a:cubicBezTo>
                <a:cubicBezTo>
                  <a:pt x="101" y="417"/>
                  <a:pt x="108" y="445"/>
                  <a:pt x="91" y="468"/>
                </a:cubicBezTo>
                <a:cubicBezTo>
                  <a:pt x="94" y="505"/>
                  <a:pt x="78" y="570"/>
                  <a:pt x="109" y="591"/>
                </a:cubicBezTo>
                <a:cubicBezTo>
                  <a:pt x="107" y="604"/>
                  <a:pt x="91" y="645"/>
                  <a:pt x="82" y="654"/>
                </a:cubicBezTo>
                <a:cubicBezTo>
                  <a:pt x="115" y="676"/>
                  <a:pt x="93" y="666"/>
                  <a:pt x="154" y="663"/>
                </a:cubicBezTo>
                <a:cubicBezTo>
                  <a:pt x="184" y="659"/>
                  <a:pt x="196" y="640"/>
                  <a:pt x="220" y="624"/>
                </a:cubicBezTo>
                <a:cubicBezTo>
                  <a:pt x="234" y="604"/>
                  <a:pt x="251" y="591"/>
                  <a:pt x="265" y="570"/>
                </a:cubicBezTo>
                <a:cubicBezTo>
                  <a:pt x="266" y="564"/>
                  <a:pt x="266" y="558"/>
                  <a:pt x="268" y="552"/>
                </a:cubicBezTo>
                <a:cubicBezTo>
                  <a:pt x="274" y="538"/>
                  <a:pt x="301" y="528"/>
                  <a:pt x="313" y="516"/>
                </a:cubicBezTo>
                <a:cubicBezTo>
                  <a:pt x="317" y="512"/>
                  <a:pt x="318" y="507"/>
                  <a:pt x="322" y="504"/>
                </a:cubicBezTo>
                <a:cubicBezTo>
                  <a:pt x="331" y="497"/>
                  <a:pt x="363" y="496"/>
                  <a:pt x="370" y="495"/>
                </a:cubicBezTo>
                <a:cubicBezTo>
                  <a:pt x="397" y="488"/>
                  <a:pt x="403" y="478"/>
                  <a:pt x="433" y="474"/>
                </a:cubicBezTo>
                <a:cubicBezTo>
                  <a:pt x="462" y="455"/>
                  <a:pt x="416" y="484"/>
                  <a:pt x="457" y="465"/>
                </a:cubicBezTo>
                <a:cubicBezTo>
                  <a:pt x="464" y="462"/>
                  <a:pt x="475" y="453"/>
                  <a:pt x="475" y="453"/>
                </a:cubicBezTo>
                <a:cubicBezTo>
                  <a:pt x="480" y="445"/>
                  <a:pt x="489" y="441"/>
                  <a:pt x="493" y="432"/>
                </a:cubicBezTo>
                <a:cubicBezTo>
                  <a:pt x="510" y="390"/>
                  <a:pt x="481" y="403"/>
                  <a:pt x="559" y="399"/>
                </a:cubicBezTo>
                <a:cubicBezTo>
                  <a:pt x="560" y="396"/>
                  <a:pt x="561" y="393"/>
                  <a:pt x="562" y="390"/>
                </a:cubicBezTo>
                <a:cubicBezTo>
                  <a:pt x="563" y="386"/>
                  <a:pt x="564" y="382"/>
                  <a:pt x="565" y="378"/>
                </a:cubicBezTo>
                <a:cubicBezTo>
                  <a:pt x="567" y="372"/>
                  <a:pt x="571" y="360"/>
                  <a:pt x="571" y="360"/>
                </a:cubicBezTo>
                <a:cubicBezTo>
                  <a:pt x="567" y="345"/>
                  <a:pt x="566" y="336"/>
                  <a:pt x="580" y="327"/>
                </a:cubicBezTo>
                <a:cubicBezTo>
                  <a:pt x="591" y="310"/>
                  <a:pt x="580" y="324"/>
                  <a:pt x="595" y="315"/>
                </a:cubicBezTo>
                <a:cubicBezTo>
                  <a:pt x="601" y="311"/>
                  <a:pt x="613" y="303"/>
                  <a:pt x="613" y="303"/>
                </a:cubicBezTo>
                <a:cubicBezTo>
                  <a:pt x="608" y="287"/>
                  <a:pt x="600" y="280"/>
                  <a:pt x="613" y="264"/>
                </a:cubicBezTo>
                <a:cubicBezTo>
                  <a:pt x="618" y="257"/>
                  <a:pt x="631" y="246"/>
                  <a:pt x="631" y="246"/>
                </a:cubicBezTo>
                <a:cubicBezTo>
                  <a:pt x="628" y="232"/>
                  <a:pt x="621" y="225"/>
                  <a:pt x="613" y="213"/>
                </a:cubicBezTo>
                <a:cubicBezTo>
                  <a:pt x="625" y="210"/>
                  <a:pt x="645" y="197"/>
                  <a:pt x="628" y="180"/>
                </a:cubicBezTo>
                <a:cubicBezTo>
                  <a:pt x="623" y="175"/>
                  <a:pt x="614" y="178"/>
                  <a:pt x="607" y="177"/>
                </a:cubicBezTo>
                <a:cubicBezTo>
                  <a:pt x="601" y="151"/>
                  <a:pt x="603" y="110"/>
                  <a:pt x="571" y="102"/>
                </a:cubicBezTo>
                <a:cubicBezTo>
                  <a:pt x="538" y="69"/>
                  <a:pt x="562" y="101"/>
                  <a:pt x="547" y="33"/>
                </a:cubicBezTo>
                <a:cubicBezTo>
                  <a:pt x="546" y="30"/>
                  <a:pt x="541" y="31"/>
                  <a:pt x="538" y="30"/>
                </a:cubicBezTo>
                <a:cubicBezTo>
                  <a:pt x="528" y="25"/>
                  <a:pt x="517" y="18"/>
                  <a:pt x="508" y="12"/>
                </a:cubicBezTo>
                <a:cubicBezTo>
                  <a:pt x="501" y="34"/>
                  <a:pt x="475" y="18"/>
                  <a:pt x="457" y="18"/>
                </a:cubicBezTo>
                <a:close/>
              </a:path>
            </a:pathLst>
          </a:custGeom>
          <a:pattFill prst="lgGrid">
            <a:fgClr>
              <a:srgbClr val="660066">
                <a:alpha val="47842"/>
              </a:srgb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660033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5867400" y="609600"/>
            <a:ext cx="4648200" cy="609600"/>
          </a:xfrm>
          <a:prstGeom prst="wedgeRectCallout">
            <a:avLst>
              <a:gd name="adj1" fmla="val -98540"/>
              <a:gd name="adj2" fmla="val -265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&amp;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>
            <a:off x="6096000" y="1447800"/>
            <a:ext cx="4419600" cy="609600"/>
          </a:xfrm>
          <a:prstGeom prst="wedgeRectCallout">
            <a:avLst>
              <a:gd name="adj1" fmla="val -97737"/>
              <a:gd name="adj2" fmla="val -6006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16"/>
          <p:cNvSpPr>
            <a:spLocks noChangeArrowheads="1"/>
          </p:cNvSpPr>
          <p:nvPr/>
        </p:nvSpPr>
        <p:spPr bwMode="auto">
          <a:xfrm>
            <a:off x="6096000" y="2286000"/>
            <a:ext cx="4419600" cy="609600"/>
          </a:xfrm>
          <a:prstGeom prst="wedgeRectCallout">
            <a:avLst>
              <a:gd name="adj1" fmla="val -96448"/>
              <a:gd name="adj2" fmla="val 89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17"/>
          <p:cNvSpPr>
            <a:spLocks noChangeArrowheads="1"/>
          </p:cNvSpPr>
          <p:nvPr/>
        </p:nvSpPr>
        <p:spPr bwMode="auto">
          <a:xfrm>
            <a:off x="6096000" y="3200400"/>
            <a:ext cx="4419600" cy="609600"/>
          </a:xfrm>
          <a:prstGeom prst="wedgeRectCallout">
            <a:avLst>
              <a:gd name="adj1" fmla="val -73712"/>
              <a:gd name="adj2" fmla="val 111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18"/>
          <p:cNvSpPr>
            <a:spLocks noChangeArrowheads="1"/>
          </p:cNvSpPr>
          <p:nvPr/>
        </p:nvSpPr>
        <p:spPr bwMode="auto">
          <a:xfrm>
            <a:off x="6096000" y="4114800"/>
            <a:ext cx="4419600" cy="609600"/>
          </a:xfrm>
          <a:prstGeom prst="wedgeRectCallout">
            <a:avLst>
              <a:gd name="adj1" fmla="val -76055"/>
              <a:gd name="adj2" fmla="val 2838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19"/>
          <p:cNvSpPr>
            <a:spLocks noChangeArrowheads="1"/>
          </p:cNvSpPr>
          <p:nvPr/>
        </p:nvSpPr>
        <p:spPr bwMode="auto">
          <a:xfrm>
            <a:off x="6096000" y="5029200"/>
            <a:ext cx="4419600" cy="609600"/>
          </a:xfrm>
          <a:prstGeom prst="wedgeRectCallout">
            <a:avLst>
              <a:gd name="adj1" fmla="val -87957"/>
              <a:gd name="adj2" fmla="val 2567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20"/>
          <p:cNvSpPr>
            <a:spLocks noChangeArrowheads="1"/>
          </p:cNvSpPr>
          <p:nvPr/>
        </p:nvSpPr>
        <p:spPr bwMode="auto">
          <a:xfrm>
            <a:off x="6096000" y="5867400"/>
            <a:ext cx="4343400" cy="609600"/>
          </a:xfrm>
          <a:prstGeom prst="wedgeRectCallout">
            <a:avLst>
              <a:gd name="adj1" fmla="val -102505"/>
              <a:gd name="adj2" fmla="val -518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7" grpId="2" bldLvl="0" animBg="1"/>
      <p:bldP spid="18" grpId="0" bldLvl="0" animBg="1"/>
      <p:bldP spid="18" grpId="1" bldLvl="0" animBg="1"/>
      <p:bldP spid="19" grpId="0" bldLvl="0" animBg="1"/>
      <p:bldP spid="19" grpId="1" bldLvl="0" animBg="1"/>
      <p:bldP spid="20" grpId="0" bldLvl="0" animBg="1"/>
      <p:bldP spid="21" grpId="0" bldLvl="0" animBg="1"/>
      <p:bldP spid="22" grpId="0" bldLvl="0" animBg="1"/>
      <p:bldP spid="22" grpId="1" bldLvl="0" animBg="1"/>
      <p:bldP spid="23" grpId="0" bldLvl="0" animBg="1"/>
      <p:bldP spid="23" grpId="1" bldLvl="0" animBg="1"/>
      <p:bldP spid="24" grpId="0" bldLvl="0" animBg="1"/>
      <p:bldP spid="24" grpId="1" bldLvl="0" animBg="1"/>
      <p:bldP spid="24" grpId="2" bldLvl="0" animBg="1"/>
      <p:bldP spid="25" grpId="0" bldLvl="0" animBg="1"/>
      <p:bldP spid="25" grpId="1" bldLvl="0" animBg="1"/>
      <p:bldP spid="26" grpId="0" bldLvl="0" animBg="1"/>
      <p:bldP spid="26" grpId="1" bldLvl="0" animBg="1"/>
      <p:bldP spid="13" grpId="1" animBg="1"/>
      <p:bldP spid="2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914399"/>
            <a:ext cx="9142445" cy="594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/>
          <a:stretch>
            <a:fillRect/>
          </a:stretch>
        </p:blipFill>
        <p:spPr bwMode="auto">
          <a:xfrm>
            <a:off x="1600200" y="951722"/>
            <a:ext cx="9067800" cy="590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1721"/>
            <a:ext cx="9144000" cy="588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321" y="24884"/>
            <a:ext cx="3733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Hồ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Hoàn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Kiếm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9144000" cy="578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81500" y="174372"/>
            <a:ext cx="2781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Hồ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hu đô thị ngoại thành Hà Nội Vinhomes Ocean Park mang đến sự khác lạ khi sở hữu biển nước mặ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3" b="2"/>
          <a:stretch>
            <a:fillRect/>
          </a:stretch>
        </p:blipFill>
        <p:spPr bwMode="auto">
          <a:xfrm>
            <a:off x="1673054" y="171717"/>
            <a:ext cx="4422945" cy="265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inhomes Smart City là một trong các khu đô thị đáng sống nhất Hà Nộ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5" r="-3" b="-3"/>
          <a:stretch>
            <a:fillRect/>
          </a:stretch>
        </p:blipFill>
        <p:spPr bwMode="auto">
          <a:xfrm>
            <a:off x="6170529" y="171717"/>
            <a:ext cx="4348413" cy="265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urowindow River Park là một trong những khu đô thị mới ở Hà Nội tiện ngh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6" r="3" b="3"/>
          <a:stretch>
            <a:fillRect/>
          </a:stretch>
        </p:blipFill>
        <p:spPr bwMode="auto">
          <a:xfrm>
            <a:off x="1673054" y="3510858"/>
            <a:ext cx="4353079" cy="255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hu đô thị Nam Thăng Long là một trong những khu đô thị lớn nhất hà nội tiên phong lối sống xa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9843" b="-3"/>
          <a:stretch>
            <a:fillRect/>
          </a:stretch>
        </p:blipFill>
        <p:spPr bwMode="auto">
          <a:xfrm>
            <a:off x="6170529" y="3510858"/>
            <a:ext cx="4348412" cy="255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ộp Văn bản 16"/>
          <p:cNvSpPr txBox="1"/>
          <p:nvPr/>
        </p:nvSpPr>
        <p:spPr>
          <a:xfrm>
            <a:off x="1673054" y="6039952"/>
            <a:ext cx="4572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Eurowindow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River Park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là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một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trong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những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khu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đô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thị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mới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ở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Hà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Nội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tiện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nghi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(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Đông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Anh)</a:t>
            </a:r>
            <a:endParaRPr lang="en-US" sz="1600" dirty="0"/>
          </a:p>
        </p:txBody>
      </p:sp>
      <p:sp>
        <p:nvSpPr>
          <p:cNvPr id="19" name="Hộp Văn bản 18"/>
          <p:cNvSpPr txBox="1"/>
          <p:nvPr/>
        </p:nvSpPr>
        <p:spPr>
          <a:xfrm>
            <a:off x="6165869" y="6000587"/>
            <a:ext cx="457200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Khu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đô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thị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Nam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Thăng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Long  (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Từ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Liêm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)</a:t>
            </a:r>
            <a:endParaRPr lang="en-US" sz="1600" dirty="0"/>
          </a:p>
        </p:txBody>
      </p:sp>
      <p:sp>
        <p:nvSpPr>
          <p:cNvPr id="21" name="Hộp Văn bản 20"/>
          <p:cNvSpPr txBox="1"/>
          <p:nvPr/>
        </p:nvSpPr>
        <p:spPr>
          <a:xfrm>
            <a:off x="6165869" y="2787097"/>
            <a:ext cx="4605336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Vinhomes</a:t>
            </a:r>
            <a:r>
              <a:rPr lang="vi-VN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vi-VN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Ocean</a:t>
            </a:r>
            <a:r>
              <a:rPr lang="vi-VN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vi-VN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Park</a:t>
            </a:r>
            <a:r>
              <a:rPr lang="vi-VN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mang </a:t>
            </a:r>
            <a:r>
              <a:rPr lang="vi-VN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đến</a:t>
            </a:r>
            <a:r>
              <a:rPr lang="vi-VN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vi-VN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sự</a:t>
            </a:r>
            <a:r>
              <a:rPr lang="vi-VN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vi-VN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khác</a:t>
            </a:r>
            <a:r>
              <a:rPr lang="vi-VN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vi-VN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lạ</a:t>
            </a:r>
            <a:r>
              <a:rPr lang="vi-VN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khi </a:t>
            </a:r>
            <a:r>
              <a:rPr lang="vi-VN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sở</a:t>
            </a:r>
            <a:r>
              <a:rPr lang="vi-VN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vi-VN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hữu</a:t>
            </a:r>
            <a:r>
              <a:rPr lang="vi-VN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vi-VN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biển</a:t>
            </a:r>
            <a:r>
              <a:rPr lang="vi-VN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vi-VN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nước</a:t>
            </a:r>
            <a:r>
              <a:rPr lang="vi-VN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vi-VN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mặn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(Gia 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Lâm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)</a:t>
            </a:r>
            <a:endParaRPr lang="en-US" sz="1600" dirty="0"/>
          </a:p>
        </p:txBody>
      </p:sp>
      <p:sp>
        <p:nvSpPr>
          <p:cNvPr id="23" name="Hộp Văn bản 22"/>
          <p:cNvSpPr txBox="1"/>
          <p:nvPr/>
        </p:nvSpPr>
        <p:spPr>
          <a:xfrm>
            <a:off x="1740694" y="2777248"/>
            <a:ext cx="4624386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Vinhomes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Smart City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là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một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trong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các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khu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đô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thị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đáng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sống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nhất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Hà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Nội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(Nam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Từ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Liêm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)</a:t>
            </a:r>
            <a:endParaRPr lang="en-US" sz="1400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5" r="14240" b="-3"/>
          <a:stretch>
            <a:fillRect/>
          </a:stretch>
        </p:blipFill>
        <p:spPr bwMode="auto">
          <a:xfrm>
            <a:off x="6285245" y="396818"/>
            <a:ext cx="3742764" cy="28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6" b="3"/>
          <a:stretch>
            <a:fillRect/>
          </a:stretch>
        </p:blipFill>
        <p:spPr bwMode="auto">
          <a:xfrm>
            <a:off x="2286843" y="396818"/>
            <a:ext cx="3742764" cy="28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ận lụt lịch sử ở thủ đô Hà Nội 2008 – Một năm nhìn lại | J.B Nguyễn Hữu  V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r="3147" b="2"/>
          <a:stretch>
            <a:fillRect/>
          </a:stretch>
        </p:blipFill>
        <p:spPr bwMode="auto">
          <a:xfrm>
            <a:off x="2278380" y="3518539"/>
            <a:ext cx="3742764" cy="278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16906" b="-3"/>
          <a:stretch>
            <a:fillRect/>
          </a:stretch>
        </p:blipFill>
        <p:spPr bwMode="auto">
          <a:xfrm>
            <a:off x="6285245" y="3518538"/>
            <a:ext cx="3742764" cy="278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2" y="827405"/>
            <a:ext cx="4054491" cy="5943612"/>
          </a:xfrm>
          <a:prstGeom prst="rect">
            <a:avLst/>
          </a:prstGeom>
        </p:spPr>
      </p:pic>
      <p:sp>
        <p:nvSpPr>
          <p:cNvPr id="5" name="CustomText1"/>
          <p:cNvSpPr txBox="1"/>
          <p:nvPr/>
        </p:nvSpPr>
        <p:spPr>
          <a:xfrm>
            <a:off x="4589780" y="2194560"/>
            <a:ext cx="1195070" cy="1681480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vi-VN" alt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  <a:endParaRPr lang="vi-VN" altLang="en-US" sz="1600" dirty="0">
              <a:solidFill>
                <a:srgbClr val="FFD268"/>
              </a:solidFill>
              <a:latin typeface="Impact" panose="020B0806030902050204" pitchFamily="34" charset="0"/>
            </a:endParaRPr>
          </a:p>
        </p:txBody>
      </p:sp>
      <p:sp>
        <p:nvSpPr>
          <p:cNvPr id="6" name="ValueShape1"/>
          <p:cNvSpPr/>
          <p:nvPr/>
        </p:nvSpPr>
        <p:spPr bwMode="auto">
          <a:xfrm>
            <a:off x="5410200" y="228600"/>
            <a:ext cx="5834380" cy="5638800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l"/>
            <a:endParaRPr lang="zh-CN" altLang="en-US" dirty="0"/>
          </a:p>
        </p:txBody>
      </p:sp>
      <p:sp>
        <p:nvSpPr>
          <p:cNvPr id="9" name="Hộp Văn bản 8"/>
          <p:cNvSpPr txBox="1"/>
          <p:nvPr/>
        </p:nvSpPr>
        <p:spPr>
          <a:xfrm>
            <a:off x="5784850" y="1893570"/>
            <a:ext cx="4084955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THAY ĐỔI PHẠM VI HÀNH CHÍNH TP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4"/>
          <p:cNvGraphicFramePr>
            <a:graphicFrameLocks noGrp="1"/>
          </p:cNvGraphicFramePr>
          <p:nvPr/>
        </p:nvGraphicFramePr>
        <p:xfrm>
          <a:off x="0" y="791845"/>
          <a:ext cx="12115800" cy="5993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795"/>
                <a:gridCol w="3449320"/>
                <a:gridCol w="5589905"/>
                <a:gridCol w="1922780"/>
              </a:tblGrid>
              <a:tr h="12725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1961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b="0" dirty="0" err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Sáp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thôn,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trấn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Vĩnh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Tây,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Hưng)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0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586.2 km2</a:t>
                      </a:r>
                      <a:endParaRPr lang="vi-VN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1944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1978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tây</a:t>
                      </a:r>
                      <a:endParaRPr lang="vi-VN" sz="2400" b="0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Sáp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trấn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Vĩnh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Sơn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0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2131.5 km2</a:t>
                      </a:r>
                      <a:endParaRPr lang="vi-VN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6713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theo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thu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hẹp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endParaRPr lang="vi-VN" sz="2400" b="0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vi-VN" sz="2400" b="0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Mê Linh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Vĩnh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0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–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Sơn Tây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Thọ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Đan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Phượng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Ba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Tây.</a:t>
                      </a:r>
                      <a:endParaRPr lang="vi-VN" sz="2400" b="0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922.8 km2</a:t>
                      </a:r>
                      <a:endParaRPr lang="vi-VN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854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0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vi-VN" sz="2400" b="0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Sáp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nhiên, dân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Tây;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Mê Linh (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Vĩnh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Lương Sơn (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4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0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vi-VN" sz="24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4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3324.3 km2</a:t>
                      </a:r>
                      <a:endParaRPr lang="vi-VN" sz="24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57375" y="165626"/>
            <a:ext cx="8686800" cy="525217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THAY ĐỔI PHẠM VI HÀNH CHÍNH (1954- NAY)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1"/>
          <a:srcRect l="3256" r="2748"/>
          <a:stretch>
            <a:fillRect/>
          </a:stretch>
        </p:blipFill>
        <p:spPr>
          <a:xfrm>
            <a:off x="2859589" y="148512"/>
            <a:ext cx="7898585" cy="6213909"/>
          </a:xfrm>
          <a:prstGeom prst="rect">
            <a:avLst/>
          </a:prstGeom>
        </p:spPr>
      </p:pic>
      <p:sp>
        <p:nvSpPr>
          <p:cNvPr id="15" name="Hình Bầu dục 14"/>
          <p:cNvSpPr/>
          <p:nvPr/>
        </p:nvSpPr>
        <p:spPr>
          <a:xfrm>
            <a:off x="6904844" y="3874013"/>
            <a:ext cx="451215" cy="271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US" dirty="0"/>
          </a:p>
        </p:txBody>
      </p:sp>
      <p:sp>
        <p:nvSpPr>
          <p:cNvPr id="16" name="Hình Bầu dục 15"/>
          <p:cNvSpPr/>
          <p:nvPr/>
        </p:nvSpPr>
        <p:spPr>
          <a:xfrm>
            <a:off x="6477598" y="3085189"/>
            <a:ext cx="436482" cy="229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/>
          </a:p>
        </p:txBody>
      </p:sp>
      <p:sp>
        <p:nvSpPr>
          <p:cNvPr id="17" name="Hình Bầu dục 16"/>
          <p:cNvSpPr/>
          <p:nvPr/>
        </p:nvSpPr>
        <p:spPr>
          <a:xfrm>
            <a:off x="7176756" y="2938414"/>
            <a:ext cx="446956" cy="2943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US" dirty="0"/>
          </a:p>
        </p:txBody>
      </p:sp>
      <p:sp>
        <p:nvSpPr>
          <p:cNvPr id="18" name="Hình Bầu dục 17"/>
          <p:cNvSpPr/>
          <p:nvPr/>
        </p:nvSpPr>
        <p:spPr>
          <a:xfrm>
            <a:off x="7411474" y="2498750"/>
            <a:ext cx="575883" cy="279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n-US" dirty="0"/>
          </a:p>
        </p:txBody>
      </p:sp>
      <p:sp>
        <p:nvSpPr>
          <p:cNvPr id="19" name="Hình Bầu dục 18"/>
          <p:cNvSpPr/>
          <p:nvPr/>
        </p:nvSpPr>
        <p:spPr>
          <a:xfrm>
            <a:off x="8364590" y="3006451"/>
            <a:ext cx="451214" cy="2943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n-US" dirty="0"/>
          </a:p>
        </p:txBody>
      </p:sp>
      <p:sp>
        <p:nvSpPr>
          <p:cNvPr id="20" name="Hình Bầu dục 19"/>
          <p:cNvSpPr/>
          <p:nvPr/>
        </p:nvSpPr>
        <p:spPr>
          <a:xfrm>
            <a:off x="7904139" y="3333438"/>
            <a:ext cx="451215" cy="238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en-US" dirty="0"/>
          </a:p>
        </p:txBody>
      </p:sp>
      <p:sp>
        <p:nvSpPr>
          <p:cNvPr id="21" name="Hình Bầu dục 20"/>
          <p:cNvSpPr/>
          <p:nvPr/>
        </p:nvSpPr>
        <p:spPr>
          <a:xfrm>
            <a:off x="7931942" y="3799831"/>
            <a:ext cx="451215" cy="2333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7</a:t>
            </a:r>
            <a:endParaRPr lang="en-US" sz="1600" dirty="0"/>
          </a:p>
        </p:txBody>
      </p:sp>
      <p:sp>
        <p:nvSpPr>
          <p:cNvPr id="22" name="Hình Bầu dục 21"/>
          <p:cNvSpPr/>
          <p:nvPr/>
        </p:nvSpPr>
        <p:spPr>
          <a:xfrm>
            <a:off x="7726833" y="4080023"/>
            <a:ext cx="373458" cy="2333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8</a:t>
            </a:r>
            <a:endParaRPr lang="en-US" sz="1600" dirty="0"/>
          </a:p>
        </p:txBody>
      </p:sp>
      <p:pic>
        <p:nvPicPr>
          <p:cNvPr id="2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9459" y="3964643"/>
            <a:ext cx="2438400" cy="2347769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05000" y="3571563"/>
            <a:ext cx="1759805" cy="2726458"/>
          </a:xfrm>
          <a:prstGeom prst="rect">
            <a:avLst/>
          </a:prstGeom>
        </p:spPr>
      </p:pic>
      <p:grpSp>
        <p:nvGrpSpPr>
          <p:cNvPr id="30" name="Nhóm 29"/>
          <p:cNvGrpSpPr/>
          <p:nvPr/>
        </p:nvGrpSpPr>
        <p:grpSpPr>
          <a:xfrm>
            <a:off x="1381020" y="-12719"/>
            <a:ext cx="3645498" cy="3035650"/>
            <a:chOff x="5033462" y="1274403"/>
            <a:chExt cx="3462952" cy="2246704"/>
          </a:xfrm>
        </p:grpSpPr>
        <p:sp>
          <p:nvSpPr>
            <p:cNvPr id="31" name="Cloud 10"/>
            <p:cNvSpPr/>
            <p:nvPr/>
          </p:nvSpPr>
          <p:spPr>
            <a:xfrm rot="295277">
              <a:off x="5033462" y="1274403"/>
              <a:ext cx="3462952" cy="2246704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ộp Văn bản 31"/>
            <p:cNvSpPr txBox="1"/>
            <p:nvPr/>
          </p:nvSpPr>
          <p:spPr>
            <a:xfrm>
              <a:off x="5681274" y="1838325"/>
              <a:ext cx="2333625" cy="682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VỊ TRÍ HÀ NỘI GIÁP VỚI NHỮNG TỈNH NÀO?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Nhóm 32"/>
          <p:cNvGrpSpPr/>
          <p:nvPr/>
        </p:nvGrpSpPr>
        <p:grpSpPr>
          <a:xfrm>
            <a:off x="822188" y="44508"/>
            <a:ext cx="3960495" cy="3255645"/>
            <a:chOff x="4151229" y="230821"/>
            <a:chExt cx="4395563" cy="3255645"/>
          </a:xfrm>
          <a:solidFill>
            <a:schemeClr val="accent1"/>
          </a:solidFill>
        </p:grpSpPr>
        <p:sp>
          <p:nvSpPr>
            <p:cNvPr id="34" name="Cloud 10"/>
            <p:cNvSpPr/>
            <p:nvPr/>
          </p:nvSpPr>
          <p:spPr>
            <a:xfrm rot="295277">
              <a:off x="4151229" y="230821"/>
              <a:ext cx="4395563" cy="3255645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ộp Văn bản 35"/>
            <p:cNvSpPr txBox="1"/>
            <p:nvPr/>
          </p:nvSpPr>
          <p:spPr>
            <a:xfrm>
              <a:off x="4633987" y="698816"/>
              <a:ext cx="3711245" cy="1986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endPara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1" grpId="1" bldLvl="0" animBg="1"/>
      <p:bldP spid="22" grpId="0" bldLvl="0" animBg="1"/>
      <p:bldP spid="22" grpId="1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321310" y="1028065"/>
            <a:ext cx="1157033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iếp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Hưng Yên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663575" y="382905"/>
            <a:ext cx="298323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36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321310" y="2266315"/>
            <a:ext cx="270319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321310" y="2950845"/>
            <a:ext cx="117538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321310" y="4189095"/>
            <a:ext cx="923099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321310" y="4966335"/>
            <a:ext cx="114109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9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2415" y="905510"/>
            <a:ext cx="11647170" cy="50463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055" y="685800"/>
            <a:ext cx="11711940" cy="5410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934335" y="1457325"/>
            <a:ext cx="6851650" cy="4726940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81000"/>
            <a:ext cx="7187565" cy="1394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9200" y="2189480"/>
            <a:ext cx="5144770" cy="232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110000"/>
              </a:lnSpc>
            </a:pPr>
            <a:r>
              <a:rPr lang="vi-VN" sz="4400" b="1" dirty="0">
                <a:solidFill>
                  <a:srgbClr val="FFFF00"/>
                </a:solidFill>
                <a:latin typeface="+mj-lt"/>
                <a:sym typeface="+mn-ea"/>
              </a:rPr>
              <a:t>I. Vị trí địa lí và phạm vi hành chính </a:t>
            </a:r>
            <a:r>
              <a:rPr lang="vi-VN" sz="4400" b="1" dirty="0" err="1">
                <a:solidFill>
                  <a:srgbClr val="FFFF00"/>
                </a:solidFill>
                <a:latin typeface="+mj-lt"/>
                <a:sym typeface="+mn-ea"/>
              </a:rPr>
              <a:t>thành</a:t>
            </a:r>
            <a:r>
              <a:rPr lang="vi-VN" sz="4400" b="1" dirty="0">
                <a:solidFill>
                  <a:srgbClr val="FFFF00"/>
                </a:solidFill>
                <a:latin typeface="+mj-lt"/>
                <a:sym typeface="+mn-ea"/>
              </a:rPr>
              <a:t> </a:t>
            </a:r>
            <a:r>
              <a:rPr lang="vi-VN" sz="4400" b="1" dirty="0" err="1">
                <a:solidFill>
                  <a:srgbClr val="FFFF00"/>
                </a:solidFill>
                <a:latin typeface="+mj-lt"/>
                <a:sym typeface="+mn-ea"/>
              </a:rPr>
              <a:t>phố</a:t>
            </a:r>
            <a:r>
              <a:rPr lang="vi-VN" sz="4400" b="1" dirty="0">
                <a:solidFill>
                  <a:srgbClr val="FFFF00"/>
                </a:solidFill>
                <a:latin typeface="+mj-lt"/>
                <a:sym typeface="+mn-ea"/>
              </a:rPr>
              <a:t> </a:t>
            </a:r>
            <a:r>
              <a:rPr lang="vi-VN" sz="4400" b="1" dirty="0" err="1">
                <a:solidFill>
                  <a:srgbClr val="FFFF00"/>
                </a:solidFill>
                <a:latin typeface="+mj-lt"/>
                <a:sym typeface="+mn-ea"/>
              </a:rPr>
              <a:t>Hà</a:t>
            </a:r>
            <a:r>
              <a:rPr lang="vi-VN" sz="4400" b="1" dirty="0">
                <a:solidFill>
                  <a:srgbClr val="FFFF00"/>
                </a:solidFill>
                <a:latin typeface="+mj-lt"/>
                <a:sym typeface="+mn-ea"/>
              </a:rPr>
              <a:t> </a:t>
            </a:r>
            <a:r>
              <a:rPr lang="vi-VN" sz="4400" b="1" dirty="0" err="1">
                <a:solidFill>
                  <a:srgbClr val="FFFF00"/>
                </a:solidFill>
                <a:latin typeface="+mj-lt"/>
                <a:sym typeface="+mn-ea"/>
              </a:rPr>
              <a:t>Nội</a:t>
            </a:r>
            <a:endParaRPr lang="vi-VN" sz="4400" b="1" dirty="0" err="1">
              <a:solidFill>
                <a:srgbClr val="FFFF00"/>
              </a:solidFill>
              <a:latin typeface="+mj-lt"/>
              <a:sym typeface="+mn-ea"/>
            </a:endParaRPr>
          </a:p>
        </p:txBody>
      </p:sp>
      <p:pic>
        <p:nvPicPr>
          <p:cNvPr id="5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1838686"/>
            <a:ext cx="723265" cy="56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/>
          <p:cNvSpPr txBox="1"/>
          <p:nvPr/>
        </p:nvSpPr>
        <p:spPr>
          <a:xfrm>
            <a:off x="1676400" y="77939"/>
            <a:ext cx="8991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/>
          <p:cNvSpPr txBox="1"/>
          <p:nvPr/>
        </p:nvSpPr>
        <p:spPr>
          <a:xfrm>
            <a:off x="1771956" y="1058299"/>
            <a:ext cx="3124200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/>
          <p:cNvSpPr txBox="1"/>
          <p:nvPr/>
        </p:nvSpPr>
        <p:spPr>
          <a:xfrm>
            <a:off x="6050662" y="1095562"/>
            <a:ext cx="3226748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Mũi tên: Phải 51"/>
          <p:cNvSpPr/>
          <p:nvPr/>
        </p:nvSpPr>
        <p:spPr>
          <a:xfrm>
            <a:off x="5047871" y="1373722"/>
            <a:ext cx="547691" cy="217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3" name="Hộp Văn bản 52"/>
          <p:cNvSpPr txBox="1"/>
          <p:nvPr/>
        </p:nvSpPr>
        <p:spPr>
          <a:xfrm>
            <a:off x="1676400" y="2120953"/>
            <a:ext cx="1936803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Hộp Văn bản 53"/>
          <p:cNvSpPr txBox="1"/>
          <p:nvPr/>
        </p:nvSpPr>
        <p:spPr>
          <a:xfrm>
            <a:off x="1538748" y="2938687"/>
            <a:ext cx="25574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Hộp Văn bản 54"/>
          <p:cNvSpPr txBox="1"/>
          <p:nvPr/>
        </p:nvSpPr>
        <p:spPr>
          <a:xfrm>
            <a:off x="1538748" y="3857492"/>
            <a:ext cx="25574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Hộp Văn bản 55"/>
          <p:cNvSpPr txBox="1"/>
          <p:nvPr/>
        </p:nvSpPr>
        <p:spPr>
          <a:xfrm>
            <a:off x="1538748" y="4650187"/>
            <a:ext cx="25574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Giao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Hộp Văn bản 56"/>
          <p:cNvSpPr txBox="1"/>
          <p:nvPr/>
        </p:nvSpPr>
        <p:spPr>
          <a:xfrm>
            <a:off x="1560871" y="5442882"/>
            <a:ext cx="25574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1" y="1108970"/>
            <a:ext cx="880746" cy="68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6096000" y="2172335"/>
            <a:ext cx="60960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ũi tên: Phải 6"/>
          <p:cNvSpPr/>
          <p:nvPr/>
        </p:nvSpPr>
        <p:spPr>
          <a:xfrm>
            <a:off x="4995322" y="2268134"/>
            <a:ext cx="547691" cy="217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" name="Hộp Văn bản 7"/>
          <p:cNvSpPr txBox="1"/>
          <p:nvPr/>
        </p:nvSpPr>
        <p:spPr>
          <a:xfrm>
            <a:off x="6096000" y="2997835"/>
            <a:ext cx="504063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ũi tên: Phải 8"/>
          <p:cNvSpPr/>
          <p:nvPr/>
        </p:nvSpPr>
        <p:spPr>
          <a:xfrm>
            <a:off x="4944240" y="3128133"/>
            <a:ext cx="547691" cy="217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" name="Mũi tên: Phải 9"/>
          <p:cNvSpPr/>
          <p:nvPr/>
        </p:nvSpPr>
        <p:spPr>
          <a:xfrm>
            <a:off x="4907369" y="4022545"/>
            <a:ext cx="547691" cy="217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1" name="Hộp Văn bản 10"/>
          <p:cNvSpPr txBox="1"/>
          <p:nvPr/>
        </p:nvSpPr>
        <p:spPr>
          <a:xfrm>
            <a:off x="5805805" y="3857625"/>
            <a:ext cx="593915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ũi tên: Phải 11"/>
          <p:cNvSpPr/>
          <p:nvPr/>
        </p:nvSpPr>
        <p:spPr>
          <a:xfrm>
            <a:off x="4907368" y="4882296"/>
            <a:ext cx="547691" cy="217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3" name="Hộp Văn bản 12"/>
          <p:cNvSpPr txBox="1"/>
          <p:nvPr/>
        </p:nvSpPr>
        <p:spPr>
          <a:xfrm>
            <a:off x="5810885" y="4732020"/>
            <a:ext cx="586803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5705475" y="5491480"/>
            <a:ext cx="616013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16% GDP, 18,5%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8,6%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ngạch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ũi tên: Phải 14"/>
          <p:cNvSpPr/>
          <p:nvPr/>
        </p:nvSpPr>
        <p:spPr>
          <a:xfrm>
            <a:off x="4951614" y="5633071"/>
            <a:ext cx="547691" cy="217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7" grpId="0" bldLvl="0" animBg="1"/>
      <p:bldP spid="52" grpId="0" bldLvl="0" animBg="1"/>
      <p:bldP spid="53" grpId="0"/>
      <p:bldP spid="54" grpId="0"/>
      <p:bldP spid="55" grpId="0"/>
      <p:bldP spid="56" grpId="0"/>
      <p:bldP spid="57" grpId="0"/>
      <p:bldP spid="6" grpId="0"/>
      <p:bldP spid="7" grpId="0" bldLvl="0" animBg="1"/>
      <p:bldP spid="8" grpId="0"/>
      <p:bldP spid="9" grpId="0" bldLvl="0" animBg="1"/>
      <p:bldP spid="10" grpId="0" bldLvl="0" animBg="1"/>
      <p:bldP spid="11" grpId="0"/>
      <p:bldP spid="12" grpId="0" bldLvl="0" animBg="1"/>
      <p:bldP spid="13" grpId="0"/>
      <p:bldP spid="14" grpId="0"/>
      <p:bldP spid="15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 | Powerpoint background design,  Background powerpoint, Graphic design background template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 rot="21221117">
            <a:off x="1576688" y="352369"/>
            <a:ext cx="3352800" cy="11430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LUYỆN TẬP- VẬN DỤNG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Hộp Văn bản 2"/>
          <p:cNvSpPr txBox="1"/>
          <p:nvPr/>
        </p:nvSpPr>
        <p:spPr>
          <a:xfrm>
            <a:off x="2930106" y="1903810"/>
            <a:ext cx="6055744" cy="1345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marR="749300" indent="179705" algn="ctr">
              <a:lnSpc>
                <a:spcPct val="136000"/>
              </a:lnSpc>
              <a:spcAft>
                <a:spcPts val="0"/>
              </a:spcAft>
            </a:pP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minh: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kinh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400" dirty="0">
              <a:effectLst/>
              <a:latin typeface="Calibri" panose="020F050202020403020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196479" y="172982"/>
            <a:ext cx="5655781" cy="1143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ĐÁP ÁN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1905000"/>
            <a:ext cx="8292738" cy="39693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/>
          <p:cNvSpPr>
            <a:spLocks noChangeArrowheads="1" noChangeShapeType="1" noTextEdit="1"/>
          </p:cNvSpPr>
          <p:nvPr/>
        </p:nvSpPr>
        <p:spPr bwMode="auto">
          <a:xfrm>
            <a:off x="3242898" y="1092428"/>
            <a:ext cx="617220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100" kern="10" dirty="0">
                <a:ln w="19050">
                  <a:solidFill>
                    <a:srgbClr val="FF6600"/>
                  </a:solidFill>
                  <a:rou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GIỜ HỌC ĐÃ KẾT THÚC</a:t>
            </a:r>
            <a:endParaRPr lang="vi-VN" sz="2100" kern="10" dirty="0">
              <a:ln w="19050">
                <a:solidFill>
                  <a:srgbClr val="FF6600"/>
                </a:solidFill>
                <a:round/>
              </a:ln>
              <a:gradFill rotWithShape="1">
                <a:gsLst>
                  <a:gs pos="0">
                    <a:srgbClr val="FFFF00"/>
                  </a:gs>
                  <a:gs pos="5000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vi-VN" sz="2100" kern="10" dirty="0">
                <a:ln w="19050">
                  <a:solidFill>
                    <a:srgbClr val="FF6600"/>
                  </a:solidFill>
                  <a:rou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CHÂN THÀNH CẢM ƠN QUÝ VỊ ĐẠI BIỂU</a:t>
            </a:r>
            <a:endParaRPr lang="vi-VN" sz="2100" kern="10" dirty="0">
              <a:ln w="19050">
                <a:solidFill>
                  <a:srgbClr val="FF6600"/>
                </a:solidFill>
                <a:round/>
              </a:ln>
              <a:gradFill rotWithShape="1">
                <a:gsLst>
                  <a:gs pos="0">
                    <a:srgbClr val="FFFF00"/>
                  </a:gs>
                  <a:gs pos="5000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vi-VN" sz="2100" kern="10" dirty="0">
                <a:ln w="19050">
                  <a:solidFill>
                    <a:srgbClr val="FF6600"/>
                  </a:solidFill>
                  <a:rou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VÀ CÁC THẦY CÔ GIÁO</a:t>
            </a:r>
            <a:endParaRPr lang="vi-VN" sz="2100" kern="10" dirty="0">
              <a:ln w="19050">
                <a:solidFill>
                  <a:srgbClr val="FF6600"/>
                </a:solidFill>
                <a:round/>
              </a:ln>
              <a:gradFill rotWithShape="1">
                <a:gsLst>
                  <a:gs pos="0">
                    <a:srgbClr val="FFFF00"/>
                  </a:gs>
                  <a:gs pos="5000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graphicFrame>
        <p:nvGraphicFramePr>
          <p:cNvPr id="4198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298031" y="3351610"/>
          <a:ext cx="887016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CorelDRAW" r:id="rId1" imgW="4718685" imgH="3544570" progId="CorelDRAW.Graphic.12">
                  <p:embed/>
                </p:oleObj>
              </mc:Choice>
              <mc:Fallback>
                <p:oleObj name="CorelDRAW" r:id="rId1" imgW="4718685" imgH="3544570" progId="CorelDRAW.Graphic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8031" y="3351610"/>
                        <a:ext cx="887016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8697517" y="3037285"/>
          <a:ext cx="86201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CorelDRAW" r:id="rId3" imgW="4718685" imgH="3544570" progId="CorelDRAW.Graphic.12">
                  <p:embed/>
                </p:oleObj>
              </mc:Choice>
              <mc:Fallback>
                <p:oleObj name="CorelDRAW" r:id="rId3" imgW="4718685" imgH="3544570" progId="CorelDRAW.Graphic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7517" y="3037285"/>
                        <a:ext cx="862013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Music"/>
          <p:cNvSpPr>
            <a:spLocks noEditPoints="1" noChangeArrowheads="1"/>
          </p:cNvSpPr>
          <p:nvPr/>
        </p:nvSpPr>
        <p:spPr bwMode="auto">
          <a:xfrm rot="11236284">
            <a:off x="4260631" y="4687439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350"/>
          </a:p>
        </p:txBody>
      </p:sp>
      <p:sp>
        <p:nvSpPr>
          <p:cNvPr id="41990" name="Music"/>
          <p:cNvSpPr>
            <a:spLocks noEditPoints="1" noChangeArrowheads="1"/>
          </p:cNvSpPr>
          <p:nvPr/>
        </p:nvSpPr>
        <p:spPr bwMode="auto">
          <a:xfrm rot="11236284">
            <a:off x="5804051" y="4901221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350"/>
          </a:p>
        </p:txBody>
      </p:sp>
      <p:sp>
        <p:nvSpPr>
          <p:cNvPr id="41991" name="Music"/>
          <p:cNvSpPr>
            <a:spLocks noEditPoints="1" noChangeArrowheads="1"/>
          </p:cNvSpPr>
          <p:nvPr/>
        </p:nvSpPr>
        <p:spPr bwMode="auto">
          <a:xfrm rot="11236284">
            <a:off x="7343815" y="4680626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350"/>
          </a:p>
        </p:txBody>
      </p:sp>
      <p:sp>
        <p:nvSpPr>
          <p:cNvPr id="41992" name="Music"/>
          <p:cNvSpPr>
            <a:spLocks noEditPoints="1" noChangeArrowheads="1"/>
          </p:cNvSpPr>
          <p:nvPr/>
        </p:nvSpPr>
        <p:spPr bwMode="auto">
          <a:xfrm rot="11236284">
            <a:off x="8743584" y="3933825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350"/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39" y="2775108"/>
            <a:ext cx="2514600" cy="155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Music"/>
          <p:cNvSpPr>
            <a:spLocks noEditPoints="1" noChangeArrowheads="1"/>
          </p:cNvSpPr>
          <p:nvPr/>
        </p:nvSpPr>
        <p:spPr bwMode="auto">
          <a:xfrm rot="11236284">
            <a:off x="5593740" y="2257425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350"/>
          </a:p>
        </p:txBody>
      </p:sp>
      <p:sp>
        <p:nvSpPr>
          <p:cNvPr id="41995" name="Music"/>
          <p:cNvSpPr>
            <a:spLocks noEditPoints="1" noChangeArrowheads="1"/>
          </p:cNvSpPr>
          <p:nvPr/>
        </p:nvSpPr>
        <p:spPr bwMode="auto">
          <a:xfrm rot="11236284">
            <a:off x="3515590" y="4552036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350"/>
          </a:p>
        </p:txBody>
      </p:sp>
      <p:sp>
        <p:nvSpPr>
          <p:cNvPr id="41996" name="Music"/>
          <p:cNvSpPr>
            <a:spLocks noEditPoints="1" noChangeArrowheads="1"/>
          </p:cNvSpPr>
          <p:nvPr/>
        </p:nvSpPr>
        <p:spPr bwMode="auto">
          <a:xfrm rot="11236284">
            <a:off x="8034516" y="4457699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350"/>
          </a:p>
        </p:txBody>
      </p:sp>
      <p:sp>
        <p:nvSpPr>
          <p:cNvPr id="41997" name="Music"/>
          <p:cNvSpPr>
            <a:spLocks noEditPoints="1" noChangeArrowheads="1"/>
          </p:cNvSpPr>
          <p:nvPr/>
        </p:nvSpPr>
        <p:spPr bwMode="auto">
          <a:xfrm rot="11236284">
            <a:off x="5038726" y="4852599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350"/>
          </a:p>
        </p:txBody>
      </p:sp>
      <p:sp>
        <p:nvSpPr>
          <p:cNvPr id="41998" name="Music"/>
          <p:cNvSpPr>
            <a:spLocks noEditPoints="1" noChangeArrowheads="1"/>
          </p:cNvSpPr>
          <p:nvPr/>
        </p:nvSpPr>
        <p:spPr bwMode="auto">
          <a:xfrm rot="11236284">
            <a:off x="6568863" y="4798883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350"/>
          </a:p>
        </p:txBody>
      </p:sp>
      <p:sp>
        <p:nvSpPr>
          <p:cNvPr id="41999" name="Music"/>
          <p:cNvSpPr>
            <a:spLocks noEditPoints="1" noChangeArrowheads="1"/>
          </p:cNvSpPr>
          <p:nvPr/>
        </p:nvSpPr>
        <p:spPr bwMode="auto">
          <a:xfrm rot="11236284">
            <a:off x="2663033" y="2224476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350"/>
          </a:p>
        </p:txBody>
      </p:sp>
      <p:sp>
        <p:nvSpPr>
          <p:cNvPr id="42000" name="Music"/>
          <p:cNvSpPr>
            <a:spLocks noEditPoints="1" noChangeArrowheads="1"/>
          </p:cNvSpPr>
          <p:nvPr/>
        </p:nvSpPr>
        <p:spPr bwMode="auto">
          <a:xfrm rot="11236284">
            <a:off x="8743584" y="2119599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350"/>
          </a:p>
        </p:txBody>
      </p:sp>
      <p:sp>
        <p:nvSpPr>
          <p:cNvPr id="42001" name="Music"/>
          <p:cNvSpPr>
            <a:spLocks noEditPoints="1" noChangeArrowheads="1"/>
          </p:cNvSpPr>
          <p:nvPr/>
        </p:nvSpPr>
        <p:spPr bwMode="auto">
          <a:xfrm rot="11236284">
            <a:off x="2740638" y="4170233"/>
            <a:ext cx="464344" cy="6286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vi-VN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 mua xuan ket.nho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419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419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/>
        </p:nvSpPr>
        <p:spPr>
          <a:xfrm>
            <a:off x="337820" y="339725"/>
            <a:ext cx="11516995" cy="811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VỊ TRÍ </a:t>
            </a:r>
            <a:r>
              <a:rPr lang="vi-VN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LÃNH THỔ VÙNG ĐỒNG BẰNG SÔNG HỒNG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" b="28012"/>
          <a:stretch>
            <a:fillRect/>
          </a:stretch>
        </p:blipFill>
        <p:spPr>
          <a:xfrm>
            <a:off x="2083435" y="1459865"/>
            <a:ext cx="8025765" cy="51136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5285" y="651510"/>
            <a:ext cx="1164526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algn="just">
              <a:lnSpc>
                <a:spcPct val="120000"/>
              </a:lnSpc>
            </a:pPr>
            <a:r>
              <a:rPr lang="vi-VN" alt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endParaRPr lang="en-US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880" algn="just">
              <a:lnSpc>
                <a:spcPct val="12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alt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D&amp;MN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880" algn="just">
              <a:lnSpc>
                <a:spcPct val="12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Nam: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2880" algn="just">
              <a:lnSpc>
                <a:spcPct val="12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5285" y="4089400"/>
            <a:ext cx="11215370" cy="1715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cả nước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07440" y="123190"/>
          <a:ext cx="10250170" cy="6613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3465"/>
                <a:gridCol w="4116705"/>
              </a:tblGrid>
              <a:tr h="7251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TÍCH (km²)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812165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sz="3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 </a:t>
                      </a:r>
                      <a:r>
                        <a:rPr lang="en-US" sz="3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miền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núi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Bắc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endParaRPr lang="en-US" sz="32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100.965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2517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Hồng</a:t>
                      </a:r>
                      <a:endParaRPr lang="en-US" sz="32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14.860</a:t>
                      </a:r>
                      <a:endParaRPr lang="en-US" sz="32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2517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sz="3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Bắc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endParaRPr lang="en-US" sz="32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51.513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2517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sz="3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Duyên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endParaRPr lang="en-US" sz="32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44.254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2517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sz="3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Tây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endParaRPr lang="en-US" sz="32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54.475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2517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sz="3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endParaRPr lang="en-US" sz="32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23.550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2517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sz="3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Cửu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Long</a:t>
                      </a:r>
                      <a:endParaRPr lang="en-US" sz="32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39.734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2517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3200" b="1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331.212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27555" y="1625330"/>
            <a:ext cx="7543800" cy="157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vi-VN" alt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14.860 km²</a:t>
            </a:r>
            <a:r>
              <a:rPr lang="vi-VN" alt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vi-VN" alt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vi-VN" alt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vi-VN" altLang="en-US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altLang="en-US" sz="44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05635" y="685800"/>
            <a:ext cx="8229600" cy="6096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vi-VN" alt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endParaRPr lang="en-US" sz="4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>
            <a:fillRect/>
          </a:stretch>
        </p:blipFill>
        <p:spPr>
          <a:xfrm>
            <a:off x="7296682" y="0"/>
            <a:ext cx="3357141" cy="787078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" y="3730625"/>
            <a:ext cx="2880995" cy="2956560"/>
          </a:xfrm>
          <a:prstGeom prst="rect">
            <a:avLst/>
          </a:prstGeom>
        </p:spPr>
      </p:pic>
      <p:sp>
        <p:nvSpPr>
          <p:cNvPr id="7" name="对话气泡: 圆角矩形 4"/>
          <p:cNvSpPr/>
          <p:nvPr/>
        </p:nvSpPr>
        <p:spPr>
          <a:xfrm>
            <a:off x="2600960" y="1292860"/>
            <a:ext cx="9157970" cy="2967990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571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NHIỆM VỤ</a:t>
            </a:r>
            <a:endParaRPr lang="en-US" altLang="zh-CN" sz="4000" b="1" dirty="0">
              <a:solidFill>
                <a:srgbClr val="C00000"/>
              </a:solidFill>
              <a:ea typeface="字魂17号-萌趣果冻体" panose="02000000000000000000" pitchFamily="2" charset="-122"/>
            </a:endParaRPr>
          </a:p>
          <a:p>
            <a:pPr marL="342900" indent="-342900" algn="just">
              <a:buAutoNum type="arabicPeriod"/>
            </a:pP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Theo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dõi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đoạn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video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sau</a:t>
            </a:r>
            <a:endParaRPr lang="en-US" altLang="zh-CN" sz="4000" dirty="0">
              <a:solidFill>
                <a:srgbClr val="C00000"/>
              </a:solidFill>
              <a:ea typeface="字魂17号-萌趣果冻体" panose="02000000000000000000" pitchFamily="2" charset="-122"/>
            </a:endParaRPr>
          </a:p>
          <a:p>
            <a:pPr marL="342900" indent="-342900" algn="just">
              <a:buAutoNum type="arabicPeriod"/>
            </a:pP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Trình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bày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thông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tin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mà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em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thu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thập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được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sau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khi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theo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dõi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ea typeface="字魂17号-萌趣果冻体" panose="02000000000000000000" pitchFamily="2" charset="-122"/>
              </a:rPr>
              <a:t>đoạn</a:t>
            </a:r>
            <a:r>
              <a:rPr lang="en-US" altLang="zh-CN" sz="4000" dirty="0">
                <a:solidFill>
                  <a:srgbClr val="C00000"/>
                </a:solidFill>
                <a:ea typeface="字魂17号-萌趣果冻体" panose="02000000000000000000" pitchFamily="2" charset="-122"/>
              </a:rPr>
              <a:t> video </a:t>
            </a:r>
            <a:endParaRPr lang="zh-CN" altLang="en-US" sz="4000" dirty="0">
              <a:solidFill>
                <a:srgbClr val="C00000"/>
              </a:solidFill>
              <a:ea typeface="字魂17号-萌趣果冻体" panose="02000000000000000000" pitchFamily="2" charset="-122"/>
            </a:endParaRPr>
          </a:p>
        </p:txBody>
      </p:sp>
      <p:pic>
        <p:nvPicPr>
          <p:cNvPr id="8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813" y="152400"/>
            <a:ext cx="1864819" cy="16995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>
            <a:fillRect/>
          </a:stretch>
        </p:blipFill>
        <p:spPr>
          <a:xfrm>
            <a:off x="1676400" y="0"/>
            <a:ext cx="5874496" cy="1377269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>
            <a:fillRect/>
          </a:stretch>
        </p:blipFill>
        <p:spPr>
          <a:xfrm rot="10800000">
            <a:off x="4419600" y="5480729"/>
            <a:ext cx="7162800" cy="13772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5908</Words>
  <Application>WPS Presentation</Application>
  <PresentationFormat>Widescreen</PresentationFormat>
  <Paragraphs>388</Paragraphs>
  <Slides>44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60" baseType="lpstr">
      <vt:lpstr>Arial</vt:lpstr>
      <vt:lpstr>SimSun</vt:lpstr>
      <vt:lpstr>Wingdings</vt:lpstr>
      <vt:lpstr>Algerian</vt:lpstr>
      <vt:lpstr>Yu Gothic Light</vt:lpstr>
      <vt:lpstr>Times New Roman</vt:lpstr>
      <vt:lpstr>字魂17号-萌趣果冻体</vt:lpstr>
      <vt:lpstr>Microsoft YaHei</vt:lpstr>
      <vt:lpstr>Arial Unicode MS</vt:lpstr>
      <vt:lpstr>Calibri Light</vt:lpstr>
      <vt:lpstr>Calibri</vt:lpstr>
      <vt:lpstr>Helvetica</vt:lpstr>
      <vt:lpstr>Impact</vt:lpstr>
      <vt:lpstr>Office Theme</vt:lpstr>
      <vt:lpstr>CorelDRAW.Graphic.12</vt:lpstr>
      <vt:lpstr>CorelDRAW.Graphic.12</vt:lpstr>
      <vt:lpstr>PowerPoint 演示文稿</vt:lpstr>
      <vt:lpstr>Tiết 14+15+16+17: Chủ đề 4. VỊ TRÍ ĐỊA LÍ VÀ SỰ THAY ĐỔI PHẠM VI HÀNH CHÍNH THÀNH PHỐ HÀ NỘI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SỰ THAY ĐỔI PHẠM VI HÀNH CHÍNH (1954- NAY)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acer</cp:lastModifiedBy>
  <cp:revision>4</cp:revision>
  <dcterms:created xsi:type="dcterms:W3CDTF">2022-12-05T23:56:00Z</dcterms:created>
  <dcterms:modified xsi:type="dcterms:W3CDTF">2022-12-13T02:06:39Z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07D53FA495E149B9882A961066CB9097</vt:lpwstr>
  </property>
  <property fmtid="{D5CDD505-2E9C-101B-9397-08002B2CF9AE}" pid="3" name="KSOProductBuildVer">
    <vt:lpwstr>1033-11.2.0.11417</vt:lpwstr>
  </property>
</Properties>
</file>