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0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59" r:id="rId13"/>
    <p:sldId id="282" r:id="rId14"/>
    <p:sldId id="260" r:id="rId15"/>
    <p:sldId id="267" r:id="rId16"/>
    <p:sldId id="322" r:id="rId17"/>
    <p:sldId id="265" r:id="rId18"/>
    <p:sldId id="278" r:id="rId19"/>
    <p:sldId id="264" r:id="rId20"/>
    <p:sldId id="266" r:id="rId21"/>
    <p:sldId id="269" r:id="rId22"/>
    <p:sldId id="315" r:id="rId23"/>
    <p:sldId id="271" r:id="rId24"/>
    <p:sldId id="275" r:id="rId25"/>
    <p:sldId id="268" r:id="rId26"/>
    <p:sldId id="277" r:id="rId27"/>
    <p:sldId id="319" r:id="rId28"/>
    <p:sldId id="288" r:id="rId2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1"/>
      <p:bold r:id="rId32"/>
      <p:italic r:id="rId33"/>
      <p:boldItalic r:id="rId34"/>
    </p:embeddedFont>
    <p:embeddedFont>
      <p:font typeface="Fredoka One" panose="020B0604020202020204" charset="0"/>
      <p:regular r:id="rId35"/>
    </p:embeddedFont>
    <p:embeddedFont>
      <p:font typeface="Londrina Solid" panose="020B0604020202020204" charset="0"/>
      <p:regular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b727be82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b727be82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6C957-0392-4C39-B18B-C661BD035434}"/>
              </a:ext>
            </a:extLst>
          </p:cNvPr>
          <p:cNvSpPr txBox="1"/>
          <p:nvPr/>
        </p:nvSpPr>
        <p:spPr>
          <a:xfrm>
            <a:off x="518616" y="496277"/>
            <a:ext cx="805217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1B87-9EC7-46A0-AE44-0CB1B7C94649}"/>
              </a:ext>
            </a:extLst>
          </p:cNvPr>
          <p:cNvSpPr txBox="1"/>
          <p:nvPr/>
        </p:nvSpPr>
        <p:spPr>
          <a:xfrm>
            <a:off x="518616" y="1538267"/>
            <a:ext cx="8052178" cy="294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(-)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(89,45 + 0,55) – (3,28 + 6,72)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557390" y="21235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1257746" y="1225099"/>
            <a:ext cx="6207579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6.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THẬP PHÂN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(2 tiết)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1545</Words>
  <Application>Microsoft Office PowerPoint</Application>
  <PresentationFormat>On-screen Show (16:9)</PresentationFormat>
  <Paragraphs>155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Fredoka One</vt:lpstr>
      <vt:lpstr>Londrina Solid</vt:lpstr>
      <vt:lpstr>Times New Roman</vt:lpstr>
      <vt:lpstr>Arial</vt:lpstr>
      <vt:lpstr>Ubuntu</vt:lpstr>
      <vt:lpstr>Wingdings</vt:lpstr>
      <vt:lpstr>Arial (Headings)</vt:lpstr>
      <vt:lpstr>Barlow</vt:lpstr>
      <vt:lpstr>School Backgrounds for Virtual Classroom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Backgrounds for Virtual Classroom</dc:title>
  <dc:creator>LaptopAZ.vn</dc:creator>
  <cp:lastModifiedBy>ntd</cp:lastModifiedBy>
  <cp:revision>14</cp:revision>
  <dcterms:modified xsi:type="dcterms:W3CDTF">2021-11-22T09:07:44Z</dcterms:modified>
</cp:coreProperties>
</file>