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5"/>
  </p:notesMasterIdLst>
  <p:sldIdLst>
    <p:sldId id="256" r:id="rId2"/>
    <p:sldId id="340" r:id="rId3"/>
    <p:sldId id="341" r:id="rId4"/>
    <p:sldId id="319" r:id="rId5"/>
    <p:sldId id="292" r:id="rId6"/>
    <p:sldId id="318" r:id="rId7"/>
    <p:sldId id="320" r:id="rId8"/>
    <p:sldId id="321" r:id="rId9"/>
    <p:sldId id="322" r:id="rId10"/>
    <p:sldId id="323" r:id="rId11"/>
    <p:sldId id="324" r:id="rId12"/>
    <p:sldId id="325" r:id="rId13"/>
    <p:sldId id="326" r:id="rId14"/>
    <p:sldId id="317" r:id="rId15"/>
    <p:sldId id="328" r:id="rId16"/>
    <p:sldId id="329" r:id="rId17"/>
    <p:sldId id="357" r:id="rId18"/>
    <p:sldId id="330" r:id="rId19"/>
    <p:sldId id="359" r:id="rId20"/>
    <p:sldId id="346" r:id="rId21"/>
    <p:sldId id="276" r:id="rId22"/>
    <p:sldId id="277" r:id="rId23"/>
    <p:sldId id="278" r:id="rId24"/>
    <p:sldId id="279" r:id="rId25"/>
    <p:sldId id="280" r:id="rId26"/>
    <p:sldId id="281" r:id="rId27"/>
    <p:sldId id="282" r:id="rId28"/>
    <p:sldId id="283" r:id="rId29"/>
    <p:sldId id="287" r:id="rId30"/>
    <p:sldId id="331" r:id="rId31"/>
    <p:sldId id="345" r:id="rId32"/>
    <p:sldId id="360" r:id="rId33"/>
    <p:sldId id="356" r:id="rId34"/>
    <p:sldId id="419" r:id="rId35"/>
    <p:sldId id="420" r:id="rId36"/>
    <p:sldId id="421" r:id="rId37"/>
    <p:sldId id="422" r:id="rId38"/>
    <p:sldId id="423" r:id="rId39"/>
    <p:sldId id="424" r:id="rId40"/>
    <p:sldId id="425" r:id="rId41"/>
    <p:sldId id="426" r:id="rId42"/>
    <p:sldId id="358" r:id="rId43"/>
    <p:sldId id="291" r:id="rId44"/>
  </p:sldIdLst>
  <p:sldSz cx="9144000" cy="5143500" type="screen16x9"/>
  <p:notesSz cx="6858000" cy="9144000"/>
  <p:embeddedFontLst>
    <p:embeddedFont>
      <p:font typeface="GungsuhChe" panose="02030609000101010101" pitchFamily="49" charset="-127"/>
      <p:regular r:id="rId46"/>
    </p:embeddedFont>
    <p:embeddedFont>
      <p:font typeface=".VnTime" panose="020B7200000000000000" pitchFamily="34" charset="0"/>
      <p:regular r:id="rId47"/>
      <p:bold r:id="rId48"/>
      <p:italic r:id="rId49"/>
      <p:boldItalic r:id="rId50"/>
    </p:embeddedFont>
    <p:embeddedFont>
      <p:font typeface="Arial Black" panose="020B0A04020102020204" pitchFamily="34" charset="0"/>
      <p:bold r:id="rId51"/>
    </p:embeddedFont>
    <p:embeddedFont>
      <p:font typeface="Bree Serif" panose="02000503040000020004" charset="0"/>
      <p:regular r:id="rId52"/>
    </p:embeddedFont>
    <p:embeddedFont>
      <p:font typeface="Cambria Math" panose="02040503050406030204" pitchFamily="18" charset="0"/>
      <p:regular r:id="rId53"/>
    </p:embeddedFont>
    <p:embeddedFont>
      <p:font typeface="Fira Sans Extra Condensed" panose="020B0503050000020004" pitchFamily="34" charset="0"/>
      <p:regular r:id="rId54"/>
      <p:bold r:id="rId55"/>
      <p:italic r:id="rId56"/>
      <p:boldItalic r:id="rId57"/>
    </p:embeddedFont>
    <p:embeddedFont>
      <p:font typeface="Georgia" panose="02040502050405020303" pitchFamily="18" charset="0"/>
      <p:regular r:id="rId58"/>
      <p:bold r:id="rId59"/>
      <p:italic r:id="rId60"/>
      <p:boldItalic r:id="rId61"/>
    </p:embeddedFont>
    <p:embeddedFont>
      <p:font typeface="Georgia Pro Light" panose="02040302050405020303" pitchFamily="18" charset="0"/>
      <p:regular r:id="rId62"/>
      <p:italic r:id="rId63"/>
    </p:embeddedFont>
    <p:embeddedFont>
      <p:font typeface="Gloria Hallelujah" panose="020B0604020202020204" charset="0"/>
      <p:regular r:id="rId64"/>
    </p:embeddedFont>
    <p:embeddedFont>
      <p:font typeface="Impact" panose="020B0806030902050204" pitchFamily="34" charset="0"/>
      <p:regular r:id="rId65"/>
    </p:embeddedFont>
    <p:embeddedFont>
      <p:font typeface="Raleway" pitchFamily="2" charset="0"/>
      <p:regular r:id="rId66"/>
      <p:bold r:id="rId67"/>
      <p:italic r:id="rId68"/>
      <p:boldItalic r:id="rId69"/>
    </p:embeddedFont>
    <p:embeddedFont>
      <p:font typeface="Raleway Thin" pitchFamily="2" charset="0"/>
      <p:regular r:id="rId70"/>
      <p:bold r:id="rId71"/>
      <p:italic r:id="rId72"/>
      <p:boldItalic r:id="rId73"/>
    </p:embeddedFont>
  </p:embeddedFontLst>
  <p:custDataLst>
    <p:tags r:id="rId7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h Nguyễn" initials="LN" lastIdx="1" clrIdx="0">
    <p:extLst>
      <p:ext uri="{19B8F6BF-5375-455C-9EA6-DF929625EA0E}">
        <p15:presenceInfo xmlns:p15="http://schemas.microsoft.com/office/powerpoint/2012/main" userId="882ee6946fa1380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D9EA"/>
    <a:srgbClr val="FAB5CF"/>
    <a:srgbClr val="F4A9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8AEC2D-5E58-416F-87D4-A6AD2C3954B2}">
  <a:tblStyle styleId="{5B8AEC2D-5E58-416F-87D4-A6AD2C3954B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9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9T18:30:10.57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gc7eb05ecd2_2_26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8" name="Google Shape;2688;gc7eb05ecd2_2_26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3"/>
        <p:cNvGrpSpPr/>
        <p:nvPr/>
      </p:nvGrpSpPr>
      <p:grpSpPr>
        <a:xfrm>
          <a:off x="0" y="0"/>
          <a:ext cx="0" cy="0"/>
          <a:chOff x="0" y="0"/>
          <a:chExt cx="0" cy="0"/>
        </a:xfrm>
      </p:grpSpPr>
      <p:sp>
        <p:nvSpPr>
          <p:cNvPr id="2864" name="Google Shape;2864;gccf3902700_0_1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5" name="Google Shape;2865;gccf3902700_0_1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c7eb05ecd2_2_25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8" name="Google Shape;2148;gc7eb05ecd2_2_25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ccf3902700_0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ccf3902700_0_1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2"/>
        <p:cNvGrpSpPr/>
        <p:nvPr/>
      </p:nvGrpSpPr>
      <p:grpSpPr>
        <a:xfrm>
          <a:off x="0" y="0"/>
          <a:ext cx="0" cy="0"/>
          <a:chOff x="0" y="0"/>
          <a:chExt cx="0" cy="0"/>
        </a:xfrm>
      </p:grpSpPr>
      <p:sp>
        <p:nvSpPr>
          <p:cNvPr id="2293" name="Google Shape;2293;gccf3902700_0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4" name="Google Shape;2294;gccf3902700_0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c7eb05ecd2_2_259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c7eb05ecd2_2_259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c7eb05ecd2_2_25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c7eb05ecd2_2_25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c7eb05ecd2_2_259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c7eb05ecd2_2_25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c7eb05ecd2_2_260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c7eb05ecd2_2_260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5"/>
        <p:cNvGrpSpPr/>
        <p:nvPr/>
      </p:nvGrpSpPr>
      <p:grpSpPr>
        <a:xfrm>
          <a:off x="0" y="0"/>
          <a:ext cx="0" cy="0"/>
          <a:chOff x="0" y="0"/>
          <a:chExt cx="0" cy="0"/>
        </a:xfrm>
      </p:grpSpPr>
      <p:sp>
        <p:nvSpPr>
          <p:cNvPr id="2496" name="Google Shape;2496;gc7eb05ecd2_2_26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7" name="Google Shape;2497;gc7eb05ecd2_2_26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410657" y="-145804"/>
            <a:ext cx="4197745" cy="1131860"/>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6752784">
            <a:off x="2051407" y="216393"/>
            <a:ext cx="1195911" cy="1089409"/>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72725" y="2861528"/>
            <a:ext cx="2676986" cy="278966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594726" y="4161014"/>
            <a:ext cx="3033994" cy="1250590"/>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027407" y="-371325"/>
            <a:ext cx="3627154" cy="2893677"/>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2085275" y="673465"/>
            <a:ext cx="49734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13225" y="1564120"/>
            <a:ext cx="7717500" cy="304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1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107" name="Google Shape;107;p4"/>
          <p:cNvGrpSpPr/>
          <p:nvPr/>
        </p:nvGrpSpPr>
        <p:grpSpPr>
          <a:xfrm rot="1800041">
            <a:off x="8665997" y="4106761"/>
            <a:ext cx="221773" cy="200885"/>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4"/>
          <p:cNvGrpSpPr/>
          <p:nvPr/>
        </p:nvGrpSpPr>
        <p:grpSpPr>
          <a:xfrm rot="-9900030">
            <a:off x="667534" y="4625752"/>
            <a:ext cx="215932" cy="195605"/>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4"/>
          <p:cNvGrpSpPr/>
          <p:nvPr/>
        </p:nvGrpSpPr>
        <p:grpSpPr>
          <a:xfrm rot="-5400000">
            <a:off x="8514555" y="2548984"/>
            <a:ext cx="244822" cy="221773"/>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4"/>
          <p:cNvGrpSpPr/>
          <p:nvPr/>
        </p:nvGrpSpPr>
        <p:grpSpPr>
          <a:xfrm rot="-5400000">
            <a:off x="313974" y="982572"/>
            <a:ext cx="221772" cy="200884"/>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4"/>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650986">
            <a:off x="1480420" y="4695682"/>
            <a:ext cx="1027315" cy="24067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42230" y="3467513"/>
            <a:ext cx="3634529" cy="1998485"/>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88300" y="-384812"/>
            <a:ext cx="3133499" cy="2020960"/>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304265" y="-384807"/>
            <a:ext cx="1985649" cy="232686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5568694" y="4237688"/>
            <a:ext cx="3721240" cy="1536322"/>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8" name="Google Shape;208;p8"/>
          <p:cNvGrpSpPr/>
          <p:nvPr/>
        </p:nvGrpSpPr>
        <p:grpSpPr>
          <a:xfrm rot="4517592">
            <a:off x="8550732" y="3940914"/>
            <a:ext cx="221771" cy="200883"/>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rot="7199963">
            <a:off x="965918" y="4533021"/>
            <a:ext cx="215935" cy="195604"/>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8"/>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8"/>
          <p:cNvGrpSpPr/>
          <p:nvPr/>
        </p:nvGrpSpPr>
        <p:grpSpPr>
          <a:xfrm rot="-9900000">
            <a:off x="1490015" y="185475"/>
            <a:ext cx="347165" cy="314462"/>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900030">
            <a:off x="7815634" y="527852"/>
            <a:ext cx="215932" cy="195605"/>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8"/>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7"/>
        <p:cNvGrpSpPr/>
        <p:nvPr/>
      </p:nvGrpSpPr>
      <p:grpSpPr>
        <a:xfrm>
          <a:off x="0" y="0"/>
          <a:ext cx="0" cy="0"/>
          <a:chOff x="0" y="0"/>
          <a:chExt cx="0" cy="0"/>
        </a:xfrm>
      </p:grpSpPr>
      <p:sp>
        <p:nvSpPr>
          <p:cNvPr id="228" name="Google Shape;228;p9"/>
          <p:cNvSpPr/>
          <p:nvPr/>
        </p:nvSpPr>
        <p:spPr>
          <a:xfrm>
            <a:off x="6638737" y="-95375"/>
            <a:ext cx="2579952" cy="1264894"/>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7429385" y="1585074"/>
            <a:ext cx="2205408" cy="4019192"/>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265362" y="3987346"/>
            <a:ext cx="2499473" cy="192180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254591" y="-217300"/>
            <a:ext cx="1913498" cy="3721126"/>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txBox="1">
            <a:spLocks noGrp="1"/>
          </p:cNvSpPr>
          <p:nvPr>
            <p:ph type="title"/>
          </p:nvPr>
        </p:nvSpPr>
        <p:spPr>
          <a:xfrm>
            <a:off x="1080884" y="2182263"/>
            <a:ext cx="2984100" cy="664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33" name="Google Shape;233;p9"/>
          <p:cNvSpPr txBox="1">
            <a:spLocks noGrp="1"/>
          </p:cNvSpPr>
          <p:nvPr>
            <p:ph type="body" idx="1"/>
          </p:nvPr>
        </p:nvSpPr>
        <p:spPr>
          <a:xfrm>
            <a:off x="4739711" y="1770750"/>
            <a:ext cx="3540300" cy="16020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Font typeface="Raleway Thin"/>
              <a:buChar char="●"/>
              <a:defRPr sz="1800">
                <a:latin typeface="Raleway Thin"/>
                <a:ea typeface="Raleway Thin"/>
                <a:cs typeface="Raleway Thin"/>
                <a:sym typeface="Raleway Thin"/>
              </a:defRPr>
            </a:lvl1pPr>
            <a:lvl2pPr marL="914400" lvl="1"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2pPr>
            <a:lvl3pPr marL="1371600" lvl="2"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3pPr>
            <a:lvl4pPr marL="1828800" lvl="3"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4pPr>
            <a:lvl5pPr marL="2286000" lvl="4"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5pPr>
            <a:lvl6pPr marL="2743200" lvl="5"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6pPr>
            <a:lvl7pPr marL="3200400" lvl="6"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7pPr>
            <a:lvl8pPr marL="3657600" lvl="7"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8pPr>
            <a:lvl9pPr marL="4114800" lvl="8"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9pPr>
          </a:lstStyle>
          <a:p>
            <a:endParaRPr/>
          </a:p>
        </p:txBody>
      </p:sp>
      <p:sp>
        <p:nvSpPr>
          <p:cNvPr id="234" name="Google Shape;234;p9"/>
          <p:cNvSpPr txBox="1">
            <a:spLocks noGrp="1"/>
          </p:cNvSpPr>
          <p:nvPr>
            <p:ph type="title" idx="2"/>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8329017" y="3907657"/>
            <a:ext cx="221774" cy="200886"/>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9"/>
          <p:cNvGrpSpPr/>
          <p:nvPr/>
        </p:nvGrpSpPr>
        <p:grpSpPr>
          <a:xfrm rot="-5936682">
            <a:off x="8631239" y="386219"/>
            <a:ext cx="215933" cy="195605"/>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9"/>
          <p:cNvSpPr/>
          <p:nvPr/>
        </p:nvSpPr>
        <p:spPr>
          <a:xfrm rot="-597351">
            <a:off x="6767407" y="4790731"/>
            <a:ext cx="529781" cy="1241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 name="Google Shape;244;p9"/>
          <p:cNvGrpSpPr/>
          <p:nvPr/>
        </p:nvGrpSpPr>
        <p:grpSpPr>
          <a:xfrm rot="-4966591">
            <a:off x="1215563" y="428704"/>
            <a:ext cx="244639" cy="221602"/>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9"/>
          <p:cNvGrpSpPr/>
          <p:nvPr/>
        </p:nvGrpSpPr>
        <p:grpSpPr>
          <a:xfrm rot="-5400136">
            <a:off x="1436469" y="4381433"/>
            <a:ext cx="420678" cy="381051"/>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2" name="Google Shape;252;p9"/>
          <p:cNvSpPr/>
          <p:nvPr/>
        </p:nvSpPr>
        <p:spPr>
          <a:xfrm rot="1865663" flipH="1">
            <a:off x="-99215" y="3419180"/>
            <a:ext cx="609603" cy="955142"/>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9"/>
          <p:cNvSpPr/>
          <p:nvPr/>
        </p:nvSpPr>
        <p:spPr>
          <a:xfrm rot="-3264252">
            <a:off x="255856" y="807468"/>
            <a:ext cx="529775"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CUSTOM_1_1_1_1">
    <p:spTree>
      <p:nvGrpSpPr>
        <p:cNvPr id="1" name="Shape 484"/>
        <p:cNvGrpSpPr/>
        <p:nvPr/>
      </p:nvGrpSpPr>
      <p:grpSpPr>
        <a:xfrm>
          <a:off x="0" y="0"/>
          <a:ext cx="0" cy="0"/>
          <a:chOff x="0" y="0"/>
          <a:chExt cx="0" cy="0"/>
        </a:xfrm>
      </p:grpSpPr>
      <p:sp>
        <p:nvSpPr>
          <p:cNvPr id="485" name="Google Shape;485;p19"/>
          <p:cNvSpPr/>
          <p:nvPr/>
        </p:nvSpPr>
        <p:spPr>
          <a:xfrm rot="5087716" flipH="1">
            <a:off x="-252406" y="-643515"/>
            <a:ext cx="2616446" cy="2726737"/>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rot="-5265980" flipH="1">
            <a:off x="7018910" y="494175"/>
            <a:ext cx="3277066" cy="135105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rot="10800000">
            <a:off x="-60451" y="4081566"/>
            <a:ext cx="4326430" cy="1166958"/>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rot="-163619" flipH="1">
            <a:off x="6300449" y="3399014"/>
            <a:ext cx="3289802" cy="2742855"/>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271409" y="845202"/>
            <a:ext cx="215932" cy="195605"/>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9"/>
          <p:cNvGrpSpPr/>
          <p:nvPr/>
        </p:nvGrpSpPr>
        <p:grpSpPr>
          <a:xfrm rot="6524430">
            <a:off x="349879" y="2378626"/>
            <a:ext cx="279618" cy="253294"/>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 name="Google Shape;498;p19"/>
          <p:cNvSpPr/>
          <p:nvPr/>
        </p:nvSpPr>
        <p:spPr>
          <a:xfrm rot="-2121718" flipH="1">
            <a:off x="6738637" y="226323"/>
            <a:ext cx="888103" cy="2080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rot="-10799883" flipH="1">
            <a:off x="1288109" y="411773"/>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 name="Google Shape;500;p19"/>
          <p:cNvGrpSpPr/>
          <p:nvPr/>
        </p:nvGrpSpPr>
        <p:grpSpPr>
          <a:xfrm rot="6300012">
            <a:off x="8577095" y="3925450"/>
            <a:ext cx="290790" cy="263412"/>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9"/>
          <p:cNvSpPr/>
          <p:nvPr/>
        </p:nvSpPr>
        <p:spPr>
          <a:xfrm rot="10800000">
            <a:off x="5828025" y="4022950"/>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rot="-10431843">
            <a:off x="-54140" y="-118627"/>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CUSTOM_3_1">
    <p:spTree>
      <p:nvGrpSpPr>
        <p:cNvPr id="1" name="Shape 664"/>
        <p:cNvGrpSpPr/>
        <p:nvPr/>
      </p:nvGrpSpPr>
      <p:grpSpPr>
        <a:xfrm>
          <a:off x="0" y="0"/>
          <a:ext cx="0" cy="0"/>
          <a:chOff x="0" y="0"/>
          <a:chExt cx="0" cy="0"/>
        </a:xfrm>
      </p:grpSpPr>
      <p:sp>
        <p:nvSpPr>
          <p:cNvPr id="665" name="Google Shape;665;p25"/>
          <p:cNvSpPr/>
          <p:nvPr/>
        </p:nvSpPr>
        <p:spPr>
          <a:xfrm rot="10800000">
            <a:off x="6883273" y="-352473"/>
            <a:ext cx="2599602" cy="27090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rot="10800000">
            <a:off x="-448788" y="-200669"/>
            <a:ext cx="2946290" cy="121443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rot="10800000">
            <a:off x="5249092" y="4177828"/>
            <a:ext cx="4076399" cy="109914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rot="10800000">
            <a:off x="-448804" y="2685945"/>
            <a:ext cx="3522302" cy="2810028"/>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a:hlinkClick r:id="rId2" action="ppaction://hlinksldjump"/>
          </p:cNvPr>
          <p:cNvSpPr txBox="1">
            <a:spLocks noGrp="1"/>
          </p:cNvSpPr>
          <p:nvPr>
            <p:ph type="title" hasCustomPrompt="1"/>
          </p:nvPr>
        </p:nvSpPr>
        <p:spPr>
          <a:xfrm>
            <a:off x="1440213"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0" name="Google Shape;670;p25"/>
          <p:cNvSpPr txBox="1">
            <a:spLocks noGrp="1"/>
          </p:cNvSpPr>
          <p:nvPr>
            <p:ph type="subTitle" idx="1"/>
          </p:nvPr>
        </p:nvSpPr>
        <p:spPr>
          <a:xfrm>
            <a:off x="782775"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1" name="Google Shape;671;p25"/>
          <p:cNvSpPr txBox="1">
            <a:spLocks noGrp="1"/>
          </p:cNvSpPr>
          <p:nvPr>
            <p:ph type="title" idx="2" hasCustomPrompt="1"/>
          </p:nvPr>
        </p:nvSpPr>
        <p:spPr>
          <a:xfrm>
            <a:off x="4048018" y="2601625"/>
            <a:ext cx="1048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2" name="Google Shape;672;p25"/>
          <p:cNvSpPr txBox="1">
            <a:spLocks noGrp="1"/>
          </p:cNvSpPr>
          <p:nvPr>
            <p:ph type="subTitle" idx="3"/>
          </p:nvPr>
        </p:nvSpPr>
        <p:spPr>
          <a:xfrm>
            <a:off x="338880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3" name="Google Shape;673;p25"/>
          <p:cNvSpPr txBox="1">
            <a:spLocks noGrp="1"/>
          </p:cNvSpPr>
          <p:nvPr>
            <p:ph type="title" idx="4" hasCustomPrompt="1"/>
          </p:nvPr>
        </p:nvSpPr>
        <p:spPr>
          <a:xfrm>
            <a:off x="6652288"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4" name="Google Shape;674;p25"/>
          <p:cNvSpPr txBox="1">
            <a:spLocks noGrp="1"/>
          </p:cNvSpPr>
          <p:nvPr>
            <p:ph type="subTitle" idx="5"/>
          </p:nvPr>
        </p:nvSpPr>
        <p:spPr>
          <a:xfrm>
            <a:off x="599485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5" name="Google Shape;675;p25"/>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3433950" y="171470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77" name="Google Shape;677;p25"/>
          <p:cNvGrpSpPr/>
          <p:nvPr/>
        </p:nvGrpSpPr>
        <p:grpSpPr>
          <a:xfrm rot="-9900030">
            <a:off x="271409" y="845202"/>
            <a:ext cx="215932" cy="195605"/>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rot="6524430">
            <a:off x="349879" y="2378626"/>
            <a:ext cx="279618" cy="253294"/>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5"/>
          <p:cNvSpPr/>
          <p:nvPr/>
        </p:nvSpPr>
        <p:spPr>
          <a:xfrm rot="-2121718" flipH="1">
            <a:off x="6738637" y="226323"/>
            <a:ext cx="888103" cy="2080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rot="-10799883" flipH="1">
            <a:off x="217109" y="4797573"/>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5"/>
          <p:cNvGrpSpPr/>
          <p:nvPr/>
        </p:nvGrpSpPr>
        <p:grpSpPr>
          <a:xfrm rot="6300012">
            <a:off x="8577095" y="3925450"/>
            <a:ext cx="290790" cy="263412"/>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25"/>
          <p:cNvSpPr/>
          <p:nvPr/>
        </p:nvSpPr>
        <p:spPr>
          <a:xfrm rot="10800000">
            <a:off x="5828025" y="4022950"/>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rot="-10431843">
            <a:off x="-54140" y="-118627"/>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1_Numbers and Text 1">
    <p:spTree>
      <p:nvGrpSpPr>
        <p:cNvPr id="1" name="Shape 664"/>
        <p:cNvGrpSpPr/>
        <p:nvPr/>
      </p:nvGrpSpPr>
      <p:grpSpPr>
        <a:xfrm>
          <a:off x="0" y="0"/>
          <a:ext cx="0" cy="0"/>
          <a:chOff x="0" y="0"/>
          <a:chExt cx="0" cy="0"/>
        </a:xfrm>
      </p:grpSpPr>
      <p:sp>
        <p:nvSpPr>
          <p:cNvPr id="665" name="Google Shape;665;p25"/>
          <p:cNvSpPr/>
          <p:nvPr/>
        </p:nvSpPr>
        <p:spPr>
          <a:xfrm rot="10800000">
            <a:off x="6883273" y="-352473"/>
            <a:ext cx="2599602" cy="27090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5"/>
          <p:cNvSpPr/>
          <p:nvPr/>
        </p:nvSpPr>
        <p:spPr>
          <a:xfrm rot="10800000">
            <a:off x="-448788" y="-200669"/>
            <a:ext cx="2946290" cy="121443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5"/>
          <p:cNvSpPr/>
          <p:nvPr/>
        </p:nvSpPr>
        <p:spPr>
          <a:xfrm rot="10800000">
            <a:off x="5249092" y="4177828"/>
            <a:ext cx="4076399" cy="109914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5"/>
          <p:cNvSpPr/>
          <p:nvPr/>
        </p:nvSpPr>
        <p:spPr>
          <a:xfrm rot="10800000">
            <a:off x="-448804" y="2685945"/>
            <a:ext cx="3522302" cy="2810028"/>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5">
            <a:hlinkClick r:id="rId2" action="ppaction://hlinksldjump"/>
          </p:cNvPr>
          <p:cNvSpPr txBox="1">
            <a:spLocks noGrp="1"/>
          </p:cNvSpPr>
          <p:nvPr>
            <p:ph type="title" hasCustomPrompt="1"/>
          </p:nvPr>
        </p:nvSpPr>
        <p:spPr>
          <a:xfrm>
            <a:off x="1440213"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0" name="Google Shape;670;p25"/>
          <p:cNvSpPr txBox="1">
            <a:spLocks noGrp="1"/>
          </p:cNvSpPr>
          <p:nvPr>
            <p:ph type="subTitle" idx="1"/>
          </p:nvPr>
        </p:nvSpPr>
        <p:spPr>
          <a:xfrm>
            <a:off x="782775"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1" name="Google Shape;671;p25"/>
          <p:cNvSpPr txBox="1">
            <a:spLocks noGrp="1"/>
          </p:cNvSpPr>
          <p:nvPr>
            <p:ph type="title" idx="2" hasCustomPrompt="1"/>
          </p:nvPr>
        </p:nvSpPr>
        <p:spPr>
          <a:xfrm>
            <a:off x="4048018" y="2601625"/>
            <a:ext cx="1048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2" name="Google Shape;672;p25"/>
          <p:cNvSpPr txBox="1">
            <a:spLocks noGrp="1"/>
          </p:cNvSpPr>
          <p:nvPr>
            <p:ph type="subTitle" idx="3"/>
          </p:nvPr>
        </p:nvSpPr>
        <p:spPr>
          <a:xfrm>
            <a:off x="338880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3" name="Google Shape;673;p25"/>
          <p:cNvSpPr txBox="1">
            <a:spLocks noGrp="1"/>
          </p:cNvSpPr>
          <p:nvPr>
            <p:ph type="title" idx="4" hasCustomPrompt="1"/>
          </p:nvPr>
        </p:nvSpPr>
        <p:spPr>
          <a:xfrm>
            <a:off x="6652288" y="2601625"/>
            <a:ext cx="10515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1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4" name="Google Shape;674;p25"/>
          <p:cNvSpPr txBox="1">
            <a:spLocks noGrp="1"/>
          </p:cNvSpPr>
          <p:nvPr>
            <p:ph type="subTitle" idx="5"/>
          </p:nvPr>
        </p:nvSpPr>
        <p:spPr>
          <a:xfrm>
            <a:off x="5994850" y="3464925"/>
            <a:ext cx="2366400" cy="357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2pPr>
            <a:lvl3pPr lvl="2"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3pPr>
            <a:lvl4pPr lvl="3"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4pPr>
            <a:lvl5pPr lvl="4"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5pPr>
            <a:lvl6pPr lvl="5"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6pPr>
            <a:lvl7pPr lvl="6"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7pPr>
            <a:lvl8pPr lvl="7"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8pPr>
            <a:lvl9pPr lvl="8" algn="ctr" rtl="0">
              <a:lnSpc>
                <a:spcPct val="100000"/>
              </a:lnSpc>
              <a:spcBef>
                <a:spcPts val="0"/>
              </a:spcBef>
              <a:spcAft>
                <a:spcPts val="0"/>
              </a:spcAft>
              <a:buSzPts val="1400"/>
              <a:buFont typeface="Raleway Thin"/>
              <a:buNone/>
              <a:defRPr>
                <a:latin typeface="Raleway Thin"/>
                <a:ea typeface="Raleway Thin"/>
                <a:cs typeface="Raleway Thin"/>
                <a:sym typeface="Raleway Thin"/>
              </a:defRPr>
            </a:lvl9pPr>
          </a:lstStyle>
          <a:p>
            <a:endParaRPr/>
          </a:p>
        </p:txBody>
      </p:sp>
      <p:sp>
        <p:nvSpPr>
          <p:cNvPr id="675" name="Google Shape;675;p25"/>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3433950" y="171470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77" name="Google Shape;677;p25"/>
          <p:cNvGrpSpPr/>
          <p:nvPr/>
        </p:nvGrpSpPr>
        <p:grpSpPr>
          <a:xfrm rot="-9900030">
            <a:off x="271409" y="845202"/>
            <a:ext cx="215932" cy="195605"/>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25"/>
          <p:cNvGrpSpPr/>
          <p:nvPr/>
        </p:nvGrpSpPr>
        <p:grpSpPr>
          <a:xfrm rot="6524430">
            <a:off x="349879" y="2378626"/>
            <a:ext cx="279618" cy="253294"/>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 name="Google Shape;685;p25"/>
          <p:cNvSpPr/>
          <p:nvPr/>
        </p:nvSpPr>
        <p:spPr>
          <a:xfrm rot="-2121718" flipH="1">
            <a:off x="6738637" y="226323"/>
            <a:ext cx="888103" cy="2080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rot="-10799883" flipH="1">
            <a:off x="217109" y="4797573"/>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 name="Google Shape;687;p25"/>
          <p:cNvGrpSpPr/>
          <p:nvPr/>
        </p:nvGrpSpPr>
        <p:grpSpPr>
          <a:xfrm rot="6300012">
            <a:off x="8577095" y="3925450"/>
            <a:ext cx="290790" cy="263412"/>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25"/>
          <p:cNvSpPr/>
          <p:nvPr/>
        </p:nvSpPr>
        <p:spPr>
          <a:xfrm rot="10800000">
            <a:off x="5828025" y="4022950"/>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5"/>
          <p:cNvSpPr/>
          <p:nvPr/>
        </p:nvSpPr>
        <p:spPr>
          <a:xfrm rot="-10431843">
            <a:off x="-54140" y="-118627"/>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2711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SECTION_HEADER_1_1_2">
    <p:spTree>
      <p:nvGrpSpPr>
        <p:cNvPr id="1" name="Shape 693"/>
        <p:cNvGrpSpPr/>
        <p:nvPr/>
      </p:nvGrpSpPr>
      <p:grpSpPr>
        <a:xfrm>
          <a:off x="0" y="0"/>
          <a:ext cx="0" cy="0"/>
          <a:chOff x="0" y="0"/>
          <a:chExt cx="0" cy="0"/>
        </a:xfrm>
      </p:grpSpPr>
      <p:sp>
        <p:nvSpPr>
          <p:cNvPr id="694" name="Google Shape;694;p26"/>
          <p:cNvSpPr/>
          <p:nvPr/>
        </p:nvSpPr>
        <p:spPr>
          <a:xfrm rot="10800000">
            <a:off x="-127660" y="-68768"/>
            <a:ext cx="3533063" cy="1145474"/>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0800000">
            <a:off x="7069948" y="4249330"/>
            <a:ext cx="2125947" cy="1043338"/>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rot="10800000">
            <a:off x="-375576" y="3881671"/>
            <a:ext cx="4662538" cy="157227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10800000">
            <a:off x="7235914" y="-341425"/>
            <a:ext cx="2365611" cy="3375334"/>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7791608" y="4563485"/>
            <a:ext cx="359746" cy="325869"/>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6"/>
          <p:cNvSpPr/>
          <p:nvPr/>
        </p:nvSpPr>
        <p:spPr>
          <a:xfrm rot="8615811" flipH="1">
            <a:off x="227163" y="4598042"/>
            <a:ext cx="848090" cy="17165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9000285">
            <a:off x="6559102" y="234098"/>
            <a:ext cx="970034"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26"/>
          <p:cNvGrpSpPr/>
          <p:nvPr/>
        </p:nvGrpSpPr>
        <p:grpSpPr>
          <a:xfrm rot="10799841">
            <a:off x="1610677" y="4510494"/>
            <a:ext cx="239902" cy="217311"/>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6"/>
          <p:cNvGrpSpPr/>
          <p:nvPr/>
        </p:nvGrpSpPr>
        <p:grpSpPr>
          <a:xfrm rot="-5400235">
            <a:off x="8116150" y="635400"/>
            <a:ext cx="243108" cy="220216"/>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6"/>
          <p:cNvSpPr/>
          <p:nvPr/>
        </p:nvSpPr>
        <p:spPr>
          <a:xfrm rot="-9900095">
            <a:off x="8349145" y="4056062"/>
            <a:ext cx="424434" cy="62750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rot="-3511162">
            <a:off x="1058077" y="269341"/>
            <a:ext cx="738535" cy="540314"/>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6"/>
          <p:cNvGrpSpPr/>
          <p:nvPr/>
        </p:nvGrpSpPr>
        <p:grpSpPr>
          <a:xfrm rot="-10374925">
            <a:off x="329402" y="488210"/>
            <a:ext cx="359745" cy="325867"/>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SECTION_TITLE_AND_DESCRIPTION_1">
    <p:spTree>
      <p:nvGrpSpPr>
        <p:cNvPr id="1" name="Shape 746"/>
        <p:cNvGrpSpPr/>
        <p:nvPr/>
      </p:nvGrpSpPr>
      <p:grpSpPr>
        <a:xfrm>
          <a:off x="0" y="0"/>
          <a:ext cx="0" cy="0"/>
          <a:chOff x="0" y="0"/>
          <a:chExt cx="0" cy="0"/>
        </a:xfrm>
      </p:grpSpPr>
      <p:sp>
        <p:nvSpPr>
          <p:cNvPr id="747" name="Google Shape;747;p28"/>
          <p:cNvSpPr/>
          <p:nvPr/>
        </p:nvSpPr>
        <p:spPr>
          <a:xfrm rot="10800000">
            <a:off x="5503960" y="-195863"/>
            <a:ext cx="3782139" cy="177986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8"/>
          <p:cNvSpPr/>
          <p:nvPr/>
        </p:nvSpPr>
        <p:spPr>
          <a:xfrm rot="10800000">
            <a:off x="6095615" y="3584390"/>
            <a:ext cx="3260760" cy="1799884"/>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8"/>
          <p:cNvSpPr/>
          <p:nvPr/>
        </p:nvSpPr>
        <p:spPr>
          <a:xfrm rot="10800000">
            <a:off x="-390198" y="3241570"/>
            <a:ext cx="2066292" cy="207232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8"/>
          <p:cNvSpPr/>
          <p:nvPr/>
        </p:nvSpPr>
        <p:spPr>
          <a:xfrm rot="10800000">
            <a:off x="-258336" y="-384598"/>
            <a:ext cx="3872371" cy="1368261"/>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txBox="1">
            <a:spLocks noGrp="1"/>
          </p:cNvSpPr>
          <p:nvPr>
            <p:ph type="title"/>
          </p:nvPr>
        </p:nvSpPr>
        <p:spPr>
          <a:xfrm>
            <a:off x="3079950" y="966254"/>
            <a:ext cx="2984100" cy="84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5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52" name="Google Shape;752;p28"/>
          <p:cNvSpPr txBox="1">
            <a:spLocks noGrp="1"/>
          </p:cNvSpPr>
          <p:nvPr>
            <p:ph type="body" idx="1"/>
          </p:nvPr>
        </p:nvSpPr>
        <p:spPr>
          <a:xfrm>
            <a:off x="1234375" y="3235750"/>
            <a:ext cx="2721900" cy="10230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SzPts val="1200"/>
              <a:buFont typeface="Raleway Thin"/>
              <a:buChar char="●"/>
              <a:defRPr sz="1400">
                <a:latin typeface="Raleway Thin"/>
                <a:ea typeface="Raleway Thin"/>
                <a:cs typeface="Raleway Thin"/>
                <a:sym typeface="Raleway Thin"/>
              </a:defRPr>
            </a:lvl1pPr>
            <a:lvl2pPr marL="914400" lvl="1"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2pPr>
            <a:lvl3pPr marL="1371600" lvl="2"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3pPr>
            <a:lvl4pPr marL="1828800" lvl="3"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4pPr>
            <a:lvl5pPr marL="2286000" lvl="4"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5pPr>
            <a:lvl6pPr marL="2743200" lvl="5"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6pPr>
            <a:lvl7pPr marL="3200400" lvl="6"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7pPr>
            <a:lvl8pPr marL="3657600" lvl="7"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8pPr>
            <a:lvl9pPr marL="4114800" lvl="8" indent="-304800" rtl="0">
              <a:lnSpc>
                <a:spcPct val="100000"/>
              </a:lnSpc>
              <a:spcBef>
                <a:spcPts val="0"/>
              </a:spcBef>
              <a:spcAft>
                <a:spcPts val="0"/>
              </a:spcAft>
              <a:buSzPts val="1200"/>
              <a:buFont typeface="Raleway Thin"/>
              <a:buChar char="■"/>
              <a:defRPr sz="1200">
                <a:latin typeface="Raleway Thin"/>
                <a:ea typeface="Raleway Thin"/>
                <a:cs typeface="Raleway Thin"/>
                <a:sym typeface="Raleway Thin"/>
              </a:defRPr>
            </a:lvl9pPr>
          </a:lstStyle>
          <a:p>
            <a:endParaRPr/>
          </a:p>
        </p:txBody>
      </p:sp>
      <p:sp>
        <p:nvSpPr>
          <p:cNvPr id="753" name="Google Shape;753;p28"/>
          <p:cNvSpPr txBox="1"/>
          <p:nvPr/>
        </p:nvSpPr>
        <p:spPr>
          <a:xfrm>
            <a:off x="5390907" y="3188897"/>
            <a:ext cx="2289900" cy="7029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000">
                <a:solidFill>
                  <a:schemeClr val="dk2"/>
                </a:solidFill>
                <a:latin typeface="Raleway"/>
                <a:ea typeface="Raleway"/>
                <a:cs typeface="Raleway"/>
                <a:sym typeface="Raleway"/>
              </a:rPr>
              <a:t>, and infographics &amp; images by </a:t>
            </a:r>
            <a:r>
              <a:rPr lang="en" sz="1000"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000">
                <a:solidFill>
                  <a:schemeClr val="dk2"/>
                </a:solidFill>
                <a:latin typeface="Raleway"/>
                <a:ea typeface="Raleway"/>
                <a:cs typeface="Raleway"/>
                <a:sym typeface="Raleway"/>
              </a:rPr>
              <a:t>.</a:t>
            </a:r>
            <a:endParaRPr sz="1000"/>
          </a:p>
        </p:txBody>
      </p:sp>
      <p:grpSp>
        <p:nvGrpSpPr>
          <p:cNvPr id="754" name="Google Shape;754;p28"/>
          <p:cNvGrpSpPr/>
          <p:nvPr/>
        </p:nvGrpSpPr>
        <p:grpSpPr>
          <a:xfrm rot="9300375">
            <a:off x="1127031" y="4402137"/>
            <a:ext cx="226551" cy="205211"/>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p28"/>
          <p:cNvSpPr/>
          <p:nvPr/>
        </p:nvSpPr>
        <p:spPr>
          <a:xfrm rot="-510326" flipH="1">
            <a:off x="375317" y="272405"/>
            <a:ext cx="574893" cy="13467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8"/>
          <p:cNvSpPr/>
          <p:nvPr/>
        </p:nvSpPr>
        <p:spPr>
          <a:xfrm rot="-9899901" flipH="1">
            <a:off x="4951535" y="4570194"/>
            <a:ext cx="545173" cy="1277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8"/>
          <p:cNvGrpSpPr/>
          <p:nvPr/>
        </p:nvGrpSpPr>
        <p:grpSpPr>
          <a:xfrm rot="2217042">
            <a:off x="7251693" y="4647997"/>
            <a:ext cx="365864" cy="331431"/>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28"/>
          <p:cNvGrpSpPr/>
          <p:nvPr/>
        </p:nvGrpSpPr>
        <p:grpSpPr>
          <a:xfrm rot="-7117196">
            <a:off x="7733082" y="352399"/>
            <a:ext cx="324154" cy="293632"/>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 name="Google Shape;768;p28"/>
          <p:cNvGrpSpPr/>
          <p:nvPr/>
        </p:nvGrpSpPr>
        <p:grpSpPr>
          <a:xfrm rot="-7256213">
            <a:off x="430054" y="976951"/>
            <a:ext cx="225183" cy="266962"/>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2" name="Google Shape;772;p28"/>
          <p:cNvSpPr/>
          <p:nvPr/>
        </p:nvSpPr>
        <p:spPr>
          <a:xfrm rot="-5211900">
            <a:off x="-17670" y="2640499"/>
            <a:ext cx="988852" cy="900801"/>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5463834" y="-171500"/>
            <a:ext cx="3715991" cy="18955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flipH="1">
            <a:off x="6310157" y="3340499"/>
            <a:ext cx="3132243" cy="2074976"/>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flipH="1">
            <a:off x="-305030" y="3501099"/>
            <a:ext cx="3502005" cy="1817658"/>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flipH="1">
            <a:off x="-172967" y="-346475"/>
            <a:ext cx="3877467" cy="2004202"/>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9"/>
          <p:cNvGrpSpPr/>
          <p:nvPr/>
        </p:nvGrpSpPr>
        <p:grpSpPr>
          <a:xfrm rot="899994">
            <a:off x="1016472" y="201882"/>
            <a:ext cx="454166" cy="411416"/>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9"/>
          <p:cNvGrpSpPr/>
          <p:nvPr/>
        </p:nvGrpSpPr>
        <p:grpSpPr>
          <a:xfrm rot="-765977">
            <a:off x="8251989" y="1521724"/>
            <a:ext cx="279616" cy="253294"/>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29"/>
          <p:cNvSpPr/>
          <p:nvPr/>
        </p:nvSpPr>
        <p:spPr>
          <a:xfrm rot="-1686808" flipH="1">
            <a:off x="3194336" y="4571863"/>
            <a:ext cx="695049" cy="16282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117" flipH="1">
            <a:off x="7874199" y="150134"/>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29"/>
          <p:cNvGrpSpPr/>
          <p:nvPr/>
        </p:nvGrpSpPr>
        <p:grpSpPr>
          <a:xfrm rot="-4475517">
            <a:off x="7432742" y="4442182"/>
            <a:ext cx="197770" cy="21381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9"/>
          <p:cNvSpPr/>
          <p:nvPr/>
        </p:nvSpPr>
        <p:spPr>
          <a:xfrm>
            <a:off x="891612" y="4121988"/>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368157">
            <a:off x="8269118" y="4245138"/>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29"/>
          <p:cNvGrpSpPr/>
          <p:nvPr/>
        </p:nvGrpSpPr>
        <p:grpSpPr>
          <a:xfrm rot="-765935">
            <a:off x="274629" y="3048883"/>
            <a:ext cx="221762" cy="200885"/>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14150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28824" y="4059063"/>
            <a:ext cx="3566130" cy="1156248"/>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7070064" y="-128785"/>
            <a:ext cx="2145942" cy="105315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445550" y="-291750"/>
            <a:ext cx="4706555" cy="1587067"/>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7237760" y="3032148"/>
            <a:ext cx="2387697" cy="2484758"/>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rot="10800000">
            <a:off x="7573482" y="3136804"/>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rot="10800000">
            <a:off x="7341532" y="3544979"/>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rot="10800000">
            <a:off x="7022857" y="2140429"/>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rot="9893225">
            <a:off x="1777086" y="371868"/>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0"/>
          <p:cNvGrpSpPr/>
          <p:nvPr/>
        </p:nvGrpSpPr>
        <p:grpSpPr>
          <a:xfrm rot="5400000">
            <a:off x="278835" y="4536755"/>
            <a:ext cx="221772" cy="200884"/>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30"/>
          <p:cNvSpPr/>
          <p:nvPr/>
        </p:nvSpPr>
        <p:spPr>
          <a:xfrm rot="-834203">
            <a:off x="8546511" y="363435"/>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30"/>
          <p:cNvGrpSpPr/>
          <p:nvPr/>
        </p:nvGrpSpPr>
        <p:grpSpPr>
          <a:xfrm rot="4654902">
            <a:off x="7263554" y="408293"/>
            <a:ext cx="433642" cy="392824"/>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30"/>
          <p:cNvGrpSpPr/>
          <p:nvPr/>
        </p:nvGrpSpPr>
        <p:grpSpPr>
          <a:xfrm rot="5400000">
            <a:off x="571217" y="1059896"/>
            <a:ext cx="244822" cy="221773"/>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30"/>
          <p:cNvSpPr/>
          <p:nvPr/>
        </p:nvSpPr>
        <p:spPr>
          <a:xfrm rot="6477717">
            <a:off x="8298149" y="4511777"/>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30"/>
          <p:cNvGrpSpPr/>
          <p:nvPr/>
        </p:nvGrpSpPr>
        <p:grpSpPr>
          <a:xfrm rot="5400000">
            <a:off x="7550086" y="4483922"/>
            <a:ext cx="221772" cy="200884"/>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6975401" y="2798485"/>
            <a:ext cx="2665937" cy="277815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flipH="1">
            <a:off x="-517990" y="4092608"/>
            <a:ext cx="3021471" cy="124542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flipH="1">
            <a:off x="5299521" y="-196435"/>
            <a:ext cx="4180419" cy="112718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flipH="1">
            <a:off x="-543725" y="-421026"/>
            <a:ext cx="3612183" cy="2881733"/>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1945325" y="2102150"/>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2178925" y="1689425"/>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1769975" y="2562250"/>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rot="-906775">
            <a:off x="7086838" y="2961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31"/>
          <p:cNvGrpSpPr/>
          <p:nvPr/>
        </p:nvGrpSpPr>
        <p:grpSpPr>
          <a:xfrm rot="-5400000">
            <a:off x="8646175" y="1002690"/>
            <a:ext cx="221772" cy="200884"/>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31"/>
          <p:cNvSpPr/>
          <p:nvPr/>
        </p:nvSpPr>
        <p:spPr>
          <a:xfrm rot="9965797">
            <a:off x="-506318" y="3859694"/>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6145098">
            <a:off x="376587" y="480362"/>
            <a:ext cx="433642" cy="392824"/>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31"/>
          <p:cNvGrpSpPr/>
          <p:nvPr/>
        </p:nvGrpSpPr>
        <p:grpSpPr>
          <a:xfrm rot="-5400000">
            <a:off x="1758442" y="4714359"/>
            <a:ext cx="244822" cy="221773"/>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308323">
            <a:off x="1184892" y="245385"/>
            <a:ext cx="580167" cy="13591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1"/>
          <p:cNvGrpSpPr/>
          <p:nvPr/>
        </p:nvGrpSpPr>
        <p:grpSpPr>
          <a:xfrm rot="-5400000">
            <a:off x="8191474" y="4616297"/>
            <a:ext cx="221772" cy="200884"/>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E4233EA-7795-4234-BFDC-BDD1EE21CA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5071CC7-9DDC-43CF-AB76-D959ACAEF3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0AB165E-438F-42FA-819C-9B1A55C28B26}"/>
              </a:ext>
            </a:extLst>
          </p:cNvPr>
          <p:cNvSpPr>
            <a:spLocks noGrp="1" noChangeArrowheads="1"/>
          </p:cNvSpPr>
          <p:nvPr>
            <p:ph type="sldNum" sz="quarter" idx="12"/>
          </p:nvPr>
        </p:nvSpPr>
        <p:spPr>
          <a:ln/>
        </p:spPr>
        <p:txBody>
          <a:bodyPr/>
          <a:lstStyle>
            <a:lvl1pPr>
              <a:defRPr/>
            </a:lvl1pPr>
          </a:lstStyle>
          <a:p>
            <a:fld id="{AE2A24DA-286F-469B-87EC-5F2BDA2B8B7E}" type="slidenum">
              <a:rPr lang="en-US" altLang="en-US"/>
              <a:pPr/>
              <a:t>‹#›</a:t>
            </a:fld>
            <a:endParaRPr lang="en-US" altLang="en-US"/>
          </a:p>
        </p:txBody>
      </p:sp>
    </p:spTree>
    <p:extLst>
      <p:ext uri="{BB962C8B-B14F-4D97-AF65-F5344CB8AC3E}">
        <p14:creationId xmlns:p14="http://schemas.microsoft.com/office/powerpoint/2010/main" val="2466208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4E4233EA-7795-4234-BFDC-BDD1EE21CA3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5071CC7-9DDC-43CF-AB76-D959ACAEF3B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0AB165E-438F-42FA-819C-9B1A55C28B26}"/>
              </a:ext>
            </a:extLst>
          </p:cNvPr>
          <p:cNvSpPr>
            <a:spLocks noGrp="1" noChangeArrowheads="1"/>
          </p:cNvSpPr>
          <p:nvPr>
            <p:ph type="sldNum" sz="quarter" idx="12"/>
          </p:nvPr>
        </p:nvSpPr>
        <p:spPr>
          <a:ln/>
        </p:spPr>
        <p:txBody>
          <a:bodyPr/>
          <a:lstStyle>
            <a:lvl1pPr>
              <a:defRPr/>
            </a:lvl1pPr>
          </a:lstStyle>
          <a:p>
            <a:fld id="{AE2A24DA-286F-469B-87EC-5F2BDA2B8B7E}" type="slidenum">
              <a:rPr lang="en-US" altLang="en-US"/>
              <a:pPr/>
              <a:t>‹#›</a:t>
            </a:fld>
            <a:endParaRPr lang="en-US" altLang="en-US"/>
          </a:p>
        </p:txBody>
      </p:sp>
    </p:spTree>
    <p:extLst>
      <p:ext uri="{BB962C8B-B14F-4D97-AF65-F5344CB8AC3E}">
        <p14:creationId xmlns:p14="http://schemas.microsoft.com/office/powerpoint/2010/main" val="4014302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B11EF6-9E57-452D-89A1-BDCF0D107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DAAB1D-B44C-4858-B150-1BFB3C84B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9962F0-192C-4E01-990D-CC9BCE2D0423}"/>
              </a:ext>
            </a:extLst>
          </p:cNvPr>
          <p:cNvSpPr>
            <a:spLocks noGrp="1" noChangeArrowheads="1"/>
          </p:cNvSpPr>
          <p:nvPr>
            <p:ph type="sldNum" sz="quarter" idx="12"/>
          </p:nvPr>
        </p:nvSpPr>
        <p:spPr>
          <a:ln/>
        </p:spPr>
        <p:txBody>
          <a:bodyPr/>
          <a:lstStyle>
            <a:lvl1pPr>
              <a:defRPr/>
            </a:lvl1pPr>
          </a:lstStyle>
          <a:p>
            <a:fld id="{77C006F7-4E29-4DC8-BD06-F9F3C4243545}" type="slidenum">
              <a:rPr lang="en-US" altLang="en-US"/>
              <a:pPr/>
              <a:t>‹#›</a:t>
            </a:fld>
            <a:endParaRPr lang="en-US" altLang="en-US"/>
          </a:p>
        </p:txBody>
      </p:sp>
    </p:spTree>
    <p:extLst>
      <p:ext uri="{BB962C8B-B14F-4D97-AF65-F5344CB8AC3E}">
        <p14:creationId xmlns:p14="http://schemas.microsoft.com/office/powerpoint/2010/main" val="3375502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B11EF6-9E57-452D-89A1-BDCF0D107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DAAB1D-B44C-4858-B150-1BFB3C84B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9962F0-192C-4E01-990D-CC9BCE2D0423}"/>
              </a:ext>
            </a:extLst>
          </p:cNvPr>
          <p:cNvSpPr>
            <a:spLocks noGrp="1" noChangeArrowheads="1"/>
          </p:cNvSpPr>
          <p:nvPr>
            <p:ph type="sldNum" sz="quarter" idx="12"/>
          </p:nvPr>
        </p:nvSpPr>
        <p:spPr>
          <a:ln/>
        </p:spPr>
        <p:txBody>
          <a:bodyPr/>
          <a:lstStyle>
            <a:lvl1pPr>
              <a:defRPr/>
            </a:lvl1pPr>
          </a:lstStyle>
          <a:p>
            <a:fld id="{77C006F7-4E29-4DC8-BD06-F9F3C4243545}" type="slidenum">
              <a:rPr lang="en-US" altLang="en-US"/>
              <a:pPr/>
              <a:t>‹#›</a:t>
            </a:fld>
            <a:endParaRPr lang="en-US" altLang="en-US"/>
          </a:p>
        </p:txBody>
      </p:sp>
    </p:spTree>
    <p:extLst>
      <p:ext uri="{BB962C8B-B14F-4D97-AF65-F5344CB8AC3E}">
        <p14:creationId xmlns:p14="http://schemas.microsoft.com/office/powerpoint/2010/main" val="3110154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B11EF6-9E57-452D-89A1-BDCF0D107F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DADAAB1D-B44C-4858-B150-1BFB3C84BF8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79962F0-192C-4E01-990D-CC9BCE2D0423}"/>
              </a:ext>
            </a:extLst>
          </p:cNvPr>
          <p:cNvSpPr>
            <a:spLocks noGrp="1" noChangeArrowheads="1"/>
          </p:cNvSpPr>
          <p:nvPr>
            <p:ph type="sldNum" sz="quarter" idx="12"/>
          </p:nvPr>
        </p:nvSpPr>
        <p:spPr>
          <a:ln/>
        </p:spPr>
        <p:txBody>
          <a:bodyPr/>
          <a:lstStyle>
            <a:lvl1pPr>
              <a:defRPr/>
            </a:lvl1pPr>
          </a:lstStyle>
          <a:p>
            <a:fld id="{77C006F7-4E29-4DC8-BD06-F9F3C4243545}" type="slidenum">
              <a:rPr lang="en-US" altLang="en-US"/>
              <a:pPr/>
              <a:t>‹#›</a:t>
            </a:fld>
            <a:endParaRPr lang="en-US" altLang="en-US"/>
          </a:p>
        </p:txBody>
      </p:sp>
    </p:spTree>
    <p:extLst>
      <p:ext uri="{BB962C8B-B14F-4D97-AF65-F5344CB8AC3E}">
        <p14:creationId xmlns:p14="http://schemas.microsoft.com/office/powerpoint/2010/main" val="69037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1267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472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30803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79772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055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5034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8" r:id="rId2"/>
    <p:sldLayoutId id="2147483649" r:id="rId3"/>
    <p:sldLayoutId id="2147483693" r:id="rId4"/>
    <p:sldLayoutId id="2147483687" r:id="rId5"/>
    <p:sldLayoutId id="2147483686" r:id="rId6"/>
    <p:sldLayoutId id="2147483685" r:id="rId7"/>
    <p:sldLayoutId id="2147483684" r:id="rId8"/>
    <p:sldLayoutId id="2147483683" r:id="rId9"/>
    <p:sldLayoutId id="2147483650" r:id="rId10"/>
    <p:sldLayoutId id="2147483654" r:id="rId11"/>
    <p:sldLayoutId id="2147483655" r:id="rId12"/>
    <p:sldLayoutId id="2147483658" r:id="rId13"/>
    <p:sldLayoutId id="2147483665" r:id="rId14"/>
    <p:sldLayoutId id="2147483671" r:id="rId15"/>
    <p:sldLayoutId id="2147483692" r:id="rId16"/>
    <p:sldLayoutId id="2147483672" r:id="rId17"/>
    <p:sldLayoutId id="2147483674" r:id="rId18"/>
    <p:sldLayoutId id="2147483675" r:id="rId19"/>
    <p:sldLayoutId id="2147483676" r:id="rId20"/>
    <p:sldLayoutId id="2147483677" r:id="rId21"/>
    <p:sldLayoutId id="2147483681" r:id="rId22"/>
    <p:sldLayoutId id="2147483689" r:id="rId23"/>
    <p:sldLayoutId id="2147483682" r:id="rId24"/>
    <p:sldLayoutId id="2147483691" r:id="rId25"/>
    <p:sldLayoutId id="214748369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300.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slide" Target="slide34.xml"/><Relationship Id="rId4"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3.png"/><Relationship Id="rId11" Type="http://schemas.openxmlformats.org/officeDocument/2006/relationships/slide" Target="slide34.xml"/><Relationship Id="rId5" Type="http://schemas.openxmlformats.org/officeDocument/2006/relationships/slide" Target="slide24.xml"/><Relationship Id="rId10" Type="http://schemas.openxmlformats.org/officeDocument/2006/relationships/image" Target="../media/image75.png"/><Relationship Id="rId4" Type="http://schemas.openxmlformats.org/officeDocument/2006/relationships/slide" Target="slide24.xml"/><Relationship Id="rId9" Type="http://schemas.openxmlformats.org/officeDocument/2006/relationships/slide" Target="slide25.xml"/></Relationships>
</file>

<file path=ppt/slides/_rels/slide2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slide" Target="slide34.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slide" Target="slide34.xml"/><Relationship Id="rId5" Type="http://schemas.openxmlformats.org/officeDocument/2006/relationships/slide" Target="slide26.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slide" Target="slide34.xml"/><Relationship Id="rId5" Type="http://schemas.openxmlformats.org/officeDocument/2006/relationships/slide" Target="slide27.xml"/><Relationship Id="rId4" Type="http://schemas.openxmlformats.org/officeDocument/2006/relationships/slide" Target="slide28.xml"/></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slide" Target="slide34.xml"/></Relationships>
</file>

<file path=ppt/slides/_rels/slide28.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eg"/><Relationship Id="rId7" Type="http://schemas.openxmlformats.org/officeDocument/2006/relationships/image" Target="../media/image9.png"/><Relationship Id="rId12" Type="http://schemas.openxmlformats.org/officeDocument/2006/relationships/image" Target="../media/image16.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2.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8" Type="http://schemas.openxmlformats.org/officeDocument/2006/relationships/comments" Target="../comments/comment1.xml"/><Relationship Id="rId3" Type="http://schemas.microsoft.com/office/2007/relationships/hdphoto" Target="../media/hdphoto1.wdp"/><Relationship Id="rId7" Type="http://schemas.openxmlformats.org/officeDocument/2006/relationships/image" Target="../media/image96.png"/><Relationship Id="rId2" Type="http://schemas.openxmlformats.org/officeDocument/2006/relationships/image" Target="../media/image39.png"/><Relationship Id="rId1" Type="http://schemas.openxmlformats.org/officeDocument/2006/relationships/slideLayout" Target="../slideLayouts/slideLayout20.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35.xml"/><Relationship Id="rId7" Type="http://schemas.openxmlformats.org/officeDocument/2006/relationships/slide" Target="slide38.xml"/><Relationship Id="rId2"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37.xml"/><Relationship Id="rId11" Type="http://schemas.openxmlformats.org/officeDocument/2006/relationships/image" Target="../media/image98.png"/><Relationship Id="rId5" Type="http://schemas.openxmlformats.org/officeDocument/2006/relationships/slide" Target="slide41.xml"/><Relationship Id="rId10" Type="http://schemas.openxmlformats.org/officeDocument/2006/relationships/image" Target="../media/image46.gif"/><Relationship Id="rId4" Type="http://schemas.openxmlformats.org/officeDocument/2006/relationships/slide" Target="slide36.xml"/><Relationship Id="rId9" Type="http://schemas.openxmlformats.org/officeDocument/2006/relationships/slide" Target="slide40.xml"/></Relationships>
</file>

<file path=ppt/slides/_rels/slide3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05.png"/><Relationship Id="rId3" Type="http://schemas.openxmlformats.org/officeDocument/2006/relationships/oleObject" Target="../embeddings/oleObject1.bin"/><Relationship Id="rId7" Type="http://schemas.openxmlformats.org/officeDocument/2006/relationships/image" Target="../media/image101.png"/><Relationship Id="rId12" Type="http://schemas.openxmlformats.org/officeDocument/2006/relationships/image" Target="../media/image104.png"/><Relationship Id="rId2" Type="http://schemas.openxmlformats.org/officeDocument/2006/relationships/image" Target="../media/image46.gif"/><Relationship Id="rId1" Type="http://schemas.openxmlformats.org/officeDocument/2006/relationships/slideLayout" Target="../slideLayouts/slideLayout22.xml"/><Relationship Id="rId6" Type="http://schemas.openxmlformats.org/officeDocument/2006/relationships/slide" Target="slide34.xml"/><Relationship Id="rId11" Type="http://schemas.openxmlformats.org/officeDocument/2006/relationships/image" Target="../media/image103.png"/><Relationship Id="rId5" Type="http://schemas.openxmlformats.org/officeDocument/2006/relationships/image" Target="../media/image48.wmf"/><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47.wmf"/><Relationship Id="rId9" Type="http://schemas.openxmlformats.org/officeDocument/2006/relationships/image" Target="../media/image39.png"/><Relationship Id="rId14" Type="http://schemas.openxmlformats.org/officeDocument/2006/relationships/image" Target="../media/image106.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1.png"/><Relationship Id="rId3" Type="http://schemas.openxmlformats.org/officeDocument/2006/relationships/oleObject" Target="../embeddings/oleObject2.bin"/><Relationship Id="rId7" Type="http://schemas.openxmlformats.org/officeDocument/2006/relationships/image" Target="../media/image94.png"/><Relationship Id="rId12" Type="http://schemas.openxmlformats.org/officeDocument/2006/relationships/image" Target="../media/image110.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09.png"/><Relationship Id="rId5" Type="http://schemas.openxmlformats.org/officeDocument/2006/relationships/image" Target="../media/image48.wmf"/><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47.wmf"/><Relationship Id="rId9" Type="http://schemas.openxmlformats.org/officeDocument/2006/relationships/image" Target="../media/image39.png"/><Relationship Id="rId14" Type="http://schemas.openxmlformats.org/officeDocument/2006/relationships/image" Target="../media/image112.png"/></Relationships>
</file>

<file path=ppt/slides/_rels/slide37.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oleObject" Target="../embeddings/oleObject3.bin"/><Relationship Id="rId7" Type="http://schemas.openxmlformats.org/officeDocument/2006/relationships/image" Target="../media/image95.png"/><Relationship Id="rId12" Type="http://schemas.openxmlformats.org/officeDocument/2006/relationships/image" Target="../media/image116.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15.png"/><Relationship Id="rId5" Type="http://schemas.openxmlformats.org/officeDocument/2006/relationships/image" Target="../media/image48.wmf"/><Relationship Id="rId15" Type="http://schemas.openxmlformats.org/officeDocument/2006/relationships/image" Target="../media/image22.png"/><Relationship Id="rId10" Type="http://schemas.microsoft.com/office/2007/relationships/hdphoto" Target="../media/hdphoto1.wdp"/><Relationship Id="rId4" Type="http://schemas.openxmlformats.org/officeDocument/2006/relationships/image" Target="../media/image47.wmf"/><Relationship Id="rId9" Type="http://schemas.openxmlformats.org/officeDocument/2006/relationships/image" Target="../media/image39.png"/><Relationship Id="rId14" Type="http://schemas.openxmlformats.org/officeDocument/2006/relationships/image" Target="../media/image118.png"/></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3.png"/><Relationship Id="rId3" Type="http://schemas.openxmlformats.org/officeDocument/2006/relationships/oleObject" Target="../embeddings/oleObject4.bin"/><Relationship Id="rId7" Type="http://schemas.openxmlformats.org/officeDocument/2006/relationships/image" Target="../media/image39.png"/><Relationship Id="rId12" Type="http://schemas.openxmlformats.org/officeDocument/2006/relationships/image" Target="../media/image122.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21.png"/><Relationship Id="rId5" Type="http://schemas.openxmlformats.org/officeDocument/2006/relationships/image" Target="../media/image48.wmf"/><Relationship Id="rId15" Type="http://schemas.openxmlformats.org/officeDocument/2006/relationships/image" Target="../media/image22.png"/><Relationship Id="rId10" Type="http://schemas.openxmlformats.org/officeDocument/2006/relationships/image" Target="../media/image120.png"/><Relationship Id="rId4" Type="http://schemas.openxmlformats.org/officeDocument/2006/relationships/image" Target="../media/image47.wmf"/><Relationship Id="rId9" Type="http://schemas.openxmlformats.org/officeDocument/2006/relationships/image" Target="../media/image97.png"/><Relationship Id="rId14" Type="http://schemas.openxmlformats.org/officeDocument/2006/relationships/image" Target="../media/image124.png"/></Relationships>
</file>

<file path=ppt/slides/_rels/slide3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29.png"/><Relationship Id="rId3" Type="http://schemas.openxmlformats.org/officeDocument/2006/relationships/oleObject" Target="../embeddings/oleObject5.bin"/><Relationship Id="rId7" Type="http://schemas.openxmlformats.org/officeDocument/2006/relationships/image" Target="../media/image99.png"/><Relationship Id="rId12" Type="http://schemas.openxmlformats.org/officeDocument/2006/relationships/image" Target="../media/image128.png"/><Relationship Id="rId2" Type="http://schemas.openxmlformats.org/officeDocument/2006/relationships/image" Target="../media/image46.gif"/><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27.png"/><Relationship Id="rId5" Type="http://schemas.openxmlformats.org/officeDocument/2006/relationships/image" Target="../media/image48.wmf"/><Relationship Id="rId15" Type="http://schemas.openxmlformats.org/officeDocument/2006/relationships/image" Target="../media/image22.png"/><Relationship Id="rId10" Type="http://schemas.openxmlformats.org/officeDocument/2006/relationships/image" Target="../media/image126.png"/><Relationship Id="rId4" Type="http://schemas.openxmlformats.org/officeDocument/2006/relationships/image" Target="../media/image47.wmf"/><Relationship Id="rId9" Type="http://schemas.microsoft.com/office/2007/relationships/hdphoto" Target="../media/hdphoto1.wdp"/><Relationship Id="rId14" Type="http://schemas.openxmlformats.org/officeDocument/2006/relationships/image" Target="../media/image13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35.png"/><Relationship Id="rId3" Type="http://schemas.openxmlformats.org/officeDocument/2006/relationships/oleObject" Target="../embeddings/oleObject6.bin"/><Relationship Id="rId7" Type="http://schemas.openxmlformats.org/officeDocument/2006/relationships/image" Target="../media/image39.png"/><Relationship Id="rId12" Type="http://schemas.openxmlformats.org/officeDocument/2006/relationships/image" Target="../media/image134.png"/><Relationship Id="rId2" Type="http://schemas.openxmlformats.org/officeDocument/2006/relationships/image" Target="../media/image46.gif"/><Relationship Id="rId16" Type="http://schemas.openxmlformats.org/officeDocument/2006/relationships/image" Target="../media/image138.png"/><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133.png"/><Relationship Id="rId5" Type="http://schemas.openxmlformats.org/officeDocument/2006/relationships/image" Target="../media/image48.wmf"/><Relationship Id="rId15" Type="http://schemas.openxmlformats.org/officeDocument/2006/relationships/image" Target="../media/image137.png"/><Relationship Id="rId10" Type="http://schemas.openxmlformats.org/officeDocument/2006/relationships/image" Target="../media/image102.png"/><Relationship Id="rId4" Type="http://schemas.openxmlformats.org/officeDocument/2006/relationships/image" Target="../media/image47.wmf"/><Relationship Id="rId9" Type="http://schemas.openxmlformats.org/officeDocument/2006/relationships/image" Target="../media/image100.png"/><Relationship Id="rId14" Type="http://schemas.openxmlformats.org/officeDocument/2006/relationships/image" Target="../media/image136.png"/></Relationships>
</file>

<file path=ppt/slides/_rels/slide41.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46.gif"/><Relationship Id="rId7" Type="http://schemas.openxmlformats.org/officeDocument/2006/relationships/image" Target="../media/image103.gif"/><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119.png"/><Relationship Id="rId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hyperlink" Target="GALILE.ppt" TargetMode="External"/><Relationship Id="rId2" Type="http://schemas.openxmlformats.org/officeDocument/2006/relationships/image" Target="../media/image14.jpeg"/><Relationship Id="rId1" Type="http://schemas.openxmlformats.org/officeDocument/2006/relationships/slideLayout" Target="../slideLayouts/slideLayout24.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grpSp>
        <p:nvGrpSpPr>
          <p:cNvPr id="864" name="Google Shape;864;p36"/>
          <p:cNvGrpSpPr/>
          <p:nvPr/>
        </p:nvGrpSpPr>
        <p:grpSpPr>
          <a:xfrm>
            <a:off x="1300975" y="471747"/>
            <a:ext cx="6542049" cy="3471747"/>
            <a:chOff x="6530374" y="1560189"/>
            <a:chExt cx="1045566" cy="505315"/>
          </a:xfrm>
        </p:grpSpPr>
        <p:sp>
          <p:nvSpPr>
            <p:cNvPr id="865" name="Google Shape;865;p36"/>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6"/>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6"/>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6"/>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6"/>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6"/>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6"/>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6"/>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6"/>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6"/>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6"/>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6"/>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6"/>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6"/>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6"/>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6"/>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6"/>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6"/>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6"/>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6"/>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6"/>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6"/>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6"/>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6"/>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6"/>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6"/>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6"/>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911" name="Google Shape;911;p36"/>
              <p:cNvSpPr txBox="1">
                <a:spLocks noGrp="1"/>
              </p:cNvSpPr>
              <p:nvPr>
                <p:ph type="ctrTitle"/>
              </p:nvPr>
            </p:nvSpPr>
            <p:spPr>
              <a:xfrm>
                <a:off x="1069650" y="1438903"/>
                <a:ext cx="7004700" cy="18879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2400" dirty="0">
                    <a:latin typeface="Times New Roman" panose="02020603050405020304" pitchFamily="18" charset="0"/>
                    <a:cs typeface="Times New Roman" panose="02020603050405020304" pitchFamily="18" charset="0"/>
                  </a:rPr>
                  <a:t>CH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ƠNG IV – TIẾT 46  </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𝑎𝑥</m:t>
                        </m:r>
                      </m:e>
                      <m:sup>
                        <m:r>
                          <a:rPr lang="en-US" sz="2400" b="0" i="1" smtClean="0">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 </a:t>
                </a:r>
                <a:br>
                  <a:rPr lang="en-US" sz="2400" dirty="0">
                    <a:latin typeface="Times New Roman" panose="02020603050405020304" pitchFamily="18" charset="0"/>
                    <a:cs typeface="Times New Roman" panose="02020603050405020304" pitchFamily="18" charset="0"/>
                  </a:rPr>
                </a:b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9</a:t>
                </a:r>
                <a:endParaRPr sz="2400" dirty="0">
                  <a:latin typeface="Times New Roman" panose="02020603050405020304" pitchFamily="18" charset="0"/>
                  <a:cs typeface="Times New Roman" panose="02020603050405020304" pitchFamily="18" charset="0"/>
                </a:endParaRPr>
              </a:p>
            </p:txBody>
          </p:sp>
        </mc:Choice>
        <mc:Fallback xmlns="">
          <p:sp>
            <p:nvSpPr>
              <p:cNvPr id="911" name="Google Shape;911;p36"/>
              <p:cNvSpPr txBox="1">
                <a:spLocks noGrp="1" noRot="1" noChangeAspect="1" noMove="1" noResize="1" noEditPoints="1" noAdjustHandles="1" noChangeArrowheads="1" noChangeShapeType="1" noTextEdit="1"/>
              </p:cNvSpPr>
              <p:nvPr>
                <p:ph type="ctrTitle"/>
              </p:nvPr>
            </p:nvSpPr>
            <p:spPr>
              <a:xfrm>
                <a:off x="1069650" y="1438903"/>
                <a:ext cx="7004700" cy="1887900"/>
              </a:xfrm>
              <a:prstGeom prst="rect">
                <a:avLst/>
              </a:prstGeom>
              <a:blipFill>
                <a:blip r:embed="rId3"/>
                <a:stretch>
                  <a:fillRect b="-1613"/>
                </a:stretch>
              </a:blipFill>
            </p:spPr>
            <p:txBody>
              <a:bodyPr/>
              <a:lstStyle/>
              <a:p>
                <a:r>
                  <a:rPr lang="en-US">
                    <a:noFill/>
                  </a:rPr>
                  <a:t> </a:t>
                </a:r>
              </a:p>
            </p:txBody>
          </p:sp>
        </mc:Fallback>
      </mc:AlternateContent>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A5EF6642-AE43-4D4E-9EFF-FEFA5098C10C}"/>
              </a:ext>
            </a:extLst>
          </p:cNvPr>
          <p:cNvSpPr>
            <a:spLocks noGrp="1"/>
          </p:cNvSpPr>
          <p:nvPr>
            <p:ph type="subTitle" idx="2"/>
          </p:nvPr>
        </p:nvSpPr>
        <p:spPr>
          <a:xfrm>
            <a:off x="800100" y="3185160"/>
            <a:ext cx="3952374" cy="1356360"/>
          </a:xfrm>
        </p:spPr>
        <p:txBody>
          <a:bodyPr/>
          <a:lstStyle/>
          <a:p>
            <a:pPr marL="0" indent="0" algn="l">
              <a:lnSpc>
                <a:spcPct val="150000"/>
              </a:lnSpc>
            </a:pPr>
            <a:r>
              <a:rPr lang="en-US">
                <a:latin typeface="Georgia" panose="02040502050405020303" pitchFamily="18" charset="0"/>
              </a:rPr>
              <a:t>Ga-li-lê ( G.Gallile: 1564-1642 ), nhà thiên </a:t>
            </a:r>
            <a:r>
              <a:rPr lang="en-US" sz="2400">
                <a:latin typeface="Times New Roman" panose="02020603050405020304" pitchFamily="18" charset="0"/>
                <a:cs typeface="Times New Roman" panose="02020603050405020304" pitchFamily="18" charset="0"/>
              </a:rPr>
              <a:t>văn</a:t>
            </a:r>
            <a:r>
              <a:rPr lang="en-US">
                <a:latin typeface="Georgia" panose="02040502050405020303" pitchFamily="18" charset="0"/>
              </a:rPr>
              <a:t> học, nhà Vật lí học, nhà Toán học và nhà triết học người Italia.</a:t>
            </a:r>
          </a:p>
        </p:txBody>
      </p:sp>
      <p:pic>
        <p:nvPicPr>
          <p:cNvPr id="5122" name="Picture 2" descr="Galilê - “ Cha đẻ của khoa học cận đại” - KhoaHoc.tv">
            <a:extLst>
              <a:ext uri="{FF2B5EF4-FFF2-40B4-BE49-F238E27FC236}">
                <a16:creationId xmlns:a16="http://schemas.microsoft.com/office/drawing/2014/main" id="{6270A646-ADBF-48C3-8180-6BEAD7821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15" y="998301"/>
            <a:ext cx="3061201" cy="2089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EF830B6-B1FB-4182-8D41-BDD592D16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417593" y="313166"/>
            <a:ext cx="2806292" cy="41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 name="Group 63">
            <a:extLst>
              <a:ext uri="{FF2B5EF4-FFF2-40B4-BE49-F238E27FC236}">
                <a16:creationId xmlns:a16="http://schemas.microsoft.com/office/drawing/2014/main" id="{EB330131-6BC7-46A0-BAE3-5CFFA17B9CCE}"/>
              </a:ext>
            </a:extLst>
          </p:cNvPr>
          <p:cNvGrpSpPr>
            <a:grpSpLocks/>
          </p:cNvGrpSpPr>
          <p:nvPr/>
        </p:nvGrpSpPr>
        <p:grpSpPr bwMode="auto">
          <a:xfrm>
            <a:off x="5882640" y="678342"/>
            <a:ext cx="601980" cy="319959"/>
            <a:chOff x="3648" y="440"/>
            <a:chExt cx="432" cy="240"/>
          </a:xfrm>
        </p:grpSpPr>
        <p:sp>
          <p:nvSpPr>
            <p:cNvPr id="8" name="Oval 6">
              <a:extLst>
                <a:ext uri="{FF2B5EF4-FFF2-40B4-BE49-F238E27FC236}">
                  <a16:creationId xmlns:a16="http://schemas.microsoft.com/office/drawing/2014/main" id="{304EE57D-DE41-4D7F-A30E-61880376D82F}"/>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9" name="Oval 7">
              <a:extLst>
                <a:ext uri="{FF2B5EF4-FFF2-40B4-BE49-F238E27FC236}">
                  <a16:creationId xmlns:a16="http://schemas.microsoft.com/office/drawing/2014/main" id="{70819173-6EED-41FE-A8CF-F555D05DBC84}"/>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p:grpSp>
        <p:nvGrpSpPr>
          <p:cNvPr id="13" name="Group 63">
            <a:extLst>
              <a:ext uri="{FF2B5EF4-FFF2-40B4-BE49-F238E27FC236}">
                <a16:creationId xmlns:a16="http://schemas.microsoft.com/office/drawing/2014/main" id="{AC9587B0-07F6-4F09-8EAA-331F1B496A35}"/>
              </a:ext>
            </a:extLst>
          </p:cNvPr>
          <p:cNvGrpSpPr>
            <a:grpSpLocks/>
          </p:cNvGrpSpPr>
          <p:nvPr/>
        </p:nvGrpSpPr>
        <p:grpSpPr bwMode="auto">
          <a:xfrm>
            <a:off x="5916083" y="3991081"/>
            <a:ext cx="601980" cy="319959"/>
            <a:chOff x="3648" y="440"/>
            <a:chExt cx="432" cy="240"/>
          </a:xfrm>
        </p:grpSpPr>
        <p:sp>
          <p:nvSpPr>
            <p:cNvPr id="14" name="Oval 6">
              <a:extLst>
                <a:ext uri="{FF2B5EF4-FFF2-40B4-BE49-F238E27FC236}">
                  <a16:creationId xmlns:a16="http://schemas.microsoft.com/office/drawing/2014/main" id="{A3D3BF31-6357-4392-BD7C-6A40E0CD6BC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15" name="Oval 7">
              <a:extLst>
                <a:ext uri="{FF2B5EF4-FFF2-40B4-BE49-F238E27FC236}">
                  <a16:creationId xmlns:a16="http://schemas.microsoft.com/office/drawing/2014/main" id="{94D1AD3B-2CDE-48F0-B002-3ACE92B2DECC}"/>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AC74AE40-B777-4254-8988-BB620E21175D}"/>
                  </a:ext>
                </a:extLst>
              </p:cNvPr>
              <p:cNvSpPr txBox="1"/>
              <p:nvPr/>
            </p:nvSpPr>
            <p:spPr>
              <a:xfrm>
                <a:off x="855981" y="-15284"/>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11" name="Hộp Văn bản 10">
                <a:extLst>
                  <a:ext uri="{FF2B5EF4-FFF2-40B4-BE49-F238E27FC236}">
                    <a16:creationId xmlns:a16="http://schemas.microsoft.com/office/drawing/2014/main" id="{AC74AE40-B777-4254-8988-BB620E21175D}"/>
                  </a:ext>
                </a:extLst>
              </p:cNvPr>
              <p:cNvSpPr txBox="1">
                <a:spLocks noRot="1" noChangeAspect="1" noMove="1" noResize="1" noEditPoints="1" noAdjustHandles="1" noChangeArrowheads="1" noChangeShapeType="1" noTextEdit="1"/>
              </p:cNvSpPr>
              <p:nvPr/>
            </p:nvSpPr>
            <p:spPr>
              <a:xfrm>
                <a:off x="855981" y="-15284"/>
                <a:ext cx="6362700" cy="830997"/>
              </a:xfrm>
              <a:prstGeom prst="rect">
                <a:avLst/>
              </a:prstGeom>
              <a:blipFill>
                <a:blip r:embed="rId4"/>
                <a:stretch>
                  <a:fillRect l="-1437" t="-5839"/>
                </a:stretch>
              </a:blipFill>
            </p:spPr>
            <p:txBody>
              <a:bodyPr/>
              <a:lstStyle/>
              <a:p>
                <a:r>
                  <a:rPr lang="en-US">
                    <a:noFill/>
                  </a:rPr>
                  <a:t> </a:t>
                </a:r>
              </a:p>
            </p:txBody>
          </p:sp>
        </mc:Fallback>
      </mc:AlternateContent>
    </p:spTree>
    <p:extLst>
      <p:ext uri="{BB962C8B-B14F-4D97-AF65-F5344CB8AC3E}">
        <p14:creationId xmlns:p14="http://schemas.microsoft.com/office/powerpoint/2010/main" val="192538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5122"/>
                                        </p:tgtEl>
                                        <p:attrNameLst>
                                          <p:attrName>ppt_x</p:attrName>
                                        </p:attrNameLst>
                                      </p:cBhvr>
                                      <p:tavLst>
                                        <p:tav tm="0">
                                          <p:val>
                                            <p:strVal val="ppt_x"/>
                                          </p:val>
                                        </p:tav>
                                        <p:tav tm="100000">
                                          <p:val>
                                            <p:strVal val="ppt_x"/>
                                          </p:val>
                                        </p:tav>
                                      </p:tavLst>
                                    </p:anim>
                                    <p:anim calcmode="lin" valueType="num">
                                      <p:cBhvr additive="base">
                                        <p:cTn id="35" dur="500"/>
                                        <p:tgtEl>
                                          <p:spTgt spid="5122"/>
                                        </p:tgtEl>
                                        <p:attrNameLst>
                                          <p:attrName>ppt_y</p:attrName>
                                        </p:attrNameLst>
                                      </p:cBhvr>
                                      <p:tavLst>
                                        <p:tav tm="0">
                                          <p:val>
                                            <p:strVal val="ppt_y"/>
                                          </p:val>
                                        </p:tav>
                                        <p:tav tm="100000">
                                          <p:val>
                                            <p:strVal val="1+ppt_h/2"/>
                                          </p:val>
                                        </p:tav>
                                      </p:tavLst>
                                    </p:anim>
                                    <p:set>
                                      <p:cBhvr>
                                        <p:cTn id="36" dur="1" fill="hold">
                                          <p:stCondLst>
                                            <p:cond delay="499"/>
                                          </p:stCondLst>
                                        </p:cTn>
                                        <p:tgtEl>
                                          <p:spTgt spid="512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1" dur="500"/>
                                        <p:tgtEl>
                                          <p:spTgt spid="4">
                                            <p:txEl>
                                              <p:pRg st="0" end="0"/>
                                            </p:txEl>
                                          </p:spTgt>
                                        </p:tgtEl>
                                        <p:attrNameLst>
                                          <p:attrName>ppt_y</p:attrName>
                                        </p:attrNameLst>
                                      </p:cBhvr>
                                      <p:tavLst>
                                        <p:tav tm="0">
                                          <p:val>
                                            <p:strVal val="ppt_y"/>
                                          </p:val>
                                        </p:tav>
                                        <p:tav tm="100000">
                                          <p:val>
                                            <p:strVal val="1+ppt_h/2"/>
                                          </p:val>
                                        </p:tav>
                                      </p:tavLst>
                                    </p:anim>
                                    <p:set>
                                      <p:cBhvr>
                                        <p:cTn id="42"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A5EF6642-AE43-4D4E-9EFF-FEFA5098C10C}"/>
                  </a:ext>
                </a:extLst>
              </p:cNvPr>
              <p:cNvSpPr>
                <a:spLocks noGrp="1"/>
              </p:cNvSpPr>
              <p:nvPr>
                <p:ph type="subTitle" idx="2"/>
              </p:nvPr>
            </p:nvSpPr>
            <p:spPr>
              <a:xfrm>
                <a:off x="170590" y="317470"/>
                <a:ext cx="6240174" cy="4508559"/>
              </a:xfrm>
            </p:spPr>
            <p:txBody>
              <a:bodyPr/>
              <a:lstStyle/>
              <a:p>
                <a:pPr marL="0" indent="0" algn="l">
                  <a:lnSpc>
                    <a:spcPct val="150000"/>
                  </a:lnSpc>
                </a:pPr>
                <a:r>
                  <a:rPr lang="vi-VN" sz="2200">
                    <a:latin typeface="+mj-lt"/>
                  </a:rPr>
                  <a:t>Tại đỉnh tháp nghiêng Pi-sa, ở I-ta-li-a, Ga-li-lê (hình bên) đã thả hai quả cầu bằng chì có trọng lượng khác nhau để làm thí nghiệm nghiên cứu chuyển động của một vật rơi tự do.</a:t>
                </a:r>
                <a:r>
                  <a:rPr lang="en-US" sz="2200">
                    <a:latin typeface="+mj-lt"/>
                  </a:rPr>
                  <a:t> </a:t>
                </a:r>
                <a:r>
                  <a:rPr lang="vi-VN" sz="2200">
                    <a:latin typeface="+mj-lt"/>
                  </a:rPr>
                  <a:t>Ông khẳng định rằng, khi một vật rơi tự do (không kể đến sức cản của không khí), vận tốc của nó tăng dần và không phụ thuộc vào trọng lượng của vật. Quảng đường chuyển động s của nó được biểu diễn bởi công thức</a:t>
                </a:r>
                <a:r>
                  <a:rPr lang="en-US" sz="2200">
                    <a:latin typeface="+mj-lt"/>
                  </a:rPr>
                  <a:t> </a:t>
                </a:r>
                <a14:m>
                  <m:oMath xmlns:m="http://schemas.openxmlformats.org/officeDocument/2006/math">
                    <m:r>
                      <a:rPr lang="en-US" sz="2200" b="0" i="1" smtClean="0">
                        <a:latin typeface="Cambria Math" panose="02040503050406030204" pitchFamily="18" charset="0"/>
                      </a:rPr>
                      <m:t>𝑠</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5</m:t>
                        </m:r>
                        <m:r>
                          <a:rPr lang="en-US" sz="2200" b="0" i="1" smtClean="0">
                            <a:latin typeface="Cambria Math" panose="02040503050406030204" pitchFamily="18" charset="0"/>
                          </a:rPr>
                          <m:t>𝑡</m:t>
                        </m:r>
                      </m:e>
                      <m:sup>
                        <m:r>
                          <a:rPr lang="en-US" sz="2200" b="0" i="1" smtClean="0">
                            <a:latin typeface="Cambria Math" panose="02040503050406030204" pitchFamily="18" charset="0"/>
                          </a:rPr>
                          <m:t>2</m:t>
                        </m:r>
                      </m:sup>
                    </m:sSup>
                  </m:oMath>
                </a14:m>
                <a:r>
                  <a:rPr lang="vi-VN" sz="2200">
                    <a:latin typeface="+mj-lt"/>
                  </a:rPr>
                  <a:t>, trong đó t là thời gian tính bằng giây, s tính bằng mét.</a:t>
                </a:r>
              </a:p>
              <a:p>
                <a:pPr marL="0" indent="0" algn="l">
                  <a:lnSpc>
                    <a:spcPct val="150000"/>
                  </a:lnSpc>
                </a:pPr>
                <a:endParaRPr lang="en-US" sz="2200">
                  <a:latin typeface="+mj-lt"/>
                </a:endParaRPr>
              </a:p>
            </p:txBody>
          </p:sp>
        </mc:Choice>
        <mc:Fallback xmlns="">
          <p:sp>
            <p:nvSpPr>
              <p:cNvPr id="4" name="Subtitle 3">
                <a:extLst>
                  <a:ext uri="{FF2B5EF4-FFF2-40B4-BE49-F238E27FC236}">
                    <a16:creationId xmlns:a16="http://schemas.microsoft.com/office/drawing/2014/main" id="{A5EF6642-AE43-4D4E-9EFF-FEFA5098C10C}"/>
                  </a:ext>
                </a:extLst>
              </p:cNvPr>
              <p:cNvSpPr>
                <a:spLocks noGrp="1" noRot="1" noChangeAspect="1" noMove="1" noResize="1" noEditPoints="1" noAdjustHandles="1" noChangeArrowheads="1" noChangeShapeType="1" noTextEdit="1"/>
              </p:cNvSpPr>
              <p:nvPr>
                <p:ph type="subTitle" idx="2"/>
              </p:nvPr>
            </p:nvSpPr>
            <p:spPr>
              <a:xfrm>
                <a:off x="170590" y="317470"/>
                <a:ext cx="6240174" cy="4508559"/>
              </a:xfrm>
              <a:blipFill>
                <a:blip r:embed="rId2"/>
                <a:stretch>
                  <a:fillRect l="-1270" t="-5270" r="-977"/>
                </a:stretch>
              </a:blipFill>
            </p:spPr>
            <p:txBody>
              <a:bodyPr/>
              <a:lstStyle/>
              <a:p>
                <a:r>
                  <a:rPr lang="en-US">
                    <a:noFill/>
                  </a:rPr>
                  <a:t> </a:t>
                </a:r>
              </a:p>
            </p:txBody>
          </p:sp>
        </mc:Fallback>
      </mc:AlternateContent>
      <p:pic>
        <p:nvPicPr>
          <p:cNvPr id="6" name="Picture 4">
            <a:extLst>
              <a:ext uri="{FF2B5EF4-FFF2-40B4-BE49-F238E27FC236}">
                <a16:creationId xmlns:a16="http://schemas.microsoft.com/office/drawing/2014/main" id="{CEF830B6-B1FB-4182-8D41-BDD592D16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50516" y="426224"/>
            <a:ext cx="2806292" cy="41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 name="Group 63">
            <a:extLst>
              <a:ext uri="{FF2B5EF4-FFF2-40B4-BE49-F238E27FC236}">
                <a16:creationId xmlns:a16="http://schemas.microsoft.com/office/drawing/2014/main" id="{AC9587B0-07F6-4F09-8EAA-331F1B496A35}"/>
              </a:ext>
            </a:extLst>
          </p:cNvPr>
          <p:cNvGrpSpPr>
            <a:grpSpLocks/>
          </p:cNvGrpSpPr>
          <p:nvPr/>
        </p:nvGrpSpPr>
        <p:grpSpPr bwMode="auto">
          <a:xfrm>
            <a:off x="5916083" y="3991081"/>
            <a:ext cx="601980" cy="319959"/>
            <a:chOff x="3648" y="440"/>
            <a:chExt cx="432" cy="240"/>
          </a:xfrm>
        </p:grpSpPr>
        <p:sp>
          <p:nvSpPr>
            <p:cNvPr id="14" name="Oval 6">
              <a:extLst>
                <a:ext uri="{FF2B5EF4-FFF2-40B4-BE49-F238E27FC236}">
                  <a16:creationId xmlns:a16="http://schemas.microsoft.com/office/drawing/2014/main" id="{A3D3BF31-6357-4392-BD7C-6A40E0CD6BC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15" name="Oval 7">
              <a:extLst>
                <a:ext uri="{FF2B5EF4-FFF2-40B4-BE49-F238E27FC236}">
                  <a16:creationId xmlns:a16="http://schemas.microsoft.com/office/drawing/2014/main" id="{94D1AD3B-2CDE-48F0-B002-3ACE92B2DECC}"/>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088DECD7-1698-4ED9-9E22-6BF1B16D0C50}"/>
                  </a:ext>
                </a:extLst>
              </p:cNvPr>
              <p:cNvSpPr txBox="1"/>
              <p:nvPr/>
            </p:nvSpPr>
            <p:spPr>
              <a:xfrm>
                <a:off x="1485900" y="-98029"/>
                <a:ext cx="6362700" cy="769441"/>
              </a:xfrm>
              <a:prstGeom prst="rect">
                <a:avLst/>
              </a:prstGeom>
              <a:noFill/>
            </p:spPr>
            <p:txBody>
              <a:bodyPr wrap="square">
                <a:spAutoFit/>
              </a:bodyPr>
              <a:lstStyle/>
              <a:p>
                <a:r>
                  <a:rPr lang="en-US" sz="2200" dirty="0">
                    <a:solidFill>
                      <a:schemeClr val="bg2">
                        <a:lumMod val="75000"/>
                      </a:schemeClr>
                    </a:solidFill>
                    <a:latin typeface="Times New Roman" panose="02020603050405020304" pitchFamily="18" charset="0"/>
                    <a:cs typeface="Times New Roman" panose="02020603050405020304" pitchFamily="18" charset="0"/>
                  </a:rPr>
                  <a:t>CH</a:t>
                </a:r>
                <a:r>
                  <a:rPr lang="vi-VN" sz="2200" dirty="0">
                    <a:solidFill>
                      <a:schemeClr val="bg2">
                        <a:lumMod val="75000"/>
                      </a:schemeClr>
                    </a:solidFill>
                    <a:latin typeface="Times New Roman" panose="02020603050405020304" pitchFamily="18" charset="0"/>
                    <a:cs typeface="Times New Roman" panose="02020603050405020304" pitchFamily="18" charset="0"/>
                  </a:rPr>
                  <a:t>Ư</a:t>
                </a:r>
                <a:r>
                  <a:rPr lang="en-US" sz="22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200">
                    <a:solidFill>
                      <a:schemeClr val="bg2">
                        <a:lumMod val="75000"/>
                      </a:schemeClr>
                    </a:solidFill>
                    <a:latin typeface="Times New Roman" panose="02020603050405020304" pitchFamily="18" charset="0"/>
                    <a:cs typeface="Times New Roman" panose="02020603050405020304" pitchFamily="18" charset="0"/>
                  </a:rPr>
                  <a:t>46     Hàm </a:t>
                </a:r>
                <a:r>
                  <a:rPr lang="en-US" sz="2200" dirty="0" err="1">
                    <a:solidFill>
                      <a:schemeClr val="bg2">
                        <a:lumMod val="75000"/>
                      </a:schemeClr>
                    </a:solidFill>
                    <a:latin typeface="Times New Roman" panose="02020603050405020304" pitchFamily="18" charset="0"/>
                    <a:cs typeface="Times New Roman" panose="02020603050405020304" pitchFamily="18" charset="0"/>
                  </a:rPr>
                  <a:t>số</a:t>
                </a:r>
                <a:r>
                  <a:rPr lang="en-US" sz="22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200" b="0" i="1" smtClean="0">
                        <a:solidFill>
                          <a:schemeClr val="bg2">
                            <a:lumMod val="75000"/>
                          </a:schemeClr>
                        </a:solidFill>
                        <a:latin typeface="Cambria Math" panose="02040503050406030204" pitchFamily="18" charset="0"/>
                      </a:rPr>
                      <m:t>𝑦</m:t>
                    </m:r>
                    <m:r>
                      <a:rPr lang="en-US" sz="2200" b="0" i="1" smtClean="0">
                        <a:solidFill>
                          <a:schemeClr val="bg2">
                            <a:lumMod val="75000"/>
                          </a:schemeClr>
                        </a:solidFill>
                        <a:latin typeface="Cambria Math" panose="02040503050406030204" pitchFamily="18" charset="0"/>
                      </a:rPr>
                      <m:t>=</m:t>
                    </m:r>
                    <m:sSup>
                      <m:sSupPr>
                        <m:ctrlPr>
                          <a:rPr lang="en-US" sz="2200" b="0" i="1" smtClean="0">
                            <a:solidFill>
                              <a:schemeClr val="bg2">
                                <a:lumMod val="75000"/>
                              </a:schemeClr>
                            </a:solidFill>
                            <a:latin typeface="Cambria Math" panose="02040503050406030204" pitchFamily="18" charset="0"/>
                          </a:rPr>
                        </m:ctrlPr>
                      </m:sSupPr>
                      <m:e>
                        <m:r>
                          <a:rPr lang="en-US" sz="2200" b="0" i="1" smtClean="0">
                            <a:solidFill>
                              <a:schemeClr val="bg2">
                                <a:lumMod val="75000"/>
                              </a:schemeClr>
                            </a:solidFill>
                            <a:latin typeface="Cambria Math" panose="02040503050406030204" pitchFamily="18" charset="0"/>
                          </a:rPr>
                          <m:t>𝑎𝑥</m:t>
                        </m:r>
                      </m:e>
                      <m:sup>
                        <m:r>
                          <a:rPr lang="en-US" sz="2200" b="0" i="1" smtClean="0">
                            <a:solidFill>
                              <a:schemeClr val="bg2">
                                <a:lumMod val="75000"/>
                              </a:schemeClr>
                            </a:solidFill>
                            <a:latin typeface="Cambria Math" panose="02040503050406030204" pitchFamily="18" charset="0"/>
                          </a:rPr>
                          <m:t>2</m:t>
                        </m:r>
                      </m:sup>
                    </m:sSup>
                  </m:oMath>
                </a14:m>
                <a:r>
                  <a:rPr lang="en-US" sz="2200" dirty="0">
                    <a:solidFill>
                      <a:schemeClr val="bg2">
                        <a:lumMod val="75000"/>
                      </a:schemeClr>
                    </a:solidFill>
                    <a:latin typeface="Times New Roman" panose="02020603050405020304" pitchFamily="18" charset="0"/>
                    <a:cs typeface="Times New Roman" panose="02020603050405020304" pitchFamily="18" charset="0"/>
                  </a:rPr>
                  <a:t> </a:t>
                </a:r>
                <a:br>
                  <a:rPr lang="en-US" sz="2200" dirty="0">
                    <a:solidFill>
                      <a:schemeClr val="bg2">
                        <a:lumMod val="75000"/>
                      </a:schemeClr>
                    </a:solidFill>
                    <a:latin typeface="Times New Roman" panose="02020603050405020304" pitchFamily="18" charset="0"/>
                    <a:cs typeface="Times New Roman" panose="02020603050405020304" pitchFamily="18" charset="0"/>
                  </a:rPr>
                </a:br>
                <a:endParaRPr lang="en-US" sz="2200">
                  <a:solidFill>
                    <a:schemeClr val="bg2">
                      <a:lumMod val="75000"/>
                    </a:schemeClr>
                  </a:solidFill>
                </a:endParaRPr>
              </a:p>
            </p:txBody>
          </p:sp>
        </mc:Choice>
        <mc:Fallback xmlns="">
          <p:sp>
            <p:nvSpPr>
              <p:cNvPr id="7" name="Hộp Văn bản 6">
                <a:extLst>
                  <a:ext uri="{FF2B5EF4-FFF2-40B4-BE49-F238E27FC236}">
                    <a16:creationId xmlns:a16="http://schemas.microsoft.com/office/drawing/2014/main" id="{088DECD7-1698-4ED9-9E22-6BF1B16D0C50}"/>
                  </a:ext>
                </a:extLst>
              </p:cNvPr>
              <p:cNvSpPr txBox="1">
                <a:spLocks noRot="1" noChangeAspect="1" noMove="1" noResize="1" noEditPoints="1" noAdjustHandles="1" noChangeArrowheads="1" noChangeShapeType="1" noTextEdit="1"/>
              </p:cNvSpPr>
              <p:nvPr/>
            </p:nvSpPr>
            <p:spPr>
              <a:xfrm>
                <a:off x="1485900" y="-98029"/>
                <a:ext cx="6362700" cy="769441"/>
              </a:xfrm>
              <a:prstGeom prst="rect">
                <a:avLst/>
              </a:prstGeom>
              <a:blipFill>
                <a:blip r:embed="rId4"/>
                <a:stretch>
                  <a:fillRect l="-1245" t="-5556"/>
                </a:stretch>
              </a:blipFill>
            </p:spPr>
            <p:txBody>
              <a:bodyPr/>
              <a:lstStyle/>
              <a:p>
                <a:r>
                  <a:rPr lang="en-US">
                    <a:noFill/>
                  </a:rPr>
                  <a:t> </a:t>
                </a:r>
              </a:p>
            </p:txBody>
          </p:sp>
        </mc:Fallback>
      </mc:AlternateContent>
    </p:spTree>
    <p:extLst>
      <p:ext uri="{BB962C8B-B14F-4D97-AF65-F5344CB8AC3E}">
        <p14:creationId xmlns:p14="http://schemas.microsoft.com/office/powerpoint/2010/main" val="15263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A5EF6642-AE43-4D4E-9EFF-FEFA5098C10C}"/>
                  </a:ext>
                </a:extLst>
              </p:cNvPr>
              <p:cNvSpPr>
                <a:spLocks noGrp="1"/>
              </p:cNvSpPr>
              <p:nvPr>
                <p:ph type="subTitle" idx="2"/>
              </p:nvPr>
            </p:nvSpPr>
            <p:spPr>
              <a:xfrm>
                <a:off x="-15088" y="588439"/>
                <a:ext cx="4819299" cy="1671594"/>
              </a:xfrm>
            </p:spPr>
            <p:txBody>
              <a:bodyPr/>
              <a:lstStyle/>
              <a:p>
                <a:pPr marL="0" indent="0" algn="l">
                  <a:lnSpc>
                    <a:spcPct val="150000"/>
                  </a:lnSpc>
                </a:pPr>
                <a:r>
                  <a:rPr lang="en-US" sz="2200">
                    <a:latin typeface="Times New Roman" panose="02020603050405020304" pitchFamily="18" charset="0"/>
                    <a:cs typeface="Times New Roman" panose="02020603050405020304" pitchFamily="18" charset="0"/>
                  </a:rPr>
                  <a:t>Nhiệm vụ 1</a:t>
                </a:r>
              </a:p>
              <a:p>
                <a:pPr marL="0" indent="0" algn="l">
                  <a:lnSpc>
                    <a:spcPct val="150000"/>
                  </a:lnSpc>
                  <a:tabLst>
                    <a:tab pos="1257300" algn="l"/>
                  </a:tabLst>
                </a:pPr>
                <a:r>
                  <a:rPr lang="en-US" sz="2200">
                    <a:latin typeface="Times New Roman" panose="02020603050405020304" pitchFamily="18" charset="0"/>
                    <a:cs typeface="Times New Roman" panose="02020603050405020304" pitchFamily="18" charset="0"/>
                  </a:rPr>
                  <a:t>Công thức </a:t>
                </a:r>
                <a14:m>
                  <m:oMath xmlns:m="http://schemas.openxmlformats.org/officeDocument/2006/math">
                    <m:r>
                      <a:rPr lang="en-US" sz="2200" b="0" i="0" smtClean="0">
                        <a:latin typeface="Cambria Math" panose="02040503050406030204" pitchFamily="18" charset="0"/>
                      </a:rPr>
                      <m:t> </m:t>
                    </m:r>
                    <m:r>
                      <a:rPr lang="en-US" sz="2200" i="1">
                        <a:latin typeface="Cambria Math" panose="02040503050406030204" pitchFamily="18" charset="0"/>
                      </a:rPr>
                      <m:t>𝑠</m:t>
                    </m:r>
                    <m:r>
                      <a:rPr lang="en-US" sz="2200" i="1">
                        <a:latin typeface="Cambria Math" panose="02040503050406030204" pitchFamily="18" charset="0"/>
                      </a:rPr>
                      <m:t>=</m:t>
                    </m:r>
                    <m:sSup>
                      <m:sSupPr>
                        <m:ctrlPr>
                          <a:rPr lang="en-US" sz="2200" i="1">
                            <a:latin typeface="Cambria Math" panose="02040503050406030204" pitchFamily="18" charset="0"/>
                          </a:rPr>
                        </m:ctrlPr>
                      </m:sSupPr>
                      <m:e>
                        <m:r>
                          <a:rPr lang="en-US" sz="2200" i="1">
                            <a:latin typeface="Cambria Math" panose="02040503050406030204" pitchFamily="18" charset="0"/>
                          </a:rPr>
                          <m:t>5</m:t>
                        </m:r>
                        <m:r>
                          <a:rPr lang="en-US" sz="2200" i="1">
                            <a:latin typeface="Cambria Math" panose="02040503050406030204" pitchFamily="18" charset="0"/>
                          </a:rPr>
                          <m:t>𝑡</m:t>
                        </m:r>
                      </m:e>
                      <m:sup>
                        <m:r>
                          <a:rPr lang="en-US" sz="2200" i="1">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có biểu thị một hàm số không ?</a:t>
                </a:r>
              </a:p>
              <a:p>
                <a:pPr marL="0" indent="0" algn="l">
                  <a:lnSpc>
                    <a:spcPct val="150000"/>
                  </a:lnSpc>
                </a:pPr>
                <a:endParaRPr lang="vi-VN" sz="2200">
                  <a:latin typeface="Times New Roman" panose="02020603050405020304" pitchFamily="18" charset="0"/>
                  <a:cs typeface="Times New Roman" panose="02020603050405020304" pitchFamily="18" charset="0"/>
                </a:endParaRPr>
              </a:p>
              <a:p>
                <a:pPr marL="0" indent="0" algn="l">
                  <a:lnSpc>
                    <a:spcPct val="150000"/>
                  </a:lnSpc>
                </a:pPr>
                <a:endParaRPr lang="en-US" sz="2200">
                  <a:latin typeface="Times New Roman" panose="02020603050405020304" pitchFamily="18" charset="0"/>
                  <a:cs typeface="Times New Roman" panose="02020603050405020304" pitchFamily="18" charset="0"/>
                </a:endParaRPr>
              </a:p>
              <a:p>
                <a:pPr marL="0" indent="0" algn="l">
                  <a:lnSpc>
                    <a:spcPct val="150000"/>
                  </a:lnSpc>
                </a:pPr>
                <a:endParaRPr lang="en-US" sz="2200">
                  <a:latin typeface="Times New Roman" panose="02020603050405020304" pitchFamily="18" charset="0"/>
                  <a:cs typeface="Times New Roman" panose="02020603050405020304" pitchFamily="18" charset="0"/>
                </a:endParaRPr>
              </a:p>
            </p:txBody>
          </p:sp>
        </mc:Choice>
        <mc:Fallback xmlns="">
          <p:sp>
            <p:nvSpPr>
              <p:cNvPr id="4" name="Subtitle 3">
                <a:extLst>
                  <a:ext uri="{FF2B5EF4-FFF2-40B4-BE49-F238E27FC236}">
                    <a16:creationId xmlns:a16="http://schemas.microsoft.com/office/drawing/2014/main" id="{A5EF6642-AE43-4D4E-9EFF-FEFA5098C10C}"/>
                  </a:ext>
                </a:extLst>
              </p:cNvPr>
              <p:cNvSpPr>
                <a:spLocks noGrp="1" noRot="1" noChangeAspect="1" noMove="1" noResize="1" noEditPoints="1" noAdjustHandles="1" noChangeArrowheads="1" noChangeShapeType="1" noTextEdit="1"/>
              </p:cNvSpPr>
              <p:nvPr>
                <p:ph type="subTitle" idx="2"/>
              </p:nvPr>
            </p:nvSpPr>
            <p:spPr>
              <a:xfrm>
                <a:off x="-15088" y="588439"/>
                <a:ext cx="4819299" cy="1671594"/>
              </a:xfrm>
              <a:blipFill>
                <a:blip r:embed="rId2"/>
                <a:stretch>
                  <a:fillRect l="-1646" t="-39051" r="-506"/>
                </a:stretch>
              </a:blipFill>
            </p:spPr>
            <p:txBody>
              <a:bodyPr/>
              <a:lstStyle/>
              <a:p>
                <a:r>
                  <a:rPr lang="en-US">
                    <a:noFill/>
                  </a:rPr>
                  <a:t> </a:t>
                </a:r>
              </a:p>
            </p:txBody>
          </p:sp>
        </mc:Fallback>
      </mc:AlternateContent>
      <p:grpSp>
        <p:nvGrpSpPr>
          <p:cNvPr id="13" name="Group 63">
            <a:extLst>
              <a:ext uri="{FF2B5EF4-FFF2-40B4-BE49-F238E27FC236}">
                <a16:creationId xmlns:a16="http://schemas.microsoft.com/office/drawing/2014/main" id="{AC9587B0-07F6-4F09-8EAA-331F1B496A35}"/>
              </a:ext>
            </a:extLst>
          </p:cNvPr>
          <p:cNvGrpSpPr>
            <a:grpSpLocks/>
          </p:cNvGrpSpPr>
          <p:nvPr/>
        </p:nvGrpSpPr>
        <p:grpSpPr bwMode="auto">
          <a:xfrm>
            <a:off x="5916083" y="3991081"/>
            <a:ext cx="601980" cy="319959"/>
            <a:chOff x="3648" y="440"/>
            <a:chExt cx="432" cy="240"/>
          </a:xfrm>
        </p:grpSpPr>
        <p:sp>
          <p:nvSpPr>
            <p:cNvPr id="14" name="Oval 6">
              <a:extLst>
                <a:ext uri="{FF2B5EF4-FFF2-40B4-BE49-F238E27FC236}">
                  <a16:creationId xmlns:a16="http://schemas.microsoft.com/office/drawing/2014/main" id="{A3D3BF31-6357-4392-BD7C-6A40E0CD6BC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sp>
          <p:nvSpPr>
            <p:cNvPr id="15" name="Oval 7">
              <a:extLst>
                <a:ext uri="{FF2B5EF4-FFF2-40B4-BE49-F238E27FC236}">
                  <a16:creationId xmlns:a16="http://schemas.microsoft.com/office/drawing/2014/main" id="{94D1AD3B-2CDE-48F0-B002-3ACE92B2DECC}"/>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en-US" altLang="en-US" sz="1800">
                <a:solidFill>
                  <a:srgbClr val="0000FF"/>
                </a:solidFill>
              </a:endParaRPr>
            </a:p>
          </p:txBody>
        </p:sp>
      </p:grpSp>
      <p:graphicFrame>
        <p:nvGraphicFramePr>
          <p:cNvPr id="2" name="Table 2">
            <a:extLst>
              <a:ext uri="{FF2B5EF4-FFF2-40B4-BE49-F238E27FC236}">
                <a16:creationId xmlns:a16="http://schemas.microsoft.com/office/drawing/2014/main" id="{ECAF4E29-F3DC-4E0F-BCE8-8BE949C8F3FD}"/>
              </a:ext>
            </a:extLst>
          </p:cNvPr>
          <p:cNvGraphicFramePr>
            <a:graphicFrameLocks noGrp="1"/>
          </p:cNvGraphicFramePr>
          <p:nvPr>
            <p:extLst>
              <p:ext uri="{D42A27DB-BD31-4B8C-83A1-F6EECF244321}">
                <p14:modId xmlns:p14="http://schemas.microsoft.com/office/powerpoint/2010/main" val="1033696334"/>
              </p:ext>
            </p:extLst>
          </p:nvPr>
        </p:nvGraphicFramePr>
        <p:xfrm>
          <a:off x="-15088" y="1424236"/>
          <a:ext cx="5345473" cy="961527"/>
        </p:xfrm>
        <a:graphic>
          <a:graphicData uri="http://schemas.openxmlformats.org/drawingml/2006/table">
            <a:tbl>
              <a:tblPr firstRow="1" bandRow="1">
                <a:tableStyleId>{5B8AEC2D-5E58-416F-87D4-A6AD2C3954B2}</a:tableStyleId>
              </a:tblPr>
              <a:tblGrid>
                <a:gridCol w="1459274">
                  <a:extLst>
                    <a:ext uri="{9D8B030D-6E8A-4147-A177-3AD203B41FA5}">
                      <a16:colId xmlns:a16="http://schemas.microsoft.com/office/drawing/2014/main" val="1571901429"/>
                    </a:ext>
                  </a:extLst>
                </a:gridCol>
                <a:gridCol w="472885">
                  <a:extLst>
                    <a:ext uri="{9D8B030D-6E8A-4147-A177-3AD203B41FA5}">
                      <a16:colId xmlns:a16="http://schemas.microsoft.com/office/drawing/2014/main" val="3707869934"/>
                    </a:ext>
                  </a:extLst>
                </a:gridCol>
                <a:gridCol w="760519">
                  <a:extLst>
                    <a:ext uri="{9D8B030D-6E8A-4147-A177-3AD203B41FA5}">
                      <a16:colId xmlns:a16="http://schemas.microsoft.com/office/drawing/2014/main" val="2328895425"/>
                    </a:ext>
                  </a:extLst>
                </a:gridCol>
                <a:gridCol w="844043">
                  <a:extLst>
                    <a:ext uri="{9D8B030D-6E8A-4147-A177-3AD203B41FA5}">
                      <a16:colId xmlns:a16="http://schemas.microsoft.com/office/drawing/2014/main" val="545474604"/>
                    </a:ext>
                  </a:extLst>
                </a:gridCol>
                <a:gridCol w="861812">
                  <a:extLst>
                    <a:ext uri="{9D8B030D-6E8A-4147-A177-3AD203B41FA5}">
                      <a16:colId xmlns:a16="http://schemas.microsoft.com/office/drawing/2014/main" val="1418012818"/>
                    </a:ext>
                  </a:extLst>
                </a:gridCol>
                <a:gridCol w="946940">
                  <a:extLst>
                    <a:ext uri="{9D8B030D-6E8A-4147-A177-3AD203B41FA5}">
                      <a16:colId xmlns:a16="http://schemas.microsoft.com/office/drawing/2014/main" val="1882048552"/>
                    </a:ext>
                  </a:extLst>
                </a:gridCol>
              </a:tblGrid>
              <a:tr h="504327">
                <a:tc>
                  <a:txBody>
                    <a:bodyPr/>
                    <a:lstStyle/>
                    <a:p>
                      <a:pPr algn="ctr"/>
                      <a:r>
                        <a:rPr lang="en-US" sz="2400">
                          <a:latin typeface="Times New Roman" panose="02020603050405020304" pitchFamily="18" charset="0"/>
                          <a:cs typeface="Times New Roman" panose="02020603050405020304" pitchFamily="18" charset="0"/>
                        </a:rPr>
                        <a:t>t ( giây )</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4</a:t>
                      </a:r>
                    </a:p>
                  </a:txBody>
                  <a:tcPr anchor="ctr"/>
                </a:tc>
                <a:tc>
                  <a:txBody>
                    <a:bodyPr/>
                    <a:lstStyle/>
                    <a:p>
                      <a:pPr algn="ctr"/>
                      <a:r>
                        <a:rPr lang="en-US">
                          <a:latin typeface="Georgia" panose="02040502050405020303" pitchFamily="18" charset="0"/>
                        </a:rPr>
                        <a:t>…</a:t>
                      </a:r>
                    </a:p>
                  </a:txBody>
                  <a:tcPr anchor="ctr"/>
                </a:tc>
                <a:extLst>
                  <a:ext uri="{0D108BD9-81ED-4DB2-BD59-A6C34878D82A}">
                    <a16:rowId xmlns:a16="http://schemas.microsoft.com/office/drawing/2014/main" val="4048282860"/>
                  </a:ext>
                </a:extLst>
              </a:tr>
              <a:tr h="426583">
                <a:tc>
                  <a:txBody>
                    <a:bodyPr/>
                    <a:lstStyle/>
                    <a:p>
                      <a:pPr algn="ctr"/>
                      <a:r>
                        <a:rPr lang="en-US" sz="2400">
                          <a:latin typeface="Times New Roman" panose="02020603050405020304" pitchFamily="18" charset="0"/>
                          <a:cs typeface="Times New Roman" panose="02020603050405020304" pitchFamily="18" charset="0"/>
                        </a:rPr>
                        <a:t>s ( mét )</a:t>
                      </a:r>
                    </a:p>
                  </a:txBody>
                  <a:tcPr anchor="ctr"/>
                </a:tc>
                <a:tc>
                  <a:txBody>
                    <a:bodyPr/>
                    <a:lstStyle/>
                    <a:p>
                      <a:pPr algn="ctr"/>
                      <a:r>
                        <a:rPr lang="en-US" sz="2400">
                          <a:latin typeface="Times New Roman" panose="02020603050405020304" pitchFamily="18" charset="0"/>
                          <a:cs typeface="Times New Roman" panose="02020603050405020304" pitchFamily="18" charset="0"/>
                        </a:rPr>
                        <a:t>5</a:t>
                      </a:r>
                    </a:p>
                  </a:txBody>
                  <a:tcPr anchor="ctr"/>
                </a:tc>
                <a:tc>
                  <a:txBody>
                    <a:bodyPr/>
                    <a:lstStyle/>
                    <a:p>
                      <a:pPr algn="ctr"/>
                      <a:r>
                        <a:rPr lang="en-US" sz="2400">
                          <a:latin typeface="Times New Roman" panose="02020603050405020304" pitchFamily="18" charset="0"/>
                          <a:cs typeface="Times New Roman" panose="02020603050405020304" pitchFamily="18" charset="0"/>
                        </a:rPr>
                        <a:t>20</a:t>
                      </a:r>
                    </a:p>
                  </a:txBody>
                  <a:tcPr anchor="ctr"/>
                </a:tc>
                <a:tc>
                  <a:txBody>
                    <a:bodyPr/>
                    <a:lstStyle/>
                    <a:p>
                      <a:pPr algn="ctr"/>
                      <a:r>
                        <a:rPr lang="en-US" sz="2400">
                          <a:latin typeface="Times New Roman" panose="02020603050405020304" pitchFamily="18" charset="0"/>
                          <a:cs typeface="Times New Roman" panose="02020603050405020304" pitchFamily="18" charset="0"/>
                        </a:rPr>
                        <a:t>45</a:t>
                      </a:r>
                    </a:p>
                  </a:txBody>
                  <a:tcPr anchor="ctr"/>
                </a:tc>
                <a:tc>
                  <a:txBody>
                    <a:bodyPr/>
                    <a:lstStyle/>
                    <a:p>
                      <a:pPr algn="ctr"/>
                      <a:r>
                        <a:rPr lang="en-US" sz="2400">
                          <a:latin typeface="Times New Roman" panose="02020603050405020304" pitchFamily="18" charset="0"/>
                          <a:cs typeface="Times New Roman" panose="02020603050405020304" pitchFamily="18" charset="0"/>
                        </a:rPr>
                        <a:t>80</a:t>
                      </a:r>
                    </a:p>
                  </a:txBody>
                  <a:tcPr anchor="ctr"/>
                </a:tc>
                <a:tc>
                  <a:txBody>
                    <a:bodyPr/>
                    <a:lstStyle/>
                    <a:p>
                      <a:pPr algn="ctr"/>
                      <a:r>
                        <a:rPr lang="en-US">
                          <a:latin typeface="Georgia" panose="02040502050405020303" pitchFamily="18" charset="0"/>
                        </a:rPr>
                        <a:t>...</a:t>
                      </a:r>
                    </a:p>
                  </a:txBody>
                  <a:tcPr anchor="ctr"/>
                </a:tc>
                <a:extLst>
                  <a:ext uri="{0D108BD9-81ED-4DB2-BD59-A6C34878D82A}">
                    <a16:rowId xmlns:a16="http://schemas.microsoft.com/office/drawing/2014/main" val="905777664"/>
                  </a:ext>
                </a:extLst>
              </a:tr>
            </a:tbl>
          </a:graphicData>
        </a:graphic>
      </p:graphicFrame>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3683788-A072-4B10-8144-929737A0FF60}"/>
                  </a:ext>
                </a:extLst>
              </p:cNvPr>
              <p:cNvSpPr txBox="1"/>
              <p:nvPr/>
            </p:nvSpPr>
            <p:spPr>
              <a:xfrm>
                <a:off x="171450" y="2359063"/>
                <a:ext cx="6346613" cy="2241447"/>
              </a:xfrm>
              <a:prstGeom prst="rect">
                <a:avLst/>
              </a:prstGeom>
              <a:noFill/>
            </p:spPr>
            <p:txBody>
              <a:bodyPr wrap="square" rtlCol="0">
                <a:spAutoFit/>
              </a:bodyPr>
              <a:lstStyle/>
              <a:p>
                <a:pPr>
                  <a:lnSpc>
                    <a:spcPct val="150000"/>
                  </a:lnSpc>
                </a:pPr>
                <a:r>
                  <a:rPr lang="en-US" sz="2400" u="sng">
                    <a:solidFill>
                      <a:srgbClr val="FF0000"/>
                    </a:solidFill>
                    <a:latin typeface="Times New Roman" panose="02020603050405020304" pitchFamily="18" charset="0"/>
                    <a:cs typeface="Times New Roman" panose="02020603050405020304" pitchFamily="18" charset="0"/>
                  </a:rPr>
                  <a:t>Nhận xét : </a:t>
                </a:r>
                <a:r>
                  <a:rPr lang="en-US" sz="2400">
                    <a:latin typeface="Times New Roman" panose="02020603050405020304" pitchFamily="18" charset="0"/>
                    <a:cs typeface="Times New Roman" panose="02020603050405020304" pitchFamily="18" charset="0"/>
                  </a:rPr>
                  <a:t>Giá trị của s </a:t>
                </a:r>
                <a:r>
                  <a:rPr lang="en-US" sz="2400" i="1">
                    <a:solidFill>
                      <a:srgbClr val="FF0000"/>
                    </a:solidFill>
                    <a:latin typeface="Times New Roman" panose="02020603050405020304" pitchFamily="18" charset="0"/>
                    <a:cs typeface="Times New Roman" panose="02020603050405020304" pitchFamily="18" charset="0"/>
                  </a:rPr>
                  <a:t>phụ thuộc </a:t>
                </a:r>
                <a:r>
                  <a:rPr lang="en-US" sz="2400">
                    <a:latin typeface="Times New Roman" panose="02020603050405020304" pitchFamily="18" charset="0"/>
                    <a:cs typeface="Times New Roman" panose="02020603050405020304" pitchFamily="18" charset="0"/>
                  </a:rPr>
                  <a:t>vào giá trị của t và với </a:t>
                </a:r>
                <a:r>
                  <a:rPr lang="en-US" sz="2400" i="1">
                    <a:solidFill>
                      <a:srgbClr val="FF0000"/>
                    </a:solidFill>
                    <a:latin typeface="Times New Roman" panose="02020603050405020304" pitchFamily="18" charset="0"/>
                    <a:cs typeface="Times New Roman" panose="02020603050405020304" pitchFamily="18" charset="0"/>
                  </a:rPr>
                  <a:t>mỗi giá trị của t </a:t>
                </a:r>
                <a:r>
                  <a:rPr lang="en-US" sz="2400">
                    <a:latin typeface="Times New Roman" panose="02020603050405020304" pitchFamily="18" charset="0"/>
                    <a:cs typeface="Times New Roman" panose="02020603050405020304" pitchFamily="18" charset="0"/>
                  </a:rPr>
                  <a:t>ta luôn xác định được </a:t>
                </a:r>
                <a:r>
                  <a:rPr lang="en-US" sz="2400" i="1">
                    <a:solidFill>
                      <a:srgbClr val="FF0000"/>
                    </a:solidFill>
                    <a:latin typeface="Times New Roman" panose="02020603050405020304" pitchFamily="18" charset="0"/>
                    <a:cs typeface="Times New Roman" panose="02020603050405020304" pitchFamily="18" charset="0"/>
                  </a:rPr>
                  <a:t>chỉ một giá trị tương ứng của s </a:t>
                </a:r>
              </a:p>
              <a:p>
                <a:pPr>
                  <a:lnSpc>
                    <a:spcPct val="150000"/>
                  </a:lnSpc>
                </a:pPr>
                <a14:m>
                  <m:oMath xmlns:m="http://schemas.openxmlformats.org/officeDocument/2006/math">
                    <m:r>
                      <a:rPr lang="en-US" sz="2400" b="0" i="1" smtClean="0">
                        <a:latin typeface="Cambria Math" panose="02040503050406030204" pitchFamily="18" charset="0"/>
                      </a:rPr>
                      <m:t>⇒</m:t>
                    </m:r>
                  </m:oMath>
                </a14:m>
                <a:r>
                  <a:rPr lang="en-US" sz="2400">
                    <a:latin typeface="Times New Roman" panose="02020603050405020304" pitchFamily="18" charset="0"/>
                    <a:cs typeface="Times New Roman" panose="02020603050405020304" pitchFamily="18" charset="0"/>
                  </a:rPr>
                  <a:t> Công thức </a:t>
                </a:r>
                <a14:m>
                  <m:oMath xmlns:m="http://schemas.openxmlformats.org/officeDocument/2006/math">
                    <m:r>
                      <a:rPr lang="en-US" sz="2400" i="1">
                        <a:latin typeface="Cambria Math" panose="02040503050406030204" pitchFamily="18" charset="0"/>
                      </a:rPr>
                      <m:t>𝑠</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a:latin typeface="Cambria Math" panose="02040503050406030204" pitchFamily="18" charset="0"/>
                          </a:rPr>
                          <m:t>5</m:t>
                        </m:r>
                        <m:r>
                          <a:rPr lang="en-US" sz="2400" i="1">
                            <a:latin typeface="Cambria Math" panose="02040503050406030204" pitchFamily="18" charset="0"/>
                          </a:rPr>
                          <m:t>𝑡</m:t>
                        </m:r>
                      </m:e>
                      <m:sup>
                        <m:r>
                          <a:rPr lang="en-US" sz="2400" i="1">
                            <a:latin typeface="Cambria Math" panose="02040503050406030204" pitchFamily="18" charset="0"/>
                          </a:rPr>
                          <m:t>2</m:t>
                        </m:r>
                      </m:sup>
                    </m:sSup>
                  </m:oMath>
                </a14:m>
                <a:r>
                  <a:rPr lang="en-US" sz="2400">
                    <a:latin typeface="Times New Roman" panose="02020603050405020304" pitchFamily="18" charset="0"/>
                    <a:cs typeface="Times New Roman" panose="02020603050405020304" pitchFamily="18" charset="0"/>
                  </a:rPr>
                  <a:t> biểu thị một hàm số </a:t>
                </a:r>
              </a:p>
            </p:txBody>
          </p:sp>
        </mc:Choice>
        <mc:Fallback xmlns="">
          <p:sp>
            <p:nvSpPr>
              <p:cNvPr id="3" name="TextBox 2">
                <a:extLst>
                  <a:ext uri="{FF2B5EF4-FFF2-40B4-BE49-F238E27FC236}">
                    <a16:creationId xmlns:a16="http://schemas.microsoft.com/office/drawing/2014/main" id="{13683788-A072-4B10-8144-929737A0FF60}"/>
                  </a:ext>
                </a:extLst>
              </p:cNvPr>
              <p:cNvSpPr txBox="1">
                <a:spLocks noRot="1" noChangeAspect="1" noMove="1" noResize="1" noEditPoints="1" noAdjustHandles="1" noChangeArrowheads="1" noChangeShapeType="1" noTextEdit="1"/>
              </p:cNvSpPr>
              <p:nvPr/>
            </p:nvSpPr>
            <p:spPr>
              <a:xfrm>
                <a:off x="171450" y="2359063"/>
                <a:ext cx="6346613" cy="2241447"/>
              </a:xfrm>
              <a:prstGeom prst="rect">
                <a:avLst/>
              </a:prstGeom>
              <a:blipFill>
                <a:blip r:embed="rId3"/>
                <a:stretch>
                  <a:fillRect l="-1441" r="-1441" b="-5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EDFB46A1-5D35-4D8D-B783-1433917EDC78}"/>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9" name="Hộp Văn bản 8">
                <a:extLst>
                  <a:ext uri="{FF2B5EF4-FFF2-40B4-BE49-F238E27FC236}">
                    <a16:creationId xmlns:a16="http://schemas.microsoft.com/office/drawing/2014/main" id="{EDFB46A1-5D35-4D8D-B783-1433917EDC78}"/>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47770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5CA4C37B-F335-49FA-B1E9-90C39DFEFFFB}"/>
                  </a:ext>
                </a:extLst>
              </p:cNvPr>
              <p:cNvSpPr>
                <a:spLocks noGrp="1"/>
              </p:cNvSpPr>
              <p:nvPr>
                <p:ph type="subTitle" idx="2"/>
              </p:nvPr>
            </p:nvSpPr>
            <p:spPr>
              <a:xfrm>
                <a:off x="191519" y="1979850"/>
                <a:ext cx="3851091" cy="591900"/>
              </a:xfrm>
            </p:spPr>
            <p:txBody>
              <a:bodyPr/>
              <a:lstStyle/>
              <a:p>
                <a:r>
                  <a:rPr lang="en-US" sz="2400">
                    <a:latin typeface="Times New Roman" panose="02020603050405020304" pitchFamily="18" charset="0"/>
                    <a:cs typeface="Times New Roman" panose="02020603050405020304" pitchFamily="18" charset="0"/>
                  </a:rPr>
                  <a:t>   Diện tích hình vuông và cạnh của nó : </a:t>
                </a:r>
                <a14:m>
                  <m:oMath xmlns:m="http://schemas.openxmlformats.org/officeDocument/2006/math">
                    <m:r>
                      <a:rPr lang="en-US" sz="2400" b="0" i="1" smtClean="0">
                        <a:latin typeface="Cambria Math" panose="02040503050406030204" pitchFamily="18" charset="0"/>
                      </a:rPr>
                      <m:t>𝑠</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m:t>
                        </m:r>
                      </m:e>
                      <m:sup>
                        <m:r>
                          <a:rPr lang="en-US" sz="2400" b="0" i="1" smtClean="0">
                            <a:latin typeface="Cambria Math" panose="02040503050406030204" pitchFamily="18" charset="0"/>
                          </a:rPr>
                          <m:t>2</m:t>
                        </m:r>
                      </m:sup>
                    </m:sSup>
                  </m:oMath>
                </a14:m>
                <a:endParaRPr lang="en-US" sz="2400">
                  <a:latin typeface="Times New Roman" panose="02020603050405020304" pitchFamily="18" charset="0"/>
                  <a:cs typeface="Times New Roman" panose="02020603050405020304" pitchFamily="18" charset="0"/>
                </a:endParaRPr>
              </a:p>
            </p:txBody>
          </p:sp>
        </mc:Choice>
        <mc:Fallback xmlns="">
          <p:sp>
            <p:nvSpPr>
              <p:cNvPr id="4" name="Subtitle 3">
                <a:extLst>
                  <a:ext uri="{FF2B5EF4-FFF2-40B4-BE49-F238E27FC236}">
                    <a16:creationId xmlns:a16="http://schemas.microsoft.com/office/drawing/2014/main" id="{5CA4C37B-F335-49FA-B1E9-90C39DFEFFFB}"/>
                  </a:ext>
                </a:extLst>
              </p:cNvPr>
              <p:cNvSpPr>
                <a:spLocks noGrp="1" noRot="1" noChangeAspect="1" noMove="1" noResize="1" noEditPoints="1" noAdjustHandles="1" noChangeArrowheads="1" noChangeShapeType="1" noTextEdit="1"/>
              </p:cNvSpPr>
              <p:nvPr>
                <p:ph type="subTitle" idx="2"/>
              </p:nvPr>
            </p:nvSpPr>
            <p:spPr>
              <a:xfrm>
                <a:off x="191519" y="1979850"/>
                <a:ext cx="3851091" cy="591900"/>
              </a:xfrm>
              <a:blipFill>
                <a:blip r:embed="rId2"/>
                <a:stretch>
                  <a:fillRect t="-27835" r="-158" b="-43299"/>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2583E7D2-1718-4CF6-A608-35E0BA35B5B6}"/>
              </a:ext>
            </a:extLst>
          </p:cNvPr>
          <p:cNvSpPr/>
          <p:nvPr/>
        </p:nvSpPr>
        <p:spPr>
          <a:xfrm>
            <a:off x="1093980" y="621730"/>
            <a:ext cx="1341120" cy="11346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Subtitle 3">
                <a:extLst>
                  <a:ext uri="{FF2B5EF4-FFF2-40B4-BE49-F238E27FC236}">
                    <a16:creationId xmlns:a16="http://schemas.microsoft.com/office/drawing/2014/main" id="{07DDCC20-0EC0-4B87-9C44-D8022DF9D018}"/>
                  </a:ext>
                </a:extLst>
              </p:cNvPr>
              <p:cNvSpPr txBox="1">
                <a:spLocks/>
              </p:cNvSpPr>
              <p:nvPr/>
            </p:nvSpPr>
            <p:spPr>
              <a:xfrm>
                <a:off x="5582095" y="2588450"/>
                <a:ext cx="2377574" cy="591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r>
                  <a:rPr lang="en-US" sz="2400">
                    <a:latin typeface="Times New Roman" panose="02020603050405020304" pitchFamily="18" charset="0"/>
                    <a:cs typeface="Times New Roman" panose="02020603050405020304" pitchFamily="18" charset="0"/>
                  </a:rPr>
                  <a:t>   Diện tích hình tròn và bán kính của nó : </a:t>
                </a:r>
                <a14:m>
                  <m:oMath xmlns:m="http://schemas.openxmlformats.org/officeDocument/2006/math">
                    <m:r>
                      <a:rPr lang="en-US" sz="2400" i="1" smtClean="0">
                        <a:latin typeface="Cambria Math" panose="02040503050406030204" pitchFamily="18" charset="0"/>
                      </a:rPr>
                      <m:t>𝑠</m:t>
                    </m:r>
                    <m:r>
                      <a:rPr lang="en-US" sz="2400" i="1"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3,14</m:t>
                        </m:r>
                        <m:r>
                          <a:rPr lang="en-US" sz="2400" b="0" i="1" smtClean="0">
                            <a:latin typeface="Cambria Math" panose="02040503050406030204" pitchFamily="18" charset="0"/>
                          </a:rPr>
                          <m:t>𝑅</m:t>
                        </m:r>
                      </m:e>
                      <m:sup>
                        <m:r>
                          <a:rPr lang="en-US" sz="2400" i="1" smtClean="0">
                            <a:latin typeface="Cambria Math" panose="02040503050406030204" pitchFamily="18" charset="0"/>
                          </a:rPr>
                          <m:t>2</m:t>
                        </m:r>
                      </m:sup>
                    </m:sSup>
                  </m:oMath>
                </a14:m>
                <a:endParaRPr lang="en-US" sz="2400">
                  <a:latin typeface="Times New Roman" panose="02020603050405020304" pitchFamily="18" charset="0"/>
                  <a:cs typeface="Times New Roman" panose="02020603050405020304" pitchFamily="18" charset="0"/>
                </a:endParaRPr>
              </a:p>
            </p:txBody>
          </p:sp>
        </mc:Choice>
        <mc:Fallback xmlns="">
          <p:sp>
            <p:nvSpPr>
              <p:cNvPr id="6" name="Subtitle 3">
                <a:extLst>
                  <a:ext uri="{FF2B5EF4-FFF2-40B4-BE49-F238E27FC236}">
                    <a16:creationId xmlns:a16="http://schemas.microsoft.com/office/drawing/2014/main" id="{07DDCC20-0EC0-4B87-9C44-D8022DF9D018}"/>
                  </a:ext>
                </a:extLst>
              </p:cNvPr>
              <p:cNvSpPr txBox="1">
                <a:spLocks noRot="1" noChangeAspect="1" noMove="1" noResize="1" noEditPoints="1" noAdjustHandles="1" noChangeArrowheads="1" noChangeShapeType="1" noTextEdit="1"/>
              </p:cNvSpPr>
              <p:nvPr/>
            </p:nvSpPr>
            <p:spPr>
              <a:xfrm>
                <a:off x="5582095" y="2588450"/>
                <a:ext cx="2377574" cy="591900"/>
              </a:xfrm>
              <a:prstGeom prst="rect">
                <a:avLst/>
              </a:prstGeom>
              <a:blipFill>
                <a:blip r:embed="rId3"/>
                <a:stretch>
                  <a:fillRect t="-89691" r="-6154" b="-79381"/>
                </a:stretch>
              </a:blipFill>
              <a:ln>
                <a:noFill/>
              </a:ln>
            </p:spPr>
            <p:txBody>
              <a:bodyPr/>
              <a:lstStyle/>
              <a:p>
                <a:r>
                  <a:rPr lang="en-US">
                    <a:noFill/>
                  </a:rPr>
                  <a:t> </a:t>
                </a:r>
              </a:p>
            </p:txBody>
          </p:sp>
        </mc:Fallback>
      </mc:AlternateContent>
      <p:sp>
        <p:nvSpPr>
          <p:cNvPr id="8" name="Oval 7">
            <a:extLst>
              <a:ext uri="{FF2B5EF4-FFF2-40B4-BE49-F238E27FC236}">
                <a16:creationId xmlns:a16="http://schemas.microsoft.com/office/drawing/2014/main" id="{8151A2E0-C14C-47BF-B856-EDDD0559AF0F}"/>
              </a:ext>
            </a:extLst>
          </p:cNvPr>
          <p:cNvSpPr/>
          <p:nvPr/>
        </p:nvSpPr>
        <p:spPr>
          <a:xfrm>
            <a:off x="6564122" y="497000"/>
            <a:ext cx="1447800" cy="13841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Subtitle 3">
                <a:extLst>
                  <a:ext uri="{FF2B5EF4-FFF2-40B4-BE49-F238E27FC236}">
                    <a16:creationId xmlns:a16="http://schemas.microsoft.com/office/drawing/2014/main" id="{3AD2D094-F8CC-4DC5-8C2B-393504EBB6EA}"/>
                  </a:ext>
                </a:extLst>
              </p:cNvPr>
              <p:cNvSpPr txBox="1">
                <a:spLocks/>
              </p:cNvSpPr>
              <p:nvPr/>
            </p:nvSpPr>
            <p:spPr>
              <a:xfrm>
                <a:off x="2538480" y="1027700"/>
                <a:ext cx="82800" cy="1613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𝑎</m:t>
                      </m:r>
                    </m:oMath>
                  </m:oMathPara>
                </a14:m>
                <a:endParaRPr lang="en-US" sz="2400">
                  <a:latin typeface="Times New Roman" panose="02020603050405020304" pitchFamily="18" charset="0"/>
                  <a:cs typeface="Times New Roman" panose="02020603050405020304" pitchFamily="18" charset="0"/>
                </a:endParaRPr>
              </a:p>
            </p:txBody>
          </p:sp>
        </mc:Choice>
        <mc:Fallback xmlns="">
          <p:sp>
            <p:nvSpPr>
              <p:cNvPr id="9" name="Subtitle 3">
                <a:extLst>
                  <a:ext uri="{FF2B5EF4-FFF2-40B4-BE49-F238E27FC236}">
                    <a16:creationId xmlns:a16="http://schemas.microsoft.com/office/drawing/2014/main" id="{3AD2D094-F8CC-4DC5-8C2B-393504EBB6EA}"/>
                  </a:ext>
                </a:extLst>
              </p:cNvPr>
              <p:cNvSpPr txBox="1">
                <a:spLocks noRot="1" noChangeAspect="1" noMove="1" noResize="1" noEditPoints="1" noAdjustHandles="1" noChangeArrowheads="1" noChangeShapeType="1" noTextEdit="1"/>
              </p:cNvSpPr>
              <p:nvPr/>
            </p:nvSpPr>
            <p:spPr>
              <a:xfrm>
                <a:off x="2538480" y="1027700"/>
                <a:ext cx="82800" cy="161370"/>
              </a:xfrm>
              <a:prstGeom prst="rect">
                <a:avLst/>
              </a:prstGeom>
              <a:blipFill>
                <a:blip r:embed="rId4"/>
                <a:stretch>
                  <a:fillRect r="-357143" b="-65385"/>
                </a:stretch>
              </a:blipFill>
              <a:ln>
                <a:noFill/>
              </a:ln>
            </p:spPr>
            <p:txBody>
              <a:bodyPr/>
              <a:lstStyle/>
              <a:p>
                <a:r>
                  <a:rPr lang="en-US">
                    <a:noFill/>
                  </a:rPr>
                  <a:t> </a:t>
                </a:r>
              </a:p>
            </p:txBody>
          </p:sp>
        </mc:Fallback>
      </mc:AlternateContent>
      <p:sp>
        <p:nvSpPr>
          <p:cNvPr id="10" name="Oval 9">
            <a:extLst>
              <a:ext uri="{FF2B5EF4-FFF2-40B4-BE49-F238E27FC236}">
                <a16:creationId xmlns:a16="http://schemas.microsoft.com/office/drawing/2014/main" id="{9160538C-CF40-4F9E-85DF-B476E713E65E}"/>
              </a:ext>
            </a:extLst>
          </p:cNvPr>
          <p:cNvSpPr/>
          <p:nvPr/>
        </p:nvSpPr>
        <p:spPr>
          <a:xfrm>
            <a:off x="7288022" y="1189070"/>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3D40BF6-9BDE-43A7-A626-504BACDE8CE4}"/>
              </a:ext>
            </a:extLst>
          </p:cNvPr>
          <p:cNvCxnSpPr>
            <a:cxnSpLocks/>
          </p:cNvCxnSpPr>
          <p:nvPr/>
        </p:nvCxnSpPr>
        <p:spPr>
          <a:xfrm>
            <a:off x="6564122" y="1204310"/>
            <a:ext cx="7467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ubtitle 3">
            <a:extLst>
              <a:ext uri="{FF2B5EF4-FFF2-40B4-BE49-F238E27FC236}">
                <a16:creationId xmlns:a16="http://schemas.microsoft.com/office/drawing/2014/main" id="{A0F5A7B9-2BEF-42C1-BDA4-9151174AC0F0}"/>
              </a:ext>
            </a:extLst>
          </p:cNvPr>
          <p:cNvSpPr txBox="1">
            <a:spLocks/>
          </p:cNvSpPr>
          <p:nvPr/>
        </p:nvSpPr>
        <p:spPr>
          <a:xfrm>
            <a:off x="6770882" y="1001031"/>
            <a:ext cx="82800" cy="1613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r>
              <a:rPr lang="en-US" sz="2400">
                <a:latin typeface="Times New Roman" panose="02020603050405020304" pitchFamily="18" charset="0"/>
                <a:cs typeface="Times New Roman" panose="02020603050405020304" pitchFamily="18" charset="0"/>
              </a:rPr>
              <a:t>R</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332F25F-185F-432A-9B10-C0EF6400964E}"/>
                  </a:ext>
                </a:extLst>
              </p:cNvPr>
              <p:cNvSpPr txBox="1"/>
              <p:nvPr/>
            </p:nvSpPr>
            <p:spPr>
              <a:xfrm>
                <a:off x="686954" y="3056498"/>
                <a:ext cx="4498456" cy="461665"/>
              </a:xfrm>
              <a:prstGeom prst="rect">
                <a:avLst/>
              </a:prstGeom>
              <a:noFill/>
            </p:spPr>
            <p:txBody>
              <a:bodyPr wrap="square" rtlCol="0">
                <a:spAutoFit/>
              </a:bodyPr>
              <a:lstStyle/>
              <a:p>
                <a14:m>
                  <m:oMath xmlns:m="http://schemas.openxmlformats.org/officeDocument/2006/math">
                    <m:r>
                      <a:rPr lang="en-US" sz="2400" b="0" i="1" smtClean="0">
                        <a:solidFill>
                          <a:srgbClr val="FF0000"/>
                        </a:solidFill>
                        <a:latin typeface="Cambria Math" panose="02040503050406030204" pitchFamily="18" charset="0"/>
                      </a:rPr>
                      <m:t>𝑠</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00B0F0"/>
                            </a:solidFill>
                            <a:latin typeface="Cambria Math" panose="02040503050406030204" pitchFamily="18" charset="0"/>
                          </a:rPr>
                          <m:t>5</m:t>
                        </m:r>
                        <m:r>
                          <a:rPr lang="en-US" sz="2400" b="0" i="1" smtClean="0">
                            <a:latin typeface="Cambria Math" panose="02040503050406030204" pitchFamily="18" charset="0"/>
                          </a:rPr>
                          <m:t>𝑡</m:t>
                        </m:r>
                      </m:e>
                      <m:sup>
                        <m:r>
                          <a:rPr lang="en-US" sz="2400" b="0" i="1" smtClean="0">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FF0000"/>
                        </a:solidFill>
                        <a:latin typeface="Cambria Math" panose="02040503050406030204" pitchFamily="18" charset="0"/>
                      </a:rPr>
                      <m:t>𝑠</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b="0" i="1" smtClean="0">
                            <a:solidFill>
                              <a:srgbClr val="00B0F0"/>
                            </a:solidFill>
                            <a:latin typeface="Cambria Math" panose="02040503050406030204" pitchFamily="18" charset="0"/>
                          </a:rPr>
                          <m:t>1</m:t>
                        </m:r>
                        <m:r>
                          <a:rPr lang="en-US" sz="2400" i="1">
                            <a:latin typeface="Cambria Math" panose="02040503050406030204" pitchFamily="18" charset="0"/>
                          </a:rPr>
                          <m:t>𝑎</m:t>
                        </m:r>
                      </m:e>
                      <m:sup>
                        <m:r>
                          <a:rPr lang="en-US" sz="2400" i="1">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a:t>
                </a:r>
                <a:r>
                  <a:rPr lang="en-US" sz="24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a:solidFill>
                          <a:srgbClr val="FF0000"/>
                        </a:solidFill>
                        <a:latin typeface="Cambria Math" panose="02040503050406030204" pitchFamily="18" charset="0"/>
                      </a:rPr>
                      <m:t>𝑠</m:t>
                    </m:r>
                    <m:r>
                      <a:rPr lang="en-US" sz="2400" i="1">
                        <a:latin typeface="Cambria Math" panose="02040503050406030204" pitchFamily="18" charset="0"/>
                      </a:rPr>
                      <m:t>=</m:t>
                    </m:r>
                    <m:sSup>
                      <m:sSupPr>
                        <m:ctrlPr>
                          <a:rPr lang="en-US" sz="2400" i="1">
                            <a:latin typeface="Cambria Math" panose="02040503050406030204" pitchFamily="18" charset="0"/>
                          </a:rPr>
                        </m:ctrlPr>
                      </m:sSupPr>
                      <m:e>
                        <m:r>
                          <a:rPr lang="en-US" sz="2400" i="1" smtClean="0">
                            <a:solidFill>
                              <a:srgbClr val="00B0F0"/>
                            </a:solidFill>
                            <a:latin typeface="Cambria Math" panose="02040503050406030204" pitchFamily="18" charset="0"/>
                          </a:rPr>
                          <m:t>3</m:t>
                        </m:r>
                        <m:r>
                          <a:rPr lang="en-US" sz="2400" b="0" i="1" smtClean="0">
                            <a:solidFill>
                              <a:srgbClr val="00B0F0"/>
                            </a:solidFill>
                            <a:latin typeface="Cambria Math" panose="02040503050406030204" pitchFamily="18" charset="0"/>
                          </a:rPr>
                          <m:t>,</m:t>
                        </m:r>
                        <m:r>
                          <a:rPr lang="en-US" sz="2400" i="1" smtClean="0">
                            <a:solidFill>
                              <a:srgbClr val="00B0F0"/>
                            </a:solidFill>
                            <a:latin typeface="Cambria Math" panose="02040503050406030204" pitchFamily="18" charset="0"/>
                          </a:rPr>
                          <m:t>14</m:t>
                        </m:r>
                        <m:r>
                          <a:rPr lang="en-US" sz="2400" i="1">
                            <a:latin typeface="Cambria Math" panose="02040503050406030204" pitchFamily="18" charset="0"/>
                          </a:rPr>
                          <m:t>𝑅</m:t>
                        </m:r>
                      </m:e>
                      <m:sup>
                        <m:r>
                          <a:rPr lang="en-US" sz="2400" i="1">
                            <a:latin typeface="Cambria Math" panose="02040503050406030204" pitchFamily="18" charset="0"/>
                          </a:rPr>
                          <m:t>2</m:t>
                        </m:r>
                      </m:sup>
                    </m:sSup>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0332F25F-185F-432A-9B10-C0EF6400964E}"/>
                  </a:ext>
                </a:extLst>
              </p:cNvPr>
              <p:cNvSpPr txBox="1">
                <a:spLocks noRot="1" noChangeAspect="1" noMove="1" noResize="1" noEditPoints="1" noAdjustHandles="1" noChangeArrowheads="1" noChangeShapeType="1" noTextEdit="1"/>
              </p:cNvSpPr>
              <p:nvPr/>
            </p:nvSpPr>
            <p:spPr>
              <a:xfrm>
                <a:off x="686954" y="3056498"/>
                <a:ext cx="4498456" cy="461665"/>
              </a:xfrm>
              <a:prstGeom prst="rect">
                <a:avLst/>
              </a:prstGeom>
              <a:blipFill>
                <a:blip r:embed="rId5"/>
                <a:stretch>
                  <a:fillRect t="-10526" b="-28947"/>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96E72F76-3412-4D8A-AA00-FB298325C6ED}"/>
              </a:ext>
            </a:extLst>
          </p:cNvPr>
          <p:cNvCxnSpPr>
            <a:cxnSpLocks/>
          </p:cNvCxnSpPr>
          <p:nvPr/>
        </p:nvCxnSpPr>
        <p:spPr>
          <a:xfrm>
            <a:off x="776019" y="3409244"/>
            <a:ext cx="1704289" cy="8081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6D5F21B-9F31-4671-B9E3-03906F48D876}"/>
              </a:ext>
            </a:extLst>
          </p:cNvPr>
          <p:cNvCxnSpPr>
            <a:cxnSpLocks/>
          </p:cNvCxnSpPr>
          <p:nvPr/>
        </p:nvCxnSpPr>
        <p:spPr>
          <a:xfrm>
            <a:off x="2032000" y="3518163"/>
            <a:ext cx="524508" cy="699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5B39B7B3-ACF4-49EC-BAC8-E6720BCD3213}"/>
              </a:ext>
            </a:extLst>
          </p:cNvPr>
          <p:cNvCxnSpPr>
            <a:cxnSpLocks/>
          </p:cNvCxnSpPr>
          <p:nvPr/>
        </p:nvCxnSpPr>
        <p:spPr>
          <a:xfrm flipH="1">
            <a:off x="2663188" y="3518163"/>
            <a:ext cx="419102" cy="6992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70A4404-1F0E-4398-A786-D31EA0D4AAB4}"/>
                  </a:ext>
                </a:extLst>
              </p:cNvPr>
              <p:cNvSpPr txBox="1"/>
              <p:nvPr/>
            </p:nvSpPr>
            <p:spPr>
              <a:xfrm>
                <a:off x="2381884" y="4130925"/>
                <a:ext cx="43839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𝑦</m:t>
                      </m:r>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C70A4404-1F0E-4398-A786-D31EA0D4AAB4}"/>
                  </a:ext>
                </a:extLst>
              </p:cNvPr>
              <p:cNvSpPr txBox="1">
                <a:spLocks noRot="1" noChangeAspect="1" noMove="1" noResize="1" noEditPoints="1" noAdjustHandles="1" noChangeArrowheads="1" noChangeShapeType="1" noTextEdit="1"/>
              </p:cNvSpPr>
              <p:nvPr/>
            </p:nvSpPr>
            <p:spPr>
              <a:xfrm>
                <a:off x="2381884" y="4130925"/>
                <a:ext cx="438390" cy="461665"/>
              </a:xfrm>
              <a:prstGeom prst="rect">
                <a:avLst/>
              </a:prstGeom>
              <a:blipFill>
                <a:blip r:embed="rId6"/>
                <a:stretch>
                  <a:fillRect b="-12000"/>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D1AB9022-B28E-4815-8934-739ABF5F74C5}"/>
              </a:ext>
            </a:extLst>
          </p:cNvPr>
          <p:cNvCxnSpPr>
            <a:cxnSpLocks/>
          </p:cNvCxnSpPr>
          <p:nvPr/>
        </p:nvCxnSpPr>
        <p:spPr>
          <a:xfrm>
            <a:off x="1456267" y="3409244"/>
            <a:ext cx="1549823" cy="721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FF3505F7-B9DB-490F-A6A3-CAEA42A86BE3}"/>
              </a:ext>
            </a:extLst>
          </p:cNvPr>
          <p:cNvCxnSpPr>
            <a:cxnSpLocks/>
          </p:cNvCxnSpPr>
          <p:nvPr/>
        </p:nvCxnSpPr>
        <p:spPr>
          <a:xfrm>
            <a:off x="2556508" y="3409244"/>
            <a:ext cx="525782" cy="72168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587EAB3-8B5D-46E5-9F68-191B0827AA8D}"/>
              </a:ext>
            </a:extLst>
          </p:cNvPr>
          <p:cNvCxnSpPr>
            <a:cxnSpLocks/>
          </p:cNvCxnSpPr>
          <p:nvPr/>
        </p:nvCxnSpPr>
        <p:spPr>
          <a:xfrm flipH="1">
            <a:off x="3188970" y="3518163"/>
            <a:ext cx="660541" cy="6127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76222CD-B3AD-4C49-904D-C948101EF9D8}"/>
                  </a:ext>
                </a:extLst>
              </p:cNvPr>
              <p:cNvSpPr txBox="1"/>
              <p:nvPr/>
            </p:nvSpPr>
            <p:spPr>
              <a:xfrm>
                <a:off x="2977360" y="4095522"/>
                <a:ext cx="44063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B0F0"/>
                          </a:solidFill>
                          <a:latin typeface="Cambria Math" panose="02040503050406030204" pitchFamily="18" charset="0"/>
                        </a:rPr>
                        <m:t>𝑎</m:t>
                      </m:r>
                    </m:oMath>
                  </m:oMathPara>
                </a14:m>
                <a:endParaRPr lang="en-US" sz="2400" dirty="0">
                  <a:solidFill>
                    <a:srgbClr val="00B0F0"/>
                  </a:solidFill>
                  <a:latin typeface="Times New Roman" panose="02020603050405020304" pitchFamily="18" charset="0"/>
                  <a:cs typeface="Times New Roman" panose="02020603050405020304" pitchFamily="18" charset="0"/>
                </a:endParaRPr>
              </a:p>
            </p:txBody>
          </p:sp>
        </mc:Choice>
        <mc:Fallback xmlns="">
          <p:sp>
            <p:nvSpPr>
              <p:cNvPr id="26" name="TextBox 25">
                <a:extLst>
                  <a:ext uri="{FF2B5EF4-FFF2-40B4-BE49-F238E27FC236}">
                    <a16:creationId xmlns:a16="http://schemas.microsoft.com/office/drawing/2014/main" id="{B76222CD-B3AD-4C49-904D-C948101EF9D8}"/>
                  </a:ext>
                </a:extLst>
              </p:cNvPr>
              <p:cNvSpPr txBox="1">
                <a:spLocks noRot="1" noChangeAspect="1" noMove="1" noResize="1" noEditPoints="1" noAdjustHandles="1" noChangeArrowheads="1" noChangeShapeType="1" noTextEdit="1"/>
              </p:cNvSpPr>
              <p:nvPr/>
            </p:nvSpPr>
            <p:spPr>
              <a:xfrm>
                <a:off x="2977360" y="4095522"/>
                <a:ext cx="440633" cy="461665"/>
              </a:xfrm>
              <a:prstGeom prst="rect">
                <a:avLst/>
              </a:prstGeom>
              <a:blipFill>
                <a:blip r:embed="rId7"/>
                <a:stretch>
                  <a:fillRect/>
                </a:stretch>
              </a:blipFill>
            </p:spPr>
            <p:txBody>
              <a:bodyPr/>
              <a:lstStyle/>
              <a:p>
                <a:r>
                  <a:rPr lang="en-US">
                    <a:noFill/>
                  </a:rPr>
                  <a:t> </a:t>
                </a:r>
              </a:p>
            </p:txBody>
          </p:sp>
        </mc:Fallback>
      </mc:AlternateContent>
      <p:sp>
        <p:nvSpPr>
          <p:cNvPr id="28" name="Arrow: Right 27">
            <a:extLst>
              <a:ext uri="{FF2B5EF4-FFF2-40B4-BE49-F238E27FC236}">
                <a16:creationId xmlns:a16="http://schemas.microsoft.com/office/drawing/2014/main" id="{75E873B9-C28D-4943-B74D-424AEA215994}"/>
              </a:ext>
            </a:extLst>
          </p:cNvPr>
          <p:cNvSpPr/>
          <p:nvPr/>
        </p:nvSpPr>
        <p:spPr>
          <a:xfrm>
            <a:off x="4572000" y="3634740"/>
            <a:ext cx="1226820" cy="682246"/>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BD689D7-CF1F-4DFE-A1A9-4F1E7EB71559}"/>
                  </a:ext>
                </a:extLst>
              </p:cNvPr>
              <p:cNvSpPr txBox="1"/>
              <p:nvPr/>
            </p:nvSpPr>
            <p:spPr>
              <a:xfrm>
                <a:off x="5990407" y="3772204"/>
                <a:ext cx="237757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solidFill>
                                <a:srgbClr val="00B0F0"/>
                              </a:solidFill>
                              <a:latin typeface="Cambria Math" panose="02040503050406030204" pitchFamily="18" charset="0"/>
                            </a:rPr>
                            <m:t>𝑎</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0" smtClean="0">
                          <a:latin typeface="Cambria Math" panose="02040503050406030204" pitchFamily="18" charset="0"/>
                        </a:rPr>
                        <m:t> (</m:t>
                      </m:r>
                      <m:r>
                        <m:rPr>
                          <m:sty m:val="p"/>
                        </m:rPr>
                        <a:rPr lang="en-US" sz="2400" b="0" i="0" smtClean="0">
                          <a:solidFill>
                            <a:srgbClr val="00B0F0"/>
                          </a:solidFill>
                          <a:latin typeface="Cambria Math" panose="02040503050406030204" pitchFamily="18" charset="0"/>
                        </a:rPr>
                        <m:t>a</m:t>
                      </m:r>
                      <m:r>
                        <a:rPr lang="en-US" sz="2400" b="0" i="1" smtClean="0">
                          <a:latin typeface="Cambria Math" panose="02040503050406030204" pitchFamily="18" charset="0"/>
                          <a:ea typeface="Cambria Math" panose="02040503050406030204" pitchFamily="18" charset="0"/>
                        </a:rPr>
                        <m:t>≠0)</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29" name="TextBox 28">
                <a:extLst>
                  <a:ext uri="{FF2B5EF4-FFF2-40B4-BE49-F238E27FC236}">
                    <a16:creationId xmlns:a16="http://schemas.microsoft.com/office/drawing/2014/main" id="{0BD689D7-CF1F-4DFE-A1A9-4F1E7EB71559}"/>
                  </a:ext>
                </a:extLst>
              </p:cNvPr>
              <p:cNvSpPr txBox="1">
                <a:spLocks noRot="1" noChangeAspect="1" noMove="1" noResize="1" noEditPoints="1" noAdjustHandles="1" noChangeArrowheads="1" noChangeShapeType="1" noTextEdit="1"/>
              </p:cNvSpPr>
              <p:nvPr/>
            </p:nvSpPr>
            <p:spPr>
              <a:xfrm>
                <a:off x="5990407" y="3772204"/>
                <a:ext cx="2377574" cy="461665"/>
              </a:xfrm>
              <a:prstGeom prst="rect">
                <a:avLst/>
              </a:prstGeom>
              <a:blipFill>
                <a:blip r:embed="rId8"/>
                <a:stretch>
                  <a:fillRect b="-1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92F3C585-5C06-4B59-BB42-52D5A430263A}"/>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21" name="Hộp Văn bản 20">
                <a:extLst>
                  <a:ext uri="{FF2B5EF4-FFF2-40B4-BE49-F238E27FC236}">
                    <a16:creationId xmlns:a16="http://schemas.microsoft.com/office/drawing/2014/main" id="{92F3C585-5C06-4B59-BB42-52D5A430263A}"/>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9"/>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17829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16"/>
                                        </p:tgtEl>
                                        <p:attrNameLst>
                                          <p:attrName>ppt_x</p:attrName>
                                        </p:attrNameLst>
                                      </p:cBhvr>
                                      <p:tavLst>
                                        <p:tav tm="0">
                                          <p:val>
                                            <p:strVal val="ppt_x"/>
                                          </p:val>
                                        </p:tav>
                                        <p:tav tm="100000">
                                          <p:val>
                                            <p:strVal val="ppt_x"/>
                                          </p:val>
                                        </p:tav>
                                      </p:tavLst>
                                    </p:anim>
                                    <p:anim calcmode="lin" valueType="num">
                                      <p:cBhvr additive="base">
                                        <p:cTn id="70" dur="500"/>
                                        <p:tgtEl>
                                          <p:spTgt spid="16"/>
                                        </p:tgtEl>
                                        <p:attrNameLst>
                                          <p:attrName>ppt_y</p:attrName>
                                        </p:attrNameLst>
                                      </p:cBhvr>
                                      <p:tavLst>
                                        <p:tav tm="0">
                                          <p:val>
                                            <p:strVal val="ppt_y"/>
                                          </p:val>
                                        </p:tav>
                                        <p:tav tm="100000">
                                          <p:val>
                                            <p:strVal val="1+ppt_h/2"/>
                                          </p:val>
                                        </p:tav>
                                      </p:tavLst>
                                    </p:anim>
                                    <p:set>
                                      <p:cBhvr>
                                        <p:cTn id="71" dur="1" fill="hold">
                                          <p:stCondLst>
                                            <p:cond delay="499"/>
                                          </p:stCondLst>
                                        </p:cTn>
                                        <p:tgtEl>
                                          <p:spTgt spid="16"/>
                                        </p:tgtEl>
                                        <p:attrNameLst>
                                          <p:attrName>style.visibility</p:attrName>
                                        </p:attrNameLst>
                                      </p:cBhvr>
                                      <p:to>
                                        <p:strVal val="hidden"/>
                                      </p:to>
                                    </p:set>
                                  </p:childTnLst>
                                </p:cTn>
                              </p:par>
                              <p:par>
                                <p:cTn id="72" presetID="2" presetClass="exit" presetSubtype="4" fill="hold" nodeType="withEffect">
                                  <p:stCondLst>
                                    <p:cond delay="0"/>
                                  </p:stCondLst>
                                  <p:childTnLst>
                                    <p:anim calcmode="lin" valueType="num">
                                      <p:cBhvr additive="base">
                                        <p:cTn id="73" dur="500"/>
                                        <p:tgtEl>
                                          <p:spTgt spid="18"/>
                                        </p:tgtEl>
                                        <p:attrNameLst>
                                          <p:attrName>ppt_x</p:attrName>
                                        </p:attrNameLst>
                                      </p:cBhvr>
                                      <p:tavLst>
                                        <p:tav tm="0">
                                          <p:val>
                                            <p:strVal val="ppt_x"/>
                                          </p:val>
                                        </p:tav>
                                        <p:tav tm="100000">
                                          <p:val>
                                            <p:strVal val="ppt_x"/>
                                          </p:val>
                                        </p:tav>
                                      </p:tavLst>
                                    </p:anim>
                                    <p:anim calcmode="lin" valueType="num">
                                      <p:cBhvr additive="base">
                                        <p:cTn id="74" dur="500"/>
                                        <p:tgtEl>
                                          <p:spTgt spid="18"/>
                                        </p:tgtEl>
                                        <p:attrNameLst>
                                          <p:attrName>ppt_y</p:attrName>
                                        </p:attrNameLst>
                                      </p:cBhvr>
                                      <p:tavLst>
                                        <p:tav tm="0">
                                          <p:val>
                                            <p:strVal val="ppt_y"/>
                                          </p:val>
                                        </p:tav>
                                        <p:tav tm="100000">
                                          <p:val>
                                            <p:strVal val="1+ppt_h/2"/>
                                          </p:val>
                                        </p:tav>
                                      </p:tavLst>
                                    </p:anim>
                                    <p:set>
                                      <p:cBhvr>
                                        <p:cTn id="75" dur="1" fill="hold">
                                          <p:stCondLst>
                                            <p:cond delay="499"/>
                                          </p:stCondLst>
                                        </p:cTn>
                                        <p:tgtEl>
                                          <p:spTgt spid="18"/>
                                        </p:tgtEl>
                                        <p:attrNameLst>
                                          <p:attrName>style.visibility</p:attrName>
                                        </p:attrNameLst>
                                      </p:cBhvr>
                                      <p:to>
                                        <p:strVal val="hidden"/>
                                      </p:to>
                                    </p:set>
                                  </p:childTnLst>
                                </p:cTn>
                              </p:par>
                              <p:par>
                                <p:cTn id="76" presetID="2" presetClass="exit" presetSubtype="4" fill="hold" nodeType="withEffect">
                                  <p:stCondLst>
                                    <p:cond delay="0"/>
                                  </p:stCondLst>
                                  <p:childTnLst>
                                    <p:anim calcmode="lin" valueType="num">
                                      <p:cBhvr additive="base">
                                        <p:cTn id="77" dur="500"/>
                                        <p:tgtEl>
                                          <p:spTgt spid="20"/>
                                        </p:tgtEl>
                                        <p:attrNameLst>
                                          <p:attrName>ppt_x</p:attrName>
                                        </p:attrNameLst>
                                      </p:cBhvr>
                                      <p:tavLst>
                                        <p:tav tm="0">
                                          <p:val>
                                            <p:strVal val="ppt_x"/>
                                          </p:val>
                                        </p:tav>
                                        <p:tav tm="100000">
                                          <p:val>
                                            <p:strVal val="ppt_x"/>
                                          </p:val>
                                        </p:tav>
                                      </p:tavLst>
                                    </p:anim>
                                    <p:anim calcmode="lin" valueType="num">
                                      <p:cBhvr additive="base">
                                        <p:cTn id="78" dur="500"/>
                                        <p:tgtEl>
                                          <p:spTgt spid="20"/>
                                        </p:tgtEl>
                                        <p:attrNameLst>
                                          <p:attrName>ppt_y</p:attrName>
                                        </p:attrNameLst>
                                      </p:cBhvr>
                                      <p:tavLst>
                                        <p:tav tm="0">
                                          <p:val>
                                            <p:strVal val="ppt_y"/>
                                          </p:val>
                                        </p:tav>
                                        <p:tav tm="100000">
                                          <p:val>
                                            <p:strVal val="1+ppt_h/2"/>
                                          </p:val>
                                        </p:tav>
                                      </p:tavLst>
                                    </p:anim>
                                    <p:set>
                                      <p:cBhvr>
                                        <p:cTn id="79" dur="1" fill="hold">
                                          <p:stCondLst>
                                            <p:cond delay="499"/>
                                          </p:stCondLst>
                                        </p:cTn>
                                        <p:tgtEl>
                                          <p:spTgt spid="20"/>
                                        </p:tgtEl>
                                        <p:attrNameLst>
                                          <p:attrName>style.visibility</p:attrName>
                                        </p:attrNameLst>
                                      </p:cBhvr>
                                      <p:to>
                                        <p:strVal val="hidden"/>
                                      </p:to>
                                    </p:set>
                                  </p:childTnLst>
                                </p:cTn>
                              </p:par>
                              <p:par>
                                <p:cTn id="80" presetID="2" presetClass="exit" presetSubtype="4" fill="hold" grpId="1" nodeType="withEffect">
                                  <p:stCondLst>
                                    <p:cond delay="0"/>
                                  </p:stCondLst>
                                  <p:childTnLst>
                                    <p:anim calcmode="lin" valueType="num">
                                      <p:cBhvr additive="base">
                                        <p:cTn id="81" dur="500"/>
                                        <p:tgtEl>
                                          <p:spTgt spid="22"/>
                                        </p:tgtEl>
                                        <p:attrNameLst>
                                          <p:attrName>ppt_x</p:attrName>
                                        </p:attrNameLst>
                                      </p:cBhvr>
                                      <p:tavLst>
                                        <p:tav tm="0">
                                          <p:val>
                                            <p:strVal val="ppt_x"/>
                                          </p:val>
                                        </p:tav>
                                        <p:tav tm="100000">
                                          <p:val>
                                            <p:strVal val="ppt_x"/>
                                          </p:val>
                                        </p:tav>
                                      </p:tavLst>
                                    </p:anim>
                                    <p:anim calcmode="lin" valueType="num">
                                      <p:cBhvr additive="base">
                                        <p:cTn id="82" dur="500"/>
                                        <p:tgtEl>
                                          <p:spTgt spid="22"/>
                                        </p:tgtEl>
                                        <p:attrNameLst>
                                          <p:attrName>ppt_y</p:attrName>
                                        </p:attrNameLst>
                                      </p:cBhvr>
                                      <p:tavLst>
                                        <p:tav tm="0">
                                          <p:val>
                                            <p:strVal val="ppt_y"/>
                                          </p:val>
                                        </p:tav>
                                        <p:tav tm="100000">
                                          <p:val>
                                            <p:strVal val="1+ppt_h/2"/>
                                          </p:val>
                                        </p:tav>
                                      </p:tavLst>
                                    </p:anim>
                                    <p:set>
                                      <p:cBhvr>
                                        <p:cTn id="83" dur="1" fill="hold">
                                          <p:stCondLst>
                                            <p:cond delay="499"/>
                                          </p:stCondLst>
                                        </p:cTn>
                                        <p:tgtEl>
                                          <p:spTgt spid="2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childTnLst>
                                </p:cTn>
                              </p:par>
                              <p:par>
                                <p:cTn id="92" presetID="16" presetClass="entr" presetSubtype="21"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arn(inVertical)">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xit" presetSubtype="4" fill="hold" nodeType="clickEffect">
                                  <p:stCondLst>
                                    <p:cond delay="0"/>
                                  </p:stCondLst>
                                  <p:childTnLst>
                                    <p:anim calcmode="lin" valueType="num">
                                      <p:cBhvr additive="base">
                                        <p:cTn id="98" dur="500"/>
                                        <p:tgtEl>
                                          <p:spTgt spid="23"/>
                                        </p:tgtEl>
                                        <p:attrNameLst>
                                          <p:attrName>ppt_x</p:attrName>
                                        </p:attrNameLst>
                                      </p:cBhvr>
                                      <p:tavLst>
                                        <p:tav tm="0">
                                          <p:val>
                                            <p:strVal val="ppt_x"/>
                                          </p:val>
                                        </p:tav>
                                        <p:tav tm="100000">
                                          <p:val>
                                            <p:strVal val="ppt_x"/>
                                          </p:val>
                                        </p:tav>
                                      </p:tavLst>
                                    </p:anim>
                                    <p:anim calcmode="lin" valueType="num">
                                      <p:cBhvr additive="base">
                                        <p:cTn id="99" dur="500"/>
                                        <p:tgtEl>
                                          <p:spTgt spid="23"/>
                                        </p:tgtEl>
                                        <p:attrNameLst>
                                          <p:attrName>ppt_y</p:attrName>
                                        </p:attrNameLst>
                                      </p:cBhvr>
                                      <p:tavLst>
                                        <p:tav tm="0">
                                          <p:val>
                                            <p:strVal val="ppt_y"/>
                                          </p:val>
                                        </p:tav>
                                        <p:tav tm="100000">
                                          <p:val>
                                            <p:strVal val="1+ppt_h/2"/>
                                          </p:val>
                                        </p:tav>
                                      </p:tavLst>
                                    </p:anim>
                                    <p:set>
                                      <p:cBhvr>
                                        <p:cTn id="100" dur="1" fill="hold">
                                          <p:stCondLst>
                                            <p:cond delay="499"/>
                                          </p:stCondLst>
                                        </p:cTn>
                                        <p:tgtEl>
                                          <p:spTgt spid="23"/>
                                        </p:tgtEl>
                                        <p:attrNameLst>
                                          <p:attrName>style.visibility</p:attrName>
                                        </p:attrNameLst>
                                      </p:cBhvr>
                                      <p:to>
                                        <p:strVal val="hidden"/>
                                      </p:to>
                                    </p:set>
                                  </p:childTnLst>
                                </p:cTn>
                              </p:par>
                              <p:par>
                                <p:cTn id="101" presetID="2" presetClass="exit" presetSubtype="4" fill="hold" nodeType="withEffect">
                                  <p:stCondLst>
                                    <p:cond delay="0"/>
                                  </p:stCondLst>
                                  <p:childTnLst>
                                    <p:anim calcmode="lin" valueType="num">
                                      <p:cBhvr additive="base">
                                        <p:cTn id="102" dur="500"/>
                                        <p:tgtEl>
                                          <p:spTgt spid="24"/>
                                        </p:tgtEl>
                                        <p:attrNameLst>
                                          <p:attrName>ppt_x</p:attrName>
                                        </p:attrNameLst>
                                      </p:cBhvr>
                                      <p:tavLst>
                                        <p:tav tm="0">
                                          <p:val>
                                            <p:strVal val="ppt_x"/>
                                          </p:val>
                                        </p:tav>
                                        <p:tav tm="100000">
                                          <p:val>
                                            <p:strVal val="ppt_x"/>
                                          </p:val>
                                        </p:tav>
                                      </p:tavLst>
                                    </p:anim>
                                    <p:anim calcmode="lin" valueType="num">
                                      <p:cBhvr additive="base">
                                        <p:cTn id="103" dur="500"/>
                                        <p:tgtEl>
                                          <p:spTgt spid="24"/>
                                        </p:tgtEl>
                                        <p:attrNameLst>
                                          <p:attrName>ppt_y</p:attrName>
                                        </p:attrNameLst>
                                      </p:cBhvr>
                                      <p:tavLst>
                                        <p:tav tm="0">
                                          <p:val>
                                            <p:strVal val="ppt_y"/>
                                          </p:val>
                                        </p:tav>
                                        <p:tav tm="100000">
                                          <p:val>
                                            <p:strVal val="1+ppt_h/2"/>
                                          </p:val>
                                        </p:tav>
                                      </p:tavLst>
                                    </p:anim>
                                    <p:set>
                                      <p:cBhvr>
                                        <p:cTn id="104" dur="1" fill="hold">
                                          <p:stCondLst>
                                            <p:cond delay="499"/>
                                          </p:stCondLst>
                                        </p:cTn>
                                        <p:tgtEl>
                                          <p:spTgt spid="24"/>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25"/>
                                        </p:tgtEl>
                                        <p:attrNameLst>
                                          <p:attrName>ppt_x</p:attrName>
                                        </p:attrNameLst>
                                      </p:cBhvr>
                                      <p:tavLst>
                                        <p:tav tm="0">
                                          <p:val>
                                            <p:strVal val="ppt_x"/>
                                          </p:val>
                                        </p:tav>
                                        <p:tav tm="100000">
                                          <p:val>
                                            <p:strVal val="ppt_x"/>
                                          </p:val>
                                        </p:tav>
                                      </p:tavLst>
                                    </p:anim>
                                    <p:anim calcmode="lin" valueType="num">
                                      <p:cBhvr additive="base">
                                        <p:cTn id="107" dur="500"/>
                                        <p:tgtEl>
                                          <p:spTgt spid="25"/>
                                        </p:tgtEl>
                                        <p:attrNameLst>
                                          <p:attrName>ppt_y</p:attrName>
                                        </p:attrNameLst>
                                      </p:cBhvr>
                                      <p:tavLst>
                                        <p:tav tm="0">
                                          <p:val>
                                            <p:strVal val="ppt_y"/>
                                          </p:val>
                                        </p:tav>
                                        <p:tav tm="100000">
                                          <p:val>
                                            <p:strVal val="1+ppt_h/2"/>
                                          </p:val>
                                        </p:tav>
                                      </p:tavLst>
                                    </p:anim>
                                    <p:set>
                                      <p:cBhvr>
                                        <p:cTn id="108" dur="1" fill="hold">
                                          <p:stCondLst>
                                            <p:cond delay="499"/>
                                          </p:stCondLst>
                                        </p:cTn>
                                        <p:tgtEl>
                                          <p:spTgt spid="25"/>
                                        </p:tgtEl>
                                        <p:attrNameLst>
                                          <p:attrName>style.visibility</p:attrName>
                                        </p:attrNameLst>
                                      </p:cBhvr>
                                      <p:to>
                                        <p:strVal val="hidden"/>
                                      </p:to>
                                    </p:set>
                                  </p:childTnLst>
                                </p:cTn>
                              </p:par>
                              <p:par>
                                <p:cTn id="109" presetID="2" presetClass="exit" presetSubtype="4" fill="hold" grpId="1" nodeType="withEffect">
                                  <p:stCondLst>
                                    <p:cond delay="0"/>
                                  </p:stCondLst>
                                  <p:childTnLst>
                                    <p:anim calcmode="lin" valueType="num">
                                      <p:cBhvr additive="base">
                                        <p:cTn id="110" dur="500"/>
                                        <p:tgtEl>
                                          <p:spTgt spid="26"/>
                                        </p:tgtEl>
                                        <p:attrNameLst>
                                          <p:attrName>ppt_x</p:attrName>
                                        </p:attrNameLst>
                                      </p:cBhvr>
                                      <p:tavLst>
                                        <p:tav tm="0">
                                          <p:val>
                                            <p:strVal val="ppt_x"/>
                                          </p:val>
                                        </p:tav>
                                        <p:tav tm="100000">
                                          <p:val>
                                            <p:strVal val="ppt_x"/>
                                          </p:val>
                                        </p:tav>
                                      </p:tavLst>
                                    </p:anim>
                                    <p:anim calcmode="lin" valueType="num">
                                      <p:cBhvr additive="base">
                                        <p:cTn id="111" dur="500"/>
                                        <p:tgtEl>
                                          <p:spTgt spid="26"/>
                                        </p:tgtEl>
                                        <p:attrNameLst>
                                          <p:attrName>ppt_y</p:attrName>
                                        </p:attrNameLst>
                                      </p:cBhvr>
                                      <p:tavLst>
                                        <p:tav tm="0">
                                          <p:val>
                                            <p:strVal val="ppt_y"/>
                                          </p:val>
                                        </p:tav>
                                        <p:tav tm="100000">
                                          <p:val>
                                            <p:strVal val="1+ppt_h/2"/>
                                          </p:val>
                                        </p:tav>
                                      </p:tavLst>
                                    </p:anim>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p:cTn id="117" dur="1000" fill="hold"/>
                                        <p:tgtEl>
                                          <p:spTgt spid="28"/>
                                        </p:tgtEl>
                                        <p:attrNameLst>
                                          <p:attrName>ppt_w</p:attrName>
                                        </p:attrNameLst>
                                      </p:cBhvr>
                                      <p:tavLst>
                                        <p:tav tm="0">
                                          <p:val>
                                            <p:fltVal val="0"/>
                                          </p:val>
                                        </p:tav>
                                        <p:tav tm="100000">
                                          <p:val>
                                            <p:strVal val="#ppt_w"/>
                                          </p:val>
                                        </p:tav>
                                      </p:tavLst>
                                    </p:anim>
                                    <p:anim calcmode="lin" valueType="num">
                                      <p:cBhvr>
                                        <p:cTn id="118" dur="1000" fill="hold"/>
                                        <p:tgtEl>
                                          <p:spTgt spid="28"/>
                                        </p:tgtEl>
                                        <p:attrNameLst>
                                          <p:attrName>ppt_h</p:attrName>
                                        </p:attrNameLst>
                                      </p:cBhvr>
                                      <p:tavLst>
                                        <p:tav tm="0">
                                          <p:val>
                                            <p:fltVal val="0"/>
                                          </p:val>
                                        </p:tav>
                                        <p:tav tm="100000">
                                          <p:val>
                                            <p:strVal val="#ppt_h"/>
                                          </p:val>
                                        </p:tav>
                                      </p:tavLst>
                                    </p:anim>
                                    <p:anim calcmode="lin" valueType="num">
                                      <p:cBhvr>
                                        <p:cTn id="119" dur="1000" fill="hold"/>
                                        <p:tgtEl>
                                          <p:spTgt spid="28"/>
                                        </p:tgtEl>
                                        <p:attrNameLst>
                                          <p:attrName>style.rotation</p:attrName>
                                        </p:attrNameLst>
                                      </p:cBhvr>
                                      <p:tavLst>
                                        <p:tav tm="0">
                                          <p:val>
                                            <p:fltVal val="90"/>
                                          </p:val>
                                        </p:tav>
                                        <p:tav tm="100000">
                                          <p:val>
                                            <p:fltVal val="0"/>
                                          </p:val>
                                        </p:tav>
                                      </p:tavLst>
                                    </p:anim>
                                    <p:animEffect transition="in" filter="fade">
                                      <p:cBhvr>
                                        <p:cTn id="120" dur="1000"/>
                                        <p:tgtEl>
                                          <p:spTgt spid="28"/>
                                        </p:tgtEl>
                                      </p:cBhvr>
                                    </p:animEffect>
                                  </p:childTnLst>
                                </p:cTn>
                              </p:par>
                            </p:childTnLst>
                          </p:cTn>
                        </p:par>
                      </p:childTnLst>
                    </p:cTn>
                  </p:par>
                  <p:par>
                    <p:cTn id="121" fill="hold">
                      <p:stCondLst>
                        <p:cond delay="indefinite"/>
                      </p:stCondLst>
                      <p:childTnLst>
                        <p:par>
                          <p:cTn id="122" fill="hold">
                            <p:stCondLst>
                              <p:cond delay="0"/>
                            </p:stCondLst>
                            <p:childTnLst>
                              <p:par>
                                <p:cTn id="123" presetID="31" presetClass="entr" presetSubtype="0" fill="hold" grpId="0" nodeType="clickEffect">
                                  <p:stCondLst>
                                    <p:cond delay="0"/>
                                  </p:stCondLst>
                                  <p:childTnLst>
                                    <p:set>
                                      <p:cBhvr>
                                        <p:cTn id="124" dur="1" fill="hold">
                                          <p:stCondLst>
                                            <p:cond delay="0"/>
                                          </p:stCondLst>
                                        </p:cTn>
                                        <p:tgtEl>
                                          <p:spTgt spid="29"/>
                                        </p:tgtEl>
                                        <p:attrNameLst>
                                          <p:attrName>style.visibility</p:attrName>
                                        </p:attrNameLst>
                                      </p:cBhvr>
                                      <p:to>
                                        <p:strVal val="visible"/>
                                      </p:to>
                                    </p:set>
                                    <p:anim calcmode="lin" valueType="num">
                                      <p:cBhvr>
                                        <p:cTn id="125" dur="1000" fill="hold"/>
                                        <p:tgtEl>
                                          <p:spTgt spid="29"/>
                                        </p:tgtEl>
                                        <p:attrNameLst>
                                          <p:attrName>ppt_w</p:attrName>
                                        </p:attrNameLst>
                                      </p:cBhvr>
                                      <p:tavLst>
                                        <p:tav tm="0">
                                          <p:val>
                                            <p:fltVal val="0"/>
                                          </p:val>
                                        </p:tav>
                                        <p:tav tm="100000">
                                          <p:val>
                                            <p:strVal val="#ppt_w"/>
                                          </p:val>
                                        </p:tav>
                                      </p:tavLst>
                                    </p:anim>
                                    <p:anim calcmode="lin" valueType="num">
                                      <p:cBhvr>
                                        <p:cTn id="126" dur="1000" fill="hold"/>
                                        <p:tgtEl>
                                          <p:spTgt spid="29"/>
                                        </p:tgtEl>
                                        <p:attrNameLst>
                                          <p:attrName>ppt_h</p:attrName>
                                        </p:attrNameLst>
                                      </p:cBhvr>
                                      <p:tavLst>
                                        <p:tav tm="0">
                                          <p:val>
                                            <p:fltVal val="0"/>
                                          </p:val>
                                        </p:tav>
                                        <p:tav tm="100000">
                                          <p:val>
                                            <p:strVal val="#ppt_h"/>
                                          </p:val>
                                        </p:tav>
                                      </p:tavLst>
                                    </p:anim>
                                    <p:anim calcmode="lin" valueType="num">
                                      <p:cBhvr>
                                        <p:cTn id="127" dur="1000" fill="hold"/>
                                        <p:tgtEl>
                                          <p:spTgt spid="29"/>
                                        </p:tgtEl>
                                        <p:attrNameLst>
                                          <p:attrName>style.rotation</p:attrName>
                                        </p:attrNameLst>
                                      </p:cBhvr>
                                      <p:tavLst>
                                        <p:tav tm="0">
                                          <p:val>
                                            <p:fltVal val="90"/>
                                          </p:val>
                                        </p:tav>
                                        <p:tav tm="100000">
                                          <p:val>
                                            <p:fltVal val="0"/>
                                          </p:val>
                                        </p:tav>
                                      </p:tavLst>
                                    </p:anim>
                                    <p:animEffect transition="in" filter="fade">
                                      <p:cBhvr>
                                        <p:cTn id="128" dur="1000"/>
                                        <p:tgtEl>
                                          <p:spTgt spid="29"/>
                                        </p:tgtEl>
                                      </p:cBhvr>
                                    </p:animEffec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4"/>
                                        </p:tgtEl>
                                        <p:attrNameLst>
                                          <p:attrName>ppt_x</p:attrName>
                                        </p:attrNameLst>
                                      </p:cBhvr>
                                      <p:tavLst>
                                        <p:tav tm="0">
                                          <p:val>
                                            <p:strVal val="ppt_x"/>
                                          </p:val>
                                        </p:tav>
                                        <p:tav tm="100000">
                                          <p:val>
                                            <p:strVal val="ppt_x"/>
                                          </p:val>
                                        </p:tav>
                                      </p:tavLst>
                                    </p:anim>
                                    <p:anim calcmode="lin" valueType="num">
                                      <p:cBhvr additive="base">
                                        <p:cTn id="133" dur="500"/>
                                        <p:tgtEl>
                                          <p:spTgt spid="24"/>
                                        </p:tgtEl>
                                        <p:attrNameLst>
                                          <p:attrName>ppt_y</p:attrName>
                                        </p:attrNameLst>
                                      </p:cBhvr>
                                      <p:tavLst>
                                        <p:tav tm="0">
                                          <p:val>
                                            <p:strVal val="ppt_y"/>
                                          </p:val>
                                        </p:tav>
                                        <p:tav tm="100000">
                                          <p:val>
                                            <p:strVal val="1+ppt_h/2"/>
                                          </p:val>
                                        </p:tav>
                                      </p:tavLst>
                                    </p:anim>
                                    <p:set>
                                      <p:cBhvr>
                                        <p:cTn id="134" dur="1" fill="hold">
                                          <p:stCondLst>
                                            <p:cond delay="499"/>
                                          </p:stCondLst>
                                        </p:cTn>
                                        <p:tgtEl>
                                          <p:spTgt spid="24"/>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5"/>
                                        </p:tgtEl>
                                        <p:attrNameLst>
                                          <p:attrName>ppt_x</p:attrName>
                                        </p:attrNameLst>
                                      </p:cBhvr>
                                      <p:tavLst>
                                        <p:tav tm="0">
                                          <p:val>
                                            <p:strVal val="ppt_x"/>
                                          </p:val>
                                        </p:tav>
                                        <p:tav tm="100000">
                                          <p:val>
                                            <p:strVal val="ppt_x"/>
                                          </p:val>
                                        </p:tav>
                                      </p:tavLst>
                                    </p:anim>
                                    <p:anim calcmode="lin" valueType="num">
                                      <p:cBhvr additive="base">
                                        <p:cTn id="137" dur="500"/>
                                        <p:tgtEl>
                                          <p:spTgt spid="25"/>
                                        </p:tgtEl>
                                        <p:attrNameLst>
                                          <p:attrName>ppt_y</p:attrName>
                                        </p:attrNameLst>
                                      </p:cBhvr>
                                      <p:tavLst>
                                        <p:tav tm="0">
                                          <p:val>
                                            <p:strVal val="ppt_y"/>
                                          </p:val>
                                        </p:tav>
                                        <p:tav tm="100000">
                                          <p:val>
                                            <p:strVal val="1+ppt_h/2"/>
                                          </p:val>
                                        </p:tav>
                                      </p:tavLst>
                                    </p:anim>
                                    <p:set>
                                      <p:cBhvr>
                                        <p:cTn id="13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p:bldP spid="8" grpId="0" animBg="1"/>
      <p:bldP spid="9" grpId="0"/>
      <p:bldP spid="10" grpId="0" animBg="1"/>
      <p:bldP spid="13" grpId="0"/>
      <p:bldP spid="14" grpId="0"/>
      <p:bldP spid="22" grpId="0"/>
      <p:bldP spid="22" grpId="1"/>
      <p:bldP spid="26" grpId="0"/>
      <p:bldP spid="26" grpId="1"/>
      <p:bldP spid="28"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ED5C2F5-A71D-4E18-8C43-3DF68DD648B0}"/>
                  </a:ext>
                </a:extLst>
              </p:cNvPr>
              <p:cNvSpPr>
                <a:spLocks noGrp="1"/>
              </p:cNvSpPr>
              <p:nvPr>
                <p:ph type="title"/>
              </p:nvPr>
            </p:nvSpPr>
            <p:spPr>
              <a:xfrm>
                <a:off x="3972098" y="324971"/>
                <a:ext cx="5430284" cy="822252"/>
              </a:xfrm>
            </p:spPr>
            <p:txBody>
              <a:bodyPr/>
              <a:lstStyle/>
              <a:p>
                <a:r>
                  <a:rPr lang="en-US" sz="2400">
                    <a:latin typeface="Times New Roman" panose="02020603050405020304" pitchFamily="18" charset="0"/>
                    <a:cs typeface="Times New Roman" panose="02020603050405020304" pitchFamily="18" charset="0"/>
                  </a:rPr>
                  <a:t>Trong các công thức sau, công thức nào biểu thị dạng 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𝑎</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ea typeface="Cambria Math" panose="02040503050406030204" pitchFamily="18" charset="0"/>
                      </a:rPr>
                      <m:t>≠0)</m:t>
                    </m:r>
                  </m:oMath>
                </a14:m>
                <a:r>
                  <a:rPr lang="en-US" sz="2400">
                    <a:latin typeface="Times New Roman" panose="02020603050405020304" pitchFamily="18" charset="0"/>
                    <a:cs typeface="Times New Roman" panose="02020603050405020304" pitchFamily="18" charset="0"/>
                  </a:rPr>
                  <a:t> ?</a:t>
                </a:r>
              </a:p>
            </p:txBody>
          </p:sp>
        </mc:Choice>
        <mc:Fallback xmlns="">
          <p:sp>
            <p:nvSpPr>
              <p:cNvPr id="2" name="Title 1">
                <a:extLst>
                  <a:ext uri="{FF2B5EF4-FFF2-40B4-BE49-F238E27FC236}">
                    <a16:creationId xmlns:a16="http://schemas.microsoft.com/office/drawing/2014/main" id="{6ED5C2F5-A71D-4E18-8C43-3DF68DD648B0}"/>
                  </a:ext>
                </a:extLst>
              </p:cNvPr>
              <p:cNvSpPr>
                <a:spLocks noGrp="1" noRot="1" noChangeAspect="1" noMove="1" noResize="1" noEditPoints="1" noAdjustHandles="1" noChangeArrowheads="1" noChangeShapeType="1" noTextEdit="1"/>
              </p:cNvSpPr>
              <p:nvPr>
                <p:ph type="title"/>
              </p:nvPr>
            </p:nvSpPr>
            <p:spPr>
              <a:xfrm>
                <a:off x="3972098" y="324971"/>
                <a:ext cx="5430284" cy="822252"/>
              </a:xfrm>
              <a:blipFill>
                <a:blip r:embed="rId2"/>
                <a:stretch>
                  <a:fillRect b="-2296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A6324B56-BDD5-42CB-96C8-A2B9415F1407}"/>
              </a:ext>
            </a:extLst>
          </p:cNvPr>
          <p:cNvPicPr>
            <a:picLocks noChangeAspect="1"/>
          </p:cNvPicPr>
          <p:nvPr/>
        </p:nvPicPr>
        <p:blipFill rotWithShape="1">
          <a:blip r:embed="rId3"/>
          <a:srcRect l="28301" t="31828" r="26681" b="30322"/>
          <a:stretch/>
        </p:blipFill>
        <p:spPr>
          <a:xfrm>
            <a:off x="2900764" y="2767209"/>
            <a:ext cx="1740310" cy="2069559"/>
          </a:xfrm>
          <a:prstGeom prst="rect">
            <a:avLst/>
          </a:prstGeom>
        </p:spPr>
      </p:pic>
      <mc:AlternateContent xmlns:mc="http://schemas.openxmlformats.org/markup-compatibility/2006" xmlns:a14="http://schemas.microsoft.com/office/drawing/2010/main">
        <mc:Choice Requires="a14">
          <p:sp>
            <p:nvSpPr>
              <p:cNvPr id="6" name="Cloud 5">
                <a:extLst>
                  <a:ext uri="{FF2B5EF4-FFF2-40B4-BE49-F238E27FC236}">
                    <a16:creationId xmlns:a16="http://schemas.microsoft.com/office/drawing/2014/main" id="{332F97B1-1704-400C-B06D-D48E84E5E511}"/>
                  </a:ext>
                </a:extLst>
              </p:cNvPr>
              <p:cNvSpPr/>
              <p:nvPr/>
            </p:nvSpPr>
            <p:spPr>
              <a:xfrm>
                <a:off x="4436334" y="1938041"/>
                <a:ext cx="2393703" cy="15559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5</m:t>
                          </m:r>
                        </m:num>
                        <m:den>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2</m:t>
                              </m:r>
                            </m:sup>
                          </m:sSup>
                        </m:den>
                      </m:f>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6" name="Cloud 5">
                <a:extLst>
                  <a:ext uri="{FF2B5EF4-FFF2-40B4-BE49-F238E27FC236}">
                    <a16:creationId xmlns:a16="http://schemas.microsoft.com/office/drawing/2014/main" id="{332F97B1-1704-400C-B06D-D48E84E5E511}"/>
                  </a:ext>
                </a:extLst>
              </p:cNvPr>
              <p:cNvSpPr>
                <a:spLocks noRot="1" noChangeAspect="1" noMove="1" noResize="1" noEditPoints="1" noAdjustHandles="1" noChangeArrowheads="1" noChangeShapeType="1" noTextEdit="1"/>
              </p:cNvSpPr>
              <p:nvPr/>
            </p:nvSpPr>
            <p:spPr>
              <a:xfrm>
                <a:off x="4436334" y="1938041"/>
                <a:ext cx="2393703" cy="1555955"/>
              </a:xfrm>
              <a:prstGeom prst="cloud">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loud 6">
                <a:extLst>
                  <a:ext uri="{FF2B5EF4-FFF2-40B4-BE49-F238E27FC236}">
                    <a16:creationId xmlns:a16="http://schemas.microsoft.com/office/drawing/2014/main" id="{A0EE6532-9069-44BA-BE47-0DB5941E4669}"/>
                  </a:ext>
                </a:extLst>
              </p:cNvPr>
              <p:cNvSpPr/>
              <p:nvPr/>
            </p:nvSpPr>
            <p:spPr>
              <a:xfrm>
                <a:off x="1873124" y="629166"/>
                <a:ext cx="2580317" cy="154616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𝑥</m:t>
                      </m:r>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7" name="Cloud 6">
                <a:extLst>
                  <a:ext uri="{FF2B5EF4-FFF2-40B4-BE49-F238E27FC236}">
                    <a16:creationId xmlns:a16="http://schemas.microsoft.com/office/drawing/2014/main" id="{A0EE6532-9069-44BA-BE47-0DB5941E4669}"/>
                  </a:ext>
                </a:extLst>
              </p:cNvPr>
              <p:cNvSpPr>
                <a:spLocks noRot="1" noChangeAspect="1" noMove="1" noResize="1" noEditPoints="1" noAdjustHandles="1" noChangeArrowheads="1" noChangeShapeType="1" noTextEdit="1"/>
              </p:cNvSpPr>
              <p:nvPr/>
            </p:nvSpPr>
            <p:spPr>
              <a:xfrm>
                <a:off x="1873124" y="629166"/>
                <a:ext cx="2580317" cy="1546166"/>
              </a:xfrm>
              <a:prstGeom prst="cloud">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loud 7">
                <a:extLst>
                  <a:ext uri="{FF2B5EF4-FFF2-40B4-BE49-F238E27FC236}">
                    <a16:creationId xmlns:a16="http://schemas.microsoft.com/office/drawing/2014/main" id="{E7E5B589-1900-415F-BE15-9DDC838C6717}"/>
                  </a:ext>
                </a:extLst>
              </p:cNvPr>
              <p:cNvSpPr/>
              <p:nvPr/>
            </p:nvSpPr>
            <p:spPr>
              <a:xfrm>
                <a:off x="-165034" y="1094014"/>
                <a:ext cx="2098974" cy="158159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FF0000"/>
                          </a:solidFill>
                          <a:latin typeface="Cambria Math" panose="02040503050406030204" pitchFamily="18" charset="0"/>
                        </a:rPr>
                        <m:t>𝑆</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𝑥</m:t>
                          </m:r>
                        </m:e>
                        <m:sup>
                          <m:r>
                            <a:rPr lang="en-US" sz="2400" b="0" i="1" smtClean="0">
                              <a:solidFill>
                                <a:srgbClr val="FF0000"/>
                              </a:solidFill>
                              <a:latin typeface="Cambria Math" panose="02040503050406030204" pitchFamily="18" charset="0"/>
                            </a:rPr>
                            <m:t>2</m:t>
                          </m:r>
                        </m:sup>
                      </m:sSup>
                    </m:oMath>
                  </m:oMathPara>
                </a14:m>
                <a:endParaRPr lang="en-US" sz="2400">
                  <a:solidFill>
                    <a:srgbClr val="FF0000"/>
                  </a:solidFill>
                  <a:latin typeface="Times New Roman" panose="02020603050405020304" pitchFamily="18" charset="0"/>
                  <a:cs typeface="Times New Roman" panose="02020603050405020304" pitchFamily="18" charset="0"/>
                </a:endParaRPr>
              </a:p>
            </p:txBody>
          </p:sp>
        </mc:Choice>
        <mc:Fallback xmlns="">
          <p:sp>
            <p:nvSpPr>
              <p:cNvPr id="8" name="Cloud 7">
                <a:extLst>
                  <a:ext uri="{FF2B5EF4-FFF2-40B4-BE49-F238E27FC236}">
                    <a16:creationId xmlns:a16="http://schemas.microsoft.com/office/drawing/2014/main" id="{E7E5B589-1900-415F-BE15-9DDC838C6717}"/>
                  </a:ext>
                </a:extLst>
              </p:cNvPr>
              <p:cNvSpPr>
                <a:spLocks noRot="1" noChangeAspect="1" noMove="1" noResize="1" noEditPoints="1" noAdjustHandles="1" noChangeArrowheads="1" noChangeShapeType="1" noTextEdit="1"/>
              </p:cNvSpPr>
              <p:nvPr/>
            </p:nvSpPr>
            <p:spPr>
              <a:xfrm>
                <a:off x="-165034" y="1094014"/>
                <a:ext cx="2098974" cy="1581591"/>
              </a:xfrm>
              <a:prstGeom prst="cloud">
                <a:avLst/>
              </a:prstGeom>
              <a:blipFill>
                <a:blip r:embed="rId6"/>
                <a:stretch>
                  <a:fillRect/>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096B61B6-9D62-4386-8944-EA0331C76FB1}"/>
              </a:ext>
            </a:extLst>
          </p:cNvPr>
          <p:cNvSpPr/>
          <p:nvPr/>
        </p:nvSpPr>
        <p:spPr>
          <a:xfrm>
            <a:off x="1911539" y="2675605"/>
            <a:ext cx="153235" cy="1474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FAB6CC7-84F7-4EF3-BABD-36B51B9F7207}"/>
              </a:ext>
            </a:extLst>
          </p:cNvPr>
          <p:cNvSpPr/>
          <p:nvPr/>
        </p:nvSpPr>
        <p:spPr>
          <a:xfrm>
            <a:off x="2176599" y="2971799"/>
            <a:ext cx="117987" cy="1032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E4FCD64-0086-4E47-B776-79006F7A9643}"/>
              </a:ext>
            </a:extLst>
          </p:cNvPr>
          <p:cNvSpPr/>
          <p:nvPr/>
        </p:nvSpPr>
        <p:spPr>
          <a:xfrm>
            <a:off x="2538588" y="3215148"/>
            <a:ext cx="81116" cy="811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D4FCD5A-84D5-497F-A3F3-38D7D66BC855}"/>
              </a:ext>
            </a:extLst>
          </p:cNvPr>
          <p:cNvSpPr/>
          <p:nvPr/>
        </p:nvSpPr>
        <p:spPr>
          <a:xfrm>
            <a:off x="3506429" y="2020967"/>
            <a:ext cx="125361" cy="1106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4F62279-7FF7-4D35-9E74-E72987A7C63A}"/>
              </a:ext>
            </a:extLst>
          </p:cNvPr>
          <p:cNvSpPr/>
          <p:nvPr/>
        </p:nvSpPr>
        <p:spPr>
          <a:xfrm>
            <a:off x="3515582" y="2417461"/>
            <a:ext cx="121717" cy="1081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FAFF2E1-CD67-493E-AABD-7C27E629E853}"/>
              </a:ext>
            </a:extLst>
          </p:cNvPr>
          <p:cNvSpPr/>
          <p:nvPr/>
        </p:nvSpPr>
        <p:spPr>
          <a:xfrm>
            <a:off x="5572371" y="3237270"/>
            <a:ext cx="121631"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6413CA-6430-45E1-9176-576EE7B64174}"/>
              </a:ext>
            </a:extLst>
          </p:cNvPr>
          <p:cNvSpPr/>
          <p:nvPr/>
        </p:nvSpPr>
        <p:spPr>
          <a:xfrm>
            <a:off x="5050580" y="3487993"/>
            <a:ext cx="103238" cy="884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F6391624-8A75-4AF8-86E1-B9F5997C8427}"/>
              </a:ext>
            </a:extLst>
          </p:cNvPr>
          <p:cNvSpPr/>
          <p:nvPr/>
        </p:nvSpPr>
        <p:spPr>
          <a:xfrm>
            <a:off x="676905" y="306732"/>
            <a:ext cx="1135621" cy="587478"/>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8F87FACD-9A65-46F5-8277-41818589A396}"/>
                  </a:ext>
                </a:extLst>
              </p:cNvPr>
              <p:cNvSpPr txBox="1"/>
              <p:nvPr/>
            </p:nvSpPr>
            <p:spPr>
              <a:xfrm>
                <a:off x="676905" y="-103357"/>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8" name="Hộp Văn bản 17">
                <a:extLst>
                  <a:ext uri="{FF2B5EF4-FFF2-40B4-BE49-F238E27FC236}">
                    <a16:creationId xmlns:a16="http://schemas.microsoft.com/office/drawing/2014/main" id="{8F87FACD-9A65-46F5-8277-41818589A396}"/>
                  </a:ext>
                </a:extLst>
              </p:cNvPr>
              <p:cNvSpPr txBox="1">
                <a:spLocks noRot="1" noChangeAspect="1" noMove="1" noResize="1" noEditPoints="1" noAdjustHandles="1" noChangeArrowheads="1" noChangeShapeType="1" noTextEdit="1"/>
              </p:cNvSpPr>
              <p:nvPr/>
            </p:nvSpPr>
            <p:spPr>
              <a:xfrm>
                <a:off x="676905" y="-103357"/>
                <a:ext cx="6362700" cy="830997"/>
              </a:xfrm>
              <a:prstGeom prst="rect">
                <a:avLst/>
              </a:prstGeom>
              <a:blipFill>
                <a:blip r:embed="rId7"/>
                <a:stretch>
                  <a:fillRect l="-1437" t="-5882"/>
                </a:stretch>
              </a:blipFill>
            </p:spPr>
            <p:txBody>
              <a:bodyPr/>
              <a:lstStyle/>
              <a:p>
                <a:r>
                  <a:rPr lang="en-US">
                    <a:noFill/>
                  </a:rPr>
                  <a:t> </a:t>
                </a:r>
              </a:p>
            </p:txBody>
          </p:sp>
        </mc:Fallback>
      </mc:AlternateContent>
    </p:spTree>
    <p:extLst>
      <p:ext uri="{BB962C8B-B14F-4D97-AF65-F5344CB8AC3E}">
        <p14:creationId xmlns:p14="http://schemas.microsoft.com/office/powerpoint/2010/main" val="734583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Subtitle 3">
                <a:extLst>
                  <a:ext uri="{FF2B5EF4-FFF2-40B4-BE49-F238E27FC236}">
                    <a16:creationId xmlns:a16="http://schemas.microsoft.com/office/drawing/2014/main" id="{AA952674-DCF8-4CD8-B3CD-22ADABEBACBE}"/>
                  </a:ext>
                </a:extLst>
              </p:cNvPr>
              <p:cNvSpPr>
                <a:spLocks noGrp="1"/>
              </p:cNvSpPr>
              <p:nvPr>
                <p:ph type="subTitle" idx="2"/>
              </p:nvPr>
            </p:nvSpPr>
            <p:spPr>
              <a:xfrm>
                <a:off x="64105" y="843491"/>
                <a:ext cx="9079895" cy="409222"/>
              </a:xfrm>
            </p:spPr>
            <p:txBody>
              <a:bodyPr/>
              <a:lstStyle/>
              <a:p>
                <a:pPr>
                  <a:spcAft>
                    <a:spcPts val="600"/>
                  </a:spcAft>
                </a:pPr>
                <a:r>
                  <a:rPr lang="en-US" sz="2400">
                    <a:latin typeface="Times New Roman" panose="02020603050405020304" pitchFamily="18" charset="0"/>
                    <a:cs typeface="Times New Roman" panose="02020603050405020304" pitchFamily="18" charset="0"/>
                  </a:rPr>
                  <a:t>2.1</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ea typeface="Gungsuh" panose="02030600000101010101" pitchFamily="18" charset="-127"/>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Gungsuh" panose="02030600000101010101" pitchFamily="18" charset="-127"/>
                      </a:rPr>
                      <m:t>𝑦</m:t>
                    </m:r>
                    <m:r>
                      <a:rPr lang="en-US" sz="2400" b="0" i="1" smtClean="0">
                        <a:latin typeface="Cambria Math" panose="02040503050406030204" pitchFamily="18" charset="0"/>
                        <a:ea typeface="Gungsuh" panose="02030600000101010101" pitchFamily="18" charset="-127"/>
                      </a:rPr>
                      <m:t>=</m:t>
                    </m:r>
                    <m:sSup>
                      <m:sSupPr>
                        <m:ctrlPr>
                          <a:rPr lang="en-US" sz="2400" b="0" i="1" smtClean="0">
                            <a:latin typeface="Cambria Math" panose="02040503050406030204" pitchFamily="18" charset="0"/>
                            <a:ea typeface="Gungsuh" panose="02030600000101010101" pitchFamily="18" charset="-127"/>
                          </a:rPr>
                        </m:ctrlPr>
                      </m:sSupPr>
                      <m:e>
                        <m:r>
                          <a:rPr lang="en-US" sz="2400" b="0" i="1" smtClean="0">
                            <a:latin typeface="Cambria Math" panose="02040503050406030204" pitchFamily="18" charset="0"/>
                            <a:ea typeface="Gungsuh" panose="02030600000101010101" pitchFamily="18" charset="-127"/>
                          </a:rPr>
                          <m:t>𝑎𝑥</m:t>
                        </m:r>
                      </m:e>
                      <m:sup>
                        <m:r>
                          <a:rPr lang="en-US" sz="2400" b="0" i="1" smtClean="0">
                            <a:latin typeface="Cambria Math" panose="02040503050406030204" pitchFamily="18" charset="0"/>
                            <a:ea typeface="Gungsuh" panose="02030600000101010101" pitchFamily="18" charset="-127"/>
                          </a:rPr>
                          <m:t>2</m:t>
                        </m:r>
                        <m:r>
                          <a:rPr lang="en-US" sz="2400" b="0" i="1" smtClean="0">
                            <a:latin typeface="Cambria Math" panose="02040503050406030204" pitchFamily="18" charset="0"/>
                            <a:ea typeface="Gungsuh" panose="02030600000101010101" pitchFamily="18" charset="-127"/>
                          </a:rPr>
                          <m:t> </m:t>
                        </m:r>
                      </m:sup>
                    </m:sSup>
                    <m:r>
                      <a:rPr lang="en-US" sz="2400" b="0" i="1" smtClean="0">
                        <a:latin typeface="Cambria Math" panose="02040503050406030204" pitchFamily="18" charset="0"/>
                        <a:ea typeface="Gungsuh" panose="02030600000101010101" pitchFamily="18" charset="-127"/>
                      </a:rPr>
                      <m:t>(</m:t>
                    </m:r>
                    <m:r>
                      <a:rPr lang="en-US" sz="2400" b="0" i="1" smtClean="0">
                        <a:latin typeface="Cambria Math" panose="02040503050406030204" pitchFamily="18" charset="0"/>
                        <a:ea typeface="Gungsuh" panose="02030600000101010101" pitchFamily="18" charset="-127"/>
                      </a:rPr>
                      <m:t>𝑎</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m:t>
                    </m:r>
                  </m:oMath>
                </a14:m>
                <a:r>
                  <a:rPr lang="en-US" sz="2400" dirty="0">
                    <a:latin typeface="Times New Roman" panose="02020603050405020304" pitchFamily="18" charset="0"/>
                    <a:cs typeface="Times New Roman" panose="02020603050405020304" pitchFamily="18" charset="0"/>
                  </a:rPr>
                  <a:t> </a:t>
                </a:r>
              </a:p>
            </p:txBody>
          </p:sp>
        </mc:Choice>
        <mc:Fallback xmlns="">
          <p:sp>
            <p:nvSpPr>
              <p:cNvPr id="4" name="Subtitle 3">
                <a:extLst>
                  <a:ext uri="{FF2B5EF4-FFF2-40B4-BE49-F238E27FC236}">
                    <a16:creationId xmlns:a16="http://schemas.microsoft.com/office/drawing/2014/main" id="{AA952674-DCF8-4CD8-B3CD-22ADABEBACBE}"/>
                  </a:ext>
                </a:extLst>
              </p:cNvPr>
              <p:cNvSpPr>
                <a:spLocks noGrp="1" noRot="1" noChangeAspect="1" noMove="1" noResize="1" noEditPoints="1" noAdjustHandles="1" noChangeArrowheads="1" noChangeShapeType="1" noTextEdit="1"/>
              </p:cNvSpPr>
              <p:nvPr>
                <p:ph type="subTitle" idx="2"/>
              </p:nvPr>
            </p:nvSpPr>
            <p:spPr>
              <a:xfrm>
                <a:off x="64105" y="843491"/>
                <a:ext cx="9079895" cy="409222"/>
              </a:xfrm>
              <a:blipFill>
                <a:blip r:embed="rId2"/>
                <a:stretch>
                  <a:fillRect t="-26866" b="-31343"/>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BAA278F2-9502-46D4-81C0-46FA4AA5D5DA}"/>
              </a:ext>
            </a:extLst>
          </p:cNvPr>
          <p:cNvSpPr txBox="1"/>
          <p:nvPr/>
        </p:nvSpPr>
        <p:spPr>
          <a:xfrm>
            <a:off x="775229" y="1252713"/>
            <a:ext cx="7593542" cy="461665"/>
          </a:xfrm>
          <a:prstGeom prst="rect">
            <a:avLst/>
          </a:prstGeom>
          <a:noFill/>
        </p:spPr>
        <p:txBody>
          <a:bodyPr wrap="square" rtlCol="0">
            <a:spAutoFit/>
          </a:bodyPr>
          <a:lstStyle/>
          <a:p>
            <a:r>
              <a:rPr lang="en-US" sz="2400" i="1">
                <a:solidFill>
                  <a:srgbClr val="00B0F0"/>
                </a:solidFill>
                <a:latin typeface="Times New Roman" panose="02020603050405020304" pitchFamily="18" charset="0"/>
                <a:cs typeface="Times New Roman" panose="02020603050405020304" pitchFamily="18" charset="0"/>
              </a:rPr>
              <a:t>Nhắc lại khái niệm hàm số đồng biến, hàm số nghịch biến</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BE8CC8F-F4A5-481A-9AD8-5FEEB6F36027}"/>
                  </a:ext>
                </a:extLst>
              </p:cNvPr>
              <p:cNvSpPr txBox="1"/>
              <p:nvPr/>
            </p:nvSpPr>
            <p:spPr>
              <a:xfrm>
                <a:off x="775229" y="1629357"/>
                <a:ext cx="8096213" cy="4457952"/>
              </a:xfrm>
              <a:prstGeom prst="rect">
                <a:avLst/>
              </a:prstGeom>
              <a:noFill/>
            </p:spPr>
            <p:txBody>
              <a:bodyPr wrap="square" rtlCol="0">
                <a:spAutoFit/>
              </a:bodyPr>
              <a:lstStyle/>
              <a:p>
                <a:pPr>
                  <a:lnSpc>
                    <a:spcPct val="150000"/>
                  </a:lnSpc>
                </a:pPr>
                <a:r>
                  <a:rPr lang="en-US" sz="2400" dirty="0">
                    <a:latin typeface="Times New Roman" panose="02020603050405020304" pitchFamily="18" charset="0"/>
                    <a:cs typeface="Times New Roman" panose="02020603050405020304" pitchFamily="18" charset="0"/>
                  </a:rPr>
                  <a:t>Cho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latin typeface="Cambria Math" panose="02040503050406030204" pitchFamily="18" charset="0"/>
                      </a:rPr>
                      <m:t>𝑹</m:t>
                    </m:r>
                  </m:oMath>
                </a14:m>
                <a:endParaRPr lang="en-US" sz="2400" b="1" dirty="0">
                  <a:latin typeface="Times New Roman" panose="02020603050405020304" pitchFamily="18" charset="0"/>
                  <a:cs typeface="Times New Roman" panose="02020603050405020304" pitchFamily="18" charset="0"/>
                </a:endParaRPr>
              </a:p>
              <a:p>
                <a:pPr marL="342900" indent="-342900">
                  <a:lnSpc>
                    <a:spcPct val="150000"/>
                  </a:lnSpc>
                  <a:buAutoNum type="alphaLcParenR"/>
                </a:pP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𝑥</m:t>
                    </m:r>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tăng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𝑓</m:t>
                    </m:r>
                    <m:d>
                      <m:dPr>
                        <m:ctrlPr>
                          <a:rPr lang="en-US" sz="2400" i="1">
                            <a:solidFill>
                              <a:srgbClr val="00B0F0"/>
                            </a:solidFill>
                            <a:latin typeface="Cambria Math" panose="02040503050406030204" pitchFamily="18" charset="0"/>
                          </a:rPr>
                        </m:ctrlPr>
                      </m:dPr>
                      <m:e>
                        <m:r>
                          <a:rPr lang="en-US" sz="2400" i="1">
                            <a:solidFill>
                              <a:srgbClr val="00B0F0"/>
                            </a:solidFill>
                            <a:latin typeface="Cambria Math" panose="02040503050406030204" pitchFamily="18" charset="0"/>
                          </a:rPr>
                          <m:t>𝑥</m:t>
                        </m:r>
                      </m:e>
                    </m:d>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cũng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tăng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đồng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rPr>
                      <m:t>𝑹</m:t>
                    </m:r>
                  </m:oMath>
                </a14:m>
                <a:r>
                  <a:rPr lang="en-US" sz="2400" dirty="0">
                    <a:latin typeface="Times New Roman" panose="02020603050405020304" pitchFamily="18" charset="0"/>
                    <a:cs typeface="Times New Roman" panose="02020603050405020304" pitchFamily="18" charset="0"/>
                  </a:rPr>
                  <a:t> </a:t>
                </a:r>
              </a:p>
              <a:p>
                <a:pPr marL="342900" indent="-342900">
                  <a:lnSpc>
                    <a:spcPct val="150000"/>
                  </a:lnSpc>
                  <a:buFont typeface="Arial"/>
                  <a:buAutoNum type="alphaLcParenR"/>
                </a:pP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𝑥</m:t>
                    </m:r>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tăng</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solidFill>
                          <a:srgbClr val="00B0F0"/>
                        </a:solidFill>
                        <a:latin typeface="Cambria Math" panose="02040503050406030204" pitchFamily="18" charset="0"/>
                      </a:rPr>
                      <m:t>𝑓</m:t>
                    </m:r>
                    <m:d>
                      <m:dPr>
                        <m:ctrlPr>
                          <a:rPr lang="en-US" sz="2400" i="1">
                            <a:solidFill>
                              <a:srgbClr val="00B0F0"/>
                            </a:solidFill>
                            <a:latin typeface="Cambria Math" panose="02040503050406030204" pitchFamily="18" charset="0"/>
                          </a:rPr>
                        </m:ctrlPr>
                      </m:dPr>
                      <m:e>
                        <m:r>
                          <a:rPr lang="en-US" sz="2400" i="1">
                            <a:solidFill>
                              <a:srgbClr val="00B0F0"/>
                            </a:solidFill>
                            <a:latin typeface="Cambria Math" panose="02040503050406030204" pitchFamily="18" charset="0"/>
                          </a:rPr>
                          <m:t>𝑥</m:t>
                        </m:r>
                      </m:e>
                    </m:d>
                  </m:oMath>
                </a14:m>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lại</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giảm</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𝑓</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e>
                    </m:d>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nghịch</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solidFill>
                      <a:srgbClr val="00B0F0"/>
                    </a:solidFill>
                    <a:latin typeface="Times New Roman" panose="02020603050405020304" pitchFamily="18" charset="0"/>
                    <a:cs typeface="Times New Roman" panose="02020603050405020304" pitchFamily="18" charset="0"/>
                  </a:rPr>
                  <a:t>biến</a:t>
                </a:r>
                <a:r>
                  <a:rPr lang="en-US" sz="2400" dirty="0">
                    <a:solidFill>
                      <a:srgbClr val="00B0F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rPr>
                      <m:t>𝑹</m:t>
                    </m:r>
                  </m:oMath>
                </a14:m>
                <a:r>
                  <a:rPr lang="en-US" sz="2400" dirty="0">
                    <a:latin typeface="Times New Roman" panose="02020603050405020304" pitchFamily="18" charset="0"/>
                    <a:cs typeface="Times New Roman" panose="02020603050405020304" pitchFamily="18" charset="0"/>
                  </a:rPr>
                  <a:t> </a:t>
                </a: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46" name="TextBox 45">
                <a:extLst>
                  <a:ext uri="{FF2B5EF4-FFF2-40B4-BE49-F238E27FC236}">
                    <a16:creationId xmlns:a16="http://schemas.microsoft.com/office/drawing/2014/main" id="{8BE8CC8F-F4A5-481A-9AD8-5FEEB6F36027}"/>
                  </a:ext>
                </a:extLst>
              </p:cNvPr>
              <p:cNvSpPr txBox="1">
                <a:spLocks noRot="1" noChangeAspect="1" noMove="1" noResize="1" noEditPoints="1" noAdjustHandles="1" noChangeArrowheads="1" noChangeShapeType="1" noTextEdit="1"/>
              </p:cNvSpPr>
              <p:nvPr/>
            </p:nvSpPr>
            <p:spPr>
              <a:xfrm>
                <a:off x="775229" y="1629357"/>
                <a:ext cx="8096213" cy="4457952"/>
              </a:xfrm>
              <a:prstGeom prst="rect">
                <a:avLst/>
              </a:prstGeom>
              <a:blipFill>
                <a:blip r:embed="rId3"/>
                <a:stretch>
                  <a:fillRect l="-1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Hộp Văn bản 46">
                <a:extLst>
                  <a:ext uri="{FF2B5EF4-FFF2-40B4-BE49-F238E27FC236}">
                    <a16:creationId xmlns:a16="http://schemas.microsoft.com/office/drawing/2014/main" id="{0F5D398F-CFE2-4CF7-B4C2-44B803C29FED}"/>
                  </a:ext>
                </a:extLst>
              </p:cNvPr>
              <p:cNvSpPr txBox="1"/>
              <p:nvPr/>
            </p:nvSpPr>
            <p:spPr>
              <a:xfrm>
                <a:off x="1677574" y="-152828"/>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7" name="Hộp Văn bản 46">
                <a:extLst>
                  <a:ext uri="{FF2B5EF4-FFF2-40B4-BE49-F238E27FC236}">
                    <a16:creationId xmlns:a16="http://schemas.microsoft.com/office/drawing/2014/main" id="{0F5D398F-CFE2-4CF7-B4C2-44B803C29FED}"/>
                  </a:ext>
                </a:extLst>
              </p:cNvPr>
              <p:cNvSpPr txBox="1">
                <a:spLocks noRot="1" noChangeAspect="1" noMove="1" noResize="1" noEditPoints="1" noAdjustHandles="1" noChangeArrowheads="1" noChangeShapeType="1" noTextEdit="1"/>
              </p:cNvSpPr>
              <p:nvPr/>
            </p:nvSpPr>
            <p:spPr>
              <a:xfrm>
                <a:off x="1677574" y="-152828"/>
                <a:ext cx="6362700" cy="830997"/>
              </a:xfrm>
              <a:prstGeom prst="rect">
                <a:avLst/>
              </a:prstGeom>
              <a:blipFill>
                <a:blip r:embed="rId5"/>
                <a:stretch>
                  <a:fillRect l="-1437" t="-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Hộp Văn bản 47">
                <a:extLst>
                  <a:ext uri="{FF2B5EF4-FFF2-40B4-BE49-F238E27FC236}">
                    <a16:creationId xmlns:a16="http://schemas.microsoft.com/office/drawing/2014/main" id="{BAF461C0-B798-4602-8C24-0B588285DCC4}"/>
                  </a:ext>
                </a:extLst>
              </p:cNvPr>
              <p:cNvSpPr txBox="1"/>
              <p:nvPr/>
            </p:nvSpPr>
            <p:spPr>
              <a:xfrm>
                <a:off x="470452" y="262670"/>
                <a:ext cx="6201281" cy="461665"/>
              </a:xfrm>
              <a:prstGeom prst="rect">
                <a:avLst/>
              </a:prstGeom>
              <a:noFill/>
            </p:spPr>
            <p:txBody>
              <a:bodyPr wrap="square">
                <a:spAutoFit/>
              </a:bodyPr>
              <a:lstStyle/>
              <a:p>
                <a:pPr marL="0" lvl="0" indent="0" algn="l" rtl="0">
                  <a:spcBef>
                    <a:spcPts val="0"/>
                  </a:spcBef>
                  <a:spcAft>
                    <a:spcPts val="0"/>
                  </a:spcAft>
                  <a:buNone/>
                </a:pPr>
                <a:r>
                  <a:rPr lang="en-US" sz="2400">
                    <a:solidFill>
                      <a:srgbClr val="FF0000"/>
                    </a:solidFill>
                    <a:latin typeface="Times New Roman" panose="02020603050405020304" pitchFamily="18" charset="0"/>
                    <a:ea typeface="Gungsuh" panose="02030600000101010101" pitchFamily="18" charset="-127"/>
                    <a:cs typeface="Times New Roman" panose="02020603050405020304" pitchFamily="18" charset="0"/>
                  </a:rPr>
                  <a:t>2.Tính chất của hàm số </a:t>
                </a:r>
                <a14:m>
                  <m:oMath xmlns:m="http://schemas.openxmlformats.org/officeDocument/2006/math">
                    <m:r>
                      <a:rPr lang="en-US" sz="2400" b="0" i="1" smtClean="0">
                        <a:solidFill>
                          <a:srgbClr val="FF0000"/>
                        </a:solidFill>
                        <a:latin typeface="Cambria Math" panose="02040503050406030204" pitchFamily="18" charset="0"/>
                        <a:ea typeface="Gungsuh" panose="02030600000101010101" pitchFamily="18" charset="-127"/>
                      </a:rPr>
                      <m:t>𝑦</m:t>
                    </m:r>
                    <m:r>
                      <a:rPr lang="en-US" sz="2400" b="0" i="1" smtClean="0">
                        <a:solidFill>
                          <a:srgbClr val="FF0000"/>
                        </a:solidFill>
                        <a:latin typeface="Cambria Math" panose="02040503050406030204" pitchFamily="18" charset="0"/>
                        <a:ea typeface="Gungsuh" panose="02030600000101010101" pitchFamily="18" charset="-127"/>
                      </a:rPr>
                      <m:t>=</m:t>
                    </m:r>
                    <m:sSup>
                      <m:sSupPr>
                        <m:ctrlPr>
                          <a:rPr lang="ar-AE" sz="2400" b="0" i="1" smtClean="0">
                            <a:solidFill>
                              <a:srgbClr val="FF0000"/>
                            </a:solidFill>
                            <a:latin typeface="Cambria Math" panose="02040503050406030204" pitchFamily="18" charset="0"/>
                            <a:ea typeface="Gungsuh" panose="02030600000101010101" pitchFamily="18" charset="-127"/>
                          </a:rPr>
                        </m:ctrlPr>
                      </m:sSupPr>
                      <m:e>
                        <m:r>
                          <a:rPr lang="ar-AE" sz="2400" b="0" i="1" smtClean="0">
                            <a:solidFill>
                              <a:srgbClr val="FF0000"/>
                            </a:solidFill>
                            <a:latin typeface="Cambria Math" panose="02040503050406030204" pitchFamily="18" charset="0"/>
                            <a:ea typeface="Gungsuh" panose="02030600000101010101" pitchFamily="18" charset="-127"/>
                          </a:rPr>
                          <m:t>𝑎𝑥</m:t>
                        </m:r>
                      </m:e>
                      <m:sup>
                        <m:r>
                          <a:rPr lang="ar-AE" sz="2400" b="0" i="1" smtClean="0">
                            <a:solidFill>
                              <a:srgbClr val="FF0000"/>
                            </a:solidFill>
                            <a:latin typeface="Cambria Math" panose="02040503050406030204" pitchFamily="18" charset="0"/>
                            <a:ea typeface="Gungsuh" panose="02030600000101010101" pitchFamily="18" charset="-127"/>
                          </a:rPr>
                          <m:t>2</m:t>
                        </m:r>
                        <m:r>
                          <a:rPr lang="ar-AE" sz="2400" b="0" i="1" smtClean="0">
                            <a:solidFill>
                              <a:srgbClr val="FF0000"/>
                            </a:solidFill>
                            <a:latin typeface="Cambria Math" panose="02040503050406030204" pitchFamily="18" charset="0"/>
                            <a:ea typeface="Gungsuh" panose="02030600000101010101" pitchFamily="18" charset="-127"/>
                          </a:rPr>
                          <m:t> </m:t>
                        </m:r>
                      </m:sup>
                    </m:sSup>
                    <m:r>
                      <a:rPr lang="ar-AE" sz="2400" b="0" i="1" smtClean="0">
                        <a:solidFill>
                          <a:srgbClr val="FF0000"/>
                        </a:solidFill>
                        <a:latin typeface="Cambria Math" panose="02040503050406030204" pitchFamily="18" charset="0"/>
                        <a:ea typeface="Gungsuh" panose="02030600000101010101" pitchFamily="18" charset="-127"/>
                      </a:rPr>
                      <m:t>(</m:t>
                    </m:r>
                    <m:r>
                      <a:rPr lang="ar-AE" sz="2400" b="0" i="1" smtClean="0">
                        <a:solidFill>
                          <a:srgbClr val="FF0000"/>
                        </a:solidFill>
                        <a:latin typeface="Cambria Math" panose="02040503050406030204" pitchFamily="18" charset="0"/>
                        <a:ea typeface="Gungsuh" panose="02030600000101010101" pitchFamily="18" charset="-127"/>
                      </a:rPr>
                      <m:t>𝑎</m:t>
                    </m:r>
                    <m:r>
                      <a:rPr lang="ar-AE" sz="2400" b="0" i="1" smtClean="0">
                        <a:solidFill>
                          <a:srgbClr val="FF0000"/>
                        </a:solidFill>
                        <a:latin typeface="Cambria Math" panose="02040503050406030204" pitchFamily="18" charset="0"/>
                        <a:ea typeface="Cambria Math" panose="02040503050406030204" pitchFamily="18" charset="0"/>
                      </a:rPr>
                      <m:t>≠</m:t>
                    </m:r>
                    <m:r>
                      <a:rPr lang="ar-AE" sz="2400" b="0" i="1" smtClean="0">
                        <a:solidFill>
                          <a:srgbClr val="FF0000"/>
                        </a:solidFill>
                        <a:latin typeface="Cambria Math" panose="02040503050406030204" pitchFamily="18" charset="0"/>
                        <a:ea typeface="Cambria Math" panose="02040503050406030204" pitchFamily="18" charset="0"/>
                      </a:rPr>
                      <m:t>0</m:t>
                    </m:r>
                    <m:r>
                      <a:rPr lang="ar-AE" sz="2400" b="0" i="1" smtClean="0">
                        <a:solidFill>
                          <a:srgbClr val="FF0000"/>
                        </a:solidFill>
                        <a:latin typeface="Cambria Math" panose="02040503050406030204" pitchFamily="18" charset="0"/>
                        <a:ea typeface="Cambria Math" panose="02040503050406030204" pitchFamily="18" charset="0"/>
                      </a:rPr>
                      <m:t>)</m:t>
                    </m:r>
                  </m:oMath>
                </a14:m>
                <a:endParaRPr lang="ar-AE" sz="2400">
                  <a:solidFill>
                    <a:srgbClr val="FF0000"/>
                  </a:solidFill>
                  <a:latin typeface="Times New Roman" panose="02020603050405020304" pitchFamily="18" charset="0"/>
                  <a:ea typeface="Gungsuh" panose="02030600000101010101" pitchFamily="18" charset="-127"/>
                  <a:cs typeface="Times New Roman" panose="02020603050405020304" pitchFamily="18" charset="0"/>
                </a:endParaRPr>
              </a:p>
            </p:txBody>
          </p:sp>
        </mc:Choice>
        <mc:Fallback xmlns="">
          <p:sp>
            <p:nvSpPr>
              <p:cNvPr id="48" name="Hộp Văn bản 47">
                <a:extLst>
                  <a:ext uri="{FF2B5EF4-FFF2-40B4-BE49-F238E27FC236}">
                    <a16:creationId xmlns:a16="http://schemas.microsoft.com/office/drawing/2014/main" id="{BAF461C0-B798-4602-8C24-0B588285DCC4}"/>
                  </a:ext>
                </a:extLst>
              </p:cNvPr>
              <p:cNvSpPr txBox="1">
                <a:spLocks noRot="1" noChangeAspect="1" noMove="1" noResize="1" noEditPoints="1" noAdjustHandles="1" noChangeArrowheads="1" noChangeShapeType="1" noTextEdit="1"/>
              </p:cNvSpPr>
              <p:nvPr/>
            </p:nvSpPr>
            <p:spPr>
              <a:xfrm>
                <a:off x="470452" y="262670"/>
                <a:ext cx="6201281" cy="461665"/>
              </a:xfrm>
              <a:prstGeom prst="rect">
                <a:avLst/>
              </a:prstGeom>
              <a:blipFill>
                <a:blip r:embed="rId6"/>
                <a:stretch>
                  <a:fillRect l="-1475"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3308880306"/>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Subtitle 3">
                <a:extLst>
                  <a:ext uri="{FF2B5EF4-FFF2-40B4-BE49-F238E27FC236}">
                    <a16:creationId xmlns:a16="http://schemas.microsoft.com/office/drawing/2014/main" id="{19FC0549-ACFE-4700-B600-71DC4F40CD4F}"/>
                  </a:ext>
                </a:extLst>
              </p:cNvPr>
              <p:cNvSpPr txBox="1">
                <a:spLocks/>
              </p:cNvSpPr>
              <p:nvPr/>
            </p:nvSpPr>
            <p:spPr>
              <a:xfrm>
                <a:off x="-246765" y="561254"/>
                <a:ext cx="7223873" cy="4092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pPr>
                  <a:spcAft>
                    <a:spcPts val="600"/>
                  </a:spcAft>
                </a:pPr>
                <a:r>
                  <a:rPr lang="en-US" sz="2400">
                    <a:latin typeface="Times New Roman" panose="02020603050405020304" pitchFamily="18" charset="0"/>
                    <a:cs typeface="Times New Roman" panose="02020603050405020304" pitchFamily="18" charset="0"/>
                  </a:rPr>
                  <a:t>Ví dụ : Xét hai hàm số :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2</m:t>
                        </m:r>
                      </m:e>
                    </m:d>
                  </m:oMath>
                </a14:m>
                <a:endParaRPr lang="en-US" sz="2400" b="0">
                  <a:latin typeface="Times New Roman" panose="02020603050405020304" pitchFamily="18" charset="0"/>
                  <a:ea typeface="Cambria Math" panose="02040503050406030204" pitchFamily="18" charset="0"/>
                  <a:cs typeface="Times New Roman" panose="02020603050405020304" pitchFamily="18" charset="0"/>
                </a:endParaRPr>
              </a:p>
              <a:p>
                <a:pPr>
                  <a:spcAft>
                    <a:spcPts val="600"/>
                  </a:spcAft>
                </a:pPr>
                <a:r>
                  <a:rPr lang="en-US" sz="240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rPr>
                      <m:t>=−</m:t>
                    </m:r>
                    <m:r>
                      <a:rPr lang="en-US" sz="2400" b="0" i="1" smtClean="0">
                        <a:latin typeface="Cambria Math" panose="02040503050406030204" pitchFamily="18" charset="0"/>
                      </a:rPr>
                      <m:t>2</m:t>
                    </m:r>
                    <m:r>
                      <a:rPr lang="en-US" sz="2400" b="0" i="1" smtClean="0">
                        <a:latin typeface="Cambria Math" panose="02040503050406030204" pitchFamily="18" charset="0"/>
                      </a:rPr>
                      <m:t>)</m:t>
                    </m:r>
                  </m:oMath>
                </a14:m>
                <a:endParaRPr lang="en-US" sz="2400">
                  <a:latin typeface="Times New Roman" panose="02020603050405020304" pitchFamily="18" charset="0"/>
                  <a:cs typeface="Times New Roman" panose="02020603050405020304" pitchFamily="18" charset="0"/>
                </a:endParaRPr>
              </a:p>
            </p:txBody>
          </p:sp>
        </mc:Choice>
        <mc:Fallback xmlns="">
          <p:sp>
            <p:nvSpPr>
              <p:cNvPr id="5" name="Subtitle 3">
                <a:extLst>
                  <a:ext uri="{FF2B5EF4-FFF2-40B4-BE49-F238E27FC236}">
                    <a16:creationId xmlns:a16="http://schemas.microsoft.com/office/drawing/2014/main" id="{19FC0549-ACFE-4700-B600-71DC4F40CD4F}"/>
                  </a:ext>
                </a:extLst>
              </p:cNvPr>
              <p:cNvSpPr txBox="1">
                <a:spLocks noRot="1" noChangeAspect="1" noMove="1" noResize="1" noEditPoints="1" noAdjustHandles="1" noChangeArrowheads="1" noChangeShapeType="1" noTextEdit="1"/>
              </p:cNvSpPr>
              <p:nvPr/>
            </p:nvSpPr>
            <p:spPr>
              <a:xfrm>
                <a:off x="-246765" y="561254"/>
                <a:ext cx="7223873" cy="409222"/>
              </a:xfrm>
              <a:prstGeom prst="rect">
                <a:avLst/>
              </a:prstGeom>
              <a:blipFill>
                <a:blip r:embed="rId2"/>
                <a:stretch>
                  <a:fillRect t="-80597" b="-865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23EBF9-536B-4362-B814-04F0881536D1}"/>
                  </a:ext>
                </a:extLst>
              </p:cNvPr>
              <p:cNvSpPr txBox="1"/>
              <p:nvPr/>
            </p:nvSpPr>
            <p:spPr>
              <a:xfrm>
                <a:off x="265083" y="1079081"/>
                <a:ext cx="8158452"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Điền vào ô trống các giá trị tương ứng của </a:t>
                </a:r>
                <a14:m>
                  <m:oMath xmlns:m="http://schemas.openxmlformats.org/officeDocument/2006/math">
                    <m:r>
                      <a:rPr lang="en-US" sz="2400" i="1" smtClean="0">
                        <a:latin typeface="Cambria Math" panose="02040503050406030204" pitchFamily="18" charset="0"/>
                      </a:rPr>
                      <m:t>𝑦</m:t>
                    </m:r>
                  </m:oMath>
                </a14:m>
                <a:r>
                  <a:rPr lang="en-US" sz="2400">
                    <a:latin typeface="Times New Roman" panose="02020603050405020304" pitchFamily="18" charset="0"/>
                    <a:cs typeface="Times New Roman" panose="02020603050405020304" pitchFamily="18" charset="0"/>
                  </a:rPr>
                  <a:t> trong hai bảng sau :</a:t>
                </a:r>
              </a:p>
            </p:txBody>
          </p:sp>
        </mc:Choice>
        <mc:Fallback xmlns="">
          <p:sp>
            <p:nvSpPr>
              <p:cNvPr id="6" name="TextBox 5">
                <a:extLst>
                  <a:ext uri="{FF2B5EF4-FFF2-40B4-BE49-F238E27FC236}">
                    <a16:creationId xmlns:a16="http://schemas.microsoft.com/office/drawing/2014/main" id="{B823EBF9-536B-4362-B814-04F0881536D1}"/>
                  </a:ext>
                </a:extLst>
              </p:cNvPr>
              <p:cNvSpPr txBox="1">
                <a:spLocks noRot="1" noChangeAspect="1" noMove="1" noResize="1" noEditPoints="1" noAdjustHandles="1" noChangeArrowheads="1" noChangeShapeType="1" noTextEdit="1"/>
              </p:cNvSpPr>
              <p:nvPr/>
            </p:nvSpPr>
            <p:spPr>
              <a:xfrm>
                <a:off x="265083" y="1079081"/>
                <a:ext cx="8158452" cy="461665"/>
              </a:xfrm>
              <a:prstGeom prst="rect">
                <a:avLst/>
              </a:prstGeom>
              <a:blipFill>
                <a:blip r:embed="rId3"/>
                <a:stretch>
                  <a:fillRect l="-1120" t="-10526" r="-22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063653384"/>
                  </p:ext>
                </p:extLst>
              </p:nvPr>
            </p:nvGraphicFramePr>
            <p:xfrm>
              <a:off x="565484" y="1309913"/>
              <a:ext cx="6640224" cy="1371600"/>
            </p:xfrm>
            <a:graphic>
              <a:graphicData uri="http://schemas.openxmlformats.org/drawingml/2006/table">
                <a:tbl>
                  <a:tblPr firstRow="1" bandRow="1">
                    <a:tableStyleId>{5B8AEC2D-5E58-416F-87D4-A6AD2C3954B2}</a:tableStyleId>
                  </a:tblPr>
                  <a:tblGrid>
                    <a:gridCol w="1383632">
                      <a:extLst>
                        <a:ext uri="{9D8B030D-6E8A-4147-A177-3AD203B41FA5}">
                          <a16:colId xmlns:a16="http://schemas.microsoft.com/office/drawing/2014/main" val="1855235077"/>
                        </a:ext>
                      </a:extLst>
                    </a:gridCol>
                    <a:gridCol w="721895">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64880">
                      <a:extLst>
                        <a:ext uri="{9D8B030D-6E8A-4147-A177-3AD203B41FA5}">
                          <a16:colId xmlns:a16="http://schemas.microsoft.com/office/drawing/2014/main" val="293228827"/>
                        </a:ext>
                      </a:extLst>
                    </a:gridCol>
                    <a:gridCol w="830028">
                      <a:extLst>
                        <a:ext uri="{9D8B030D-6E8A-4147-A177-3AD203B41FA5}">
                          <a16:colId xmlns:a16="http://schemas.microsoft.com/office/drawing/2014/main" val="1149587919"/>
                        </a:ext>
                      </a:extLst>
                    </a:gridCol>
                    <a:gridCol w="830028">
                      <a:extLst>
                        <a:ext uri="{9D8B030D-6E8A-4147-A177-3AD203B41FA5}">
                          <a16:colId xmlns:a16="http://schemas.microsoft.com/office/drawing/2014/main" val="3649190958"/>
                        </a:ext>
                      </a:extLst>
                    </a:gridCol>
                    <a:gridCol w="830028">
                      <a:extLst>
                        <a:ext uri="{9D8B030D-6E8A-4147-A177-3AD203B41FA5}">
                          <a16:colId xmlns:a16="http://schemas.microsoft.com/office/drawing/2014/main" val="2606486820"/>
                        </a:ext>
                      </a:extLst>
                    </a:gridCol>
                    <a:gridCol w="830028">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oMath>
                            </m:oMathPara>
                          </a14:m>
                          <a:endParaRPr lang="en-US" sz="2400">
                            <a:latin typeface="Georgia" panose="02040502050405020303"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Georgia" panose="02040502050405020303"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063653384"/>
                  </p:ext>
                </p:extLst>
              </p:nvPr>
            </p:nvGraphicFramePr>
            <p:xfrm>
              <a:off x="565484" y="1309913"/>
              <a:ext cx="6640224" cy="1371600"/>
            </p:xfrm>
            <a:graphic>
              <a:graphicData uri="http://schemas.openxmlformats.org/drawingml/2006/table">
                <a:tbl>
                  <a:tblPr firstRow="1" bandRow="1">
                    <a:tableStyleId>{5B8AEC2D-5E58-416F-87D4-A6AD2C3954B2}</a:tableStyleId>
                  </a:tblPr>
                  <a:tblGrid>
                    <a:gridCol w="1383632">
                      <a:extLst>
                        <a:ext uri="{9D8B030D-6E8A-4147-A177-3AD203B41FA5}">
                          <a16:colId xmlns:a16="http://schemas.microsoft.com/office/drawing/2014/main" val="1855235077"/>
                        </a:ext>
                      </a:extLst>
                    </a:gridCol>
                    <a:gridCol w="721895">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64880">
                      <a:extLst>
                        <a:ext uri="{9D8B030D-6E8A-4147-A177-3AD203B41FA5}">
                          <a16:colId xmlns:a16="http://schemas.microsoft.com/office/drawing/2014/main" val="293228827"/>
                        </a:ext>
                      </a:extLst>
                    </a:gridCol>
                    <a:gridCol w="830028">
                      <a:extLst>
                        <a:ext uri="{9D8B030D-6E8A-4147-A177-3AD203B41FA5}">
                          <a16:colId xmlns:a16="http://schemas.microsoft.com/office/drawing/2014/main" val="1149587919"/>
                        </a:ext>
                      </a:extLst>
                    </a:gridCol>
                    <a:gridCol w="830028">
                      <a:extLst>
                        <a:ext uri="{9D8B030D-6E8A-4147-A177-3AD203B41FA5}">
                          <a16:colId xmlns:a16="http://schemas.microsoft.com/office/drawing/2014/main" val="3649190958"/>
                        </a:ext>
                      </a:extLst>
                    </a:gridCol>
                    <a:gridCol w="830028">
                      <a:extLst>
                        <a:ext uri="{9D8B030D-6E8A-4147-A177-3AD203B41FA5}">
                          <a16:colId xmlns:a16="http://schemas.microsoft.com/office/drawing/2014/main" val="2606486820"/>
                        </a:ext>
                      </a:extLst>
                    </a:gridCol>
                    <a:gridCol w="830028">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endParaRPr lang="en-US"/>
                        </a:p>
                      </a:txBody>
                      <a:tcPr anchor="ctr">
                        <a:blipFill>
                          <a:blip r:embed="rId4"/>
                          <a:stretch>
                            <a:fillRect l="-441" t="-107895" r="-381057" b="-128947"/>
                          </a:stretch>
                        </a:blipFill>
                      </a:tcP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4"/>
                          <a:stretch>
                            <a:fillRect l="-441" t="-210667" r="-381057" b="-30667"/>
                          </a:stretch>
                        </a:blipFill>
                      </a:tcP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4041576314"/>
                  </p:ext>
                </p:extLst>
              </p:nvPr>
            </p:nvGraphicFramePr>
            <p:xfrm>
              <a:off x="881108" y="3092819"/>
              <a:ext cx="6096000" cy="1371600"/>
            </p:xfrm>
            <a:graphic>
              <a:graphicData uri="http://schemas.openxmlformats.org/drawingml/2006/table">
                <a:tbl>
                  <a:tblPr firstRow="1" bandRow="1">
                    <a:tableStyleId>{5B8AEC2D-5E58-416F-87D4-A6AD2C3954B2}</a:tableStyleId>
                  </a:tblPr>
                  <a:tblGrid>
                    <a:gridCol w="1515979">
                      <a:extLst>
                        <a:ext uri="{9D8B030D-6E8A-4147-A177-3AD203B41FA5}">
                          <a16:colId xmlns:a16="http://schemas.microsoft.com/office/drawing/2014/main" val="1855235077"/>
                        </a:ext>
                      </a:extLst>
                    </a:gridCol>
                    <a:gridCol w="986590">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733926">
                      <a:extLst>
                        <a:ext uri="{9D8B030D-6E8A-4147-A177-3AD203B41FA5}">
                          <a16:colId xmlns:a16="http://schemas.microsoft.com/office/drawing/2014/main" val="293228827"/>
                        </a:ext>
                      </a:extLst>
                    </a:gridCol>
                    <a:gridCol w="457200">
                      <a:extLst>
                        <a:ext uri="{9D8B030D-6E8A-4147-A177-3AD203B41FA5}">
                          <a16:colId xmlns:a16="http://schemas.microsoft.com/office/drawing/2014/main" val="1149587919"/>
                        </a:ext>
                      </a:extLst>
                    </a:gridCol>
                    <a:gridCol w="372979">
                      <a:extLst>
                        <a:ext uri="{9D8B030D-6E8A-4147-A177-3AD203B41FA5}">
                          <a16:colId xmlns:a16="http://schemas.microsoft.com/office/drawing/2014/main" val="3649190958"/>
                        </a:ext>
                      </a:extLst>
                    </a:gridCol>
                    <a:gridCol w="842211">
                      <a:extLst>
                        <a:ext uri="{9D8B030D-6E8A-4147-A177-3AD203B41FA5}">
                          <a16:colId xmlns:a16="http://schemas.microsoft.com/office/drawing/2014/main" val="2606486820"/>
                        </a:ext>
                      </a:extLst>
                    </a:gridCol>
                    <a:gridCol w="537410">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oMath>
                            </m:oMathPara>
                          </a14:m>
                          <a:endParaRPr lang="en-US" sz="2400">
                            <a:latin typeface="Georgia" panose="02040502050405020303" pitchFamily="18" charset="0"/>
                          </a:endParaRPr>
                        </a:p>
                      </a:txBody>
                      <a:tcPr anchor="ctr"/>
                    </a:tc>
                    <a:tc>
                      <a:txBody>
                        <a:bodyPr/>
                        <a:lstStyle/>
                        <a:p>
                          <a:pPr algn="ctr"/>
                          <a:r>
                            <a:rPr lang="en-US" sz="2400">
                              <a:latin typeface="Georgia" panose="02040502050405020303" pitchFamily="18" charset="0"/>
                            </a:rPr>
                            <a:t>-3</a:t>
                          </a:r>
                        </a:p>
                      </a:txBody>
                      <a:tcPr anchor="ctr"/>
                    </a:tc>
                    <a:tc>
                      <a:txBody>
                        <a:bodyPr/>
                        <a:lstStyle/>
                        <a:p>
                          <a:pPr algn="ctr"/>
                          <a:r>
                            <a:rPr lang="en-US" sz="2400">
                              <a:latin typeface="Georgia" panose="02040502050405020303"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Georgia" panose="02040502050405020303" pitchFamily="18" charset="0"/>
                          </a:endParaRPr>
                        </a:p>
                      </a:txBody>
                      <a:tcPr anchor="ctr"/>
                    </a:tc>
                    <a:tc>
                      <a:txBody>
                        <a:bodyPr/>
                        <a:lstStyle/>
                        <a:p>
                          <a:pPr algn="ctr"/>
                          <a:r>
                            <a:rPr lang="en-US" sz="2400" dirty="0">
                              <a:latin typeface="Georgia" panose="02040502050405020303" pitchFamily="18" charset="0"/>
                            </a:rPr>
                            <a:t>-18</a:t>
                          </a:r>
                        </a:p>
                      </a:txBody>
                      <a:tcPr anchor="ctr"/>
                    </a:tc>
                    <a:tc>
                      <a:txBody>
                        <a:bodyPr/>
                        <a:lstStyle/>
                        <a:p>
                          <a:pPr algn="ctr"/>
                          <a:endParaRPr lang="en-US" sz="2400">
                            <a:latin typeface="Georgia" panose="02040502050405020303"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4041576314"/>
                  </p:ext>
                </p:extLst>
              </p:nvPr>
            </p:nvGraphicFramePr>
            <p:xfrm>
              <a:off x="881108" y="3092819"/>
              <a:ext cx="6096000" cy="1371600"/>
            </p:xfrm>
            <a:graphic>
              <a:graphicData uri="http://schemas.openxmlformats.org/drawingml/2006/table">
                <a:tbl>
                  <a:tblPr firstRow="1" bandRow="1">
                    <a:tableStyleId>{5B8AEC2D-5E58-416F-87D4-A6AD2C3954B2}</a:tableStyleId>
                  </a:tblPr>
                  <a:tblGrid>
                    <a:gridCol w="1515979">
                      <a:extLst>
                        <a:ext uri="{9D8B030D-6E8A-4147-A177-3AD203B41FA5}">
                          <a16:colId xmlns:a16="http://schemas.microsoft.com/office/drawing/2014/main" val="1855235077"/>
                        </a:ext>
                      </a:extLst>
                    </a:gridCol>
                    <a:gridCol w="986590">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733926">
                      <a:extLst>
                        <a:ext uri="{9D8B030D-6E8A-4147-A177-3AD203B41FA5}">
                          <a16:colId xmlns:a16="http://schemas.microsoft.com/office/drawing/2014/main" val="293228827"/>
                        </a:ext>
                      </a:extLst>
                    </a:gridCol>
                    <a:gridCol w="457200">
                      <a:extLst>
                        <a:ext uri="{9D8B030D-6E8A-4147-A177-3AD203B41FA5}">
                          <a16:colId xmlns:a16="http://schemas.microsoft.com/office/drawing/2014/main" val="1149587919"/>
                        </a:ext>
                      </a:extLst>
                    </a:gridCol>
                    <a:gridCol w="372979">
                      <a:extLst>
                        <a:ext uri="{9D8B030D-6E8A-4147-A177-3AD203B41FA5}">
                          <a16:colId xmlns:a16="http://schemas.microsoft.com/office/drawing/2014/main" val="3649190958"/>
                        </a:ext>
                      </a:extLst>
                    </a:gridCol>
                    <a:gridCol w="842211">
                      <a:extLst>
                        <a:ext uri="{9D8B030D-6E8A-4147-A177-3AD203B41FA5}">
                          <a16:colId xmlns:a16="http://schemas.microsoft.com/office/drawing/2014/main" val="2606486820"/>
                        </a:ext>
                      </a:extLst>
                    </a:gridCol>
                    <a:gridCol w="537410">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endParaRPr lang="en-US"/>
                        </a:p>
                      </a:txBody>
                      <a:tcPr anchor="ctr">
                        <a:blipFill>
                          <a:blip r:embed="rId5"/>
                          <a:stretch>
                            <a:fillRect l="-402" t="-109211" r="-302811" b="-127632"/>
                          </a:stretch>
                        </a:blipFill>
                      </a:tcPr>
                    </a:tc>
                    <a:tc>
                      <a:txBody>
                        <a:bodyPr/>
                        <a:lstStyle/>
                        <a:p>
                          <a:pPr algn="ctr"/>
                          <a:r>
                            <a:rPr lang="en-US" sz="2400">
                              <a:latin typeface="Georgia" panose="02040502050405020303" pitchFamily="18" charset="0"/>
                            </a:rPr>
                            <a:t>-3</a:t>
                          </a:r>
                        </a:p>
                      </a:txBody>
                      <a:tcPr anchor="ctr"/>
                    </a:tc>
                    <a:tc>
                      <a:txBody>
                        <a:bodyPr/>
                        <a:lstStyle/>
                        <a:p>
                          <a:pPr algn="ctr"/>
                          <a:r>
                            <a:rPr lang="en-US" sz="2400">
                              <a:latin typeface="Georgia" panose="02040502050405020303"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5"/>
                          <a:stretch>
                            <a:fillRect l="-402" t="-212000" r="-302811" b="-29333"/>
                          </a:stretch>
                        </a:blipFill>
                      </a:tcPr>
                    </a:tc>
                    <a:tc>
                      <a:txBody>
                        <a:bodyPr/>
                        <a:lstStyle/>
                        <a:p>
                          <a:pPr algn="ctr"/>
                          <a:r>
                            <a:rPr lang="en-US" sz="2400" dirty="0">
                              <a:latin typeface="Georgia" panose="02040502050405020303" pitchFamily="18" charset="0"/>
                            </a:rPr>
                            <a:t>-18</a:t>
                          </a:r>
                        </a:p>
                      </a:txBody>
                      <a:tcPr anchor="ctr"/>
                    </a:tc>
                    <a:tc>
                      <a:txBody>
                        <a:bodyPr/>
                        <a:lstStyle/>
                        <a:p>
                          <a:pPr algn="ctr"/>
                          <a:endParaRPr lang="en-US" sz="2400">
                            <a:latin typeface="Georgia" panose="02040502050405020303"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endParaRPr lang="en-US" sz="240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F4C8D2EC-3BBB-4183-AA81-927D616C037B}"/>
                  </a:ext>
                </a:extLst>
              </p:cNvPr>
              <p:cNvSpPr txBox="1"/>
              <p:nvPr/>
            </p:nvSpPr>
            <p:spPr>
              <a:xfrm>
                <a:off x="1838325" y="-142235"/>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9" name="Hộp Văn bản 8">
                <a:extLst>
                  <a:ext uri="{FF2B5EF4-FFF2-40B4-BE49-F238E27FC236}">
                    <a16:creationId xmlns:a16="http://schemas.microsoft.com/office/drawing/2014/main" id="{F4C8D2EC-3BBB-4183-AA81-927D616C037B}"/>
                  </a:ext>
                </a:extLst>
              </p:cNvPr>
              <p:cNvSpPr txBox="1">
                <a:spLocks noRot="1" noChangeAspect="1" noMove="1" noResize="1" noEditPoints="1" noAdjustHandles="1" noChangeArrowheads="1" noChangeShapeType="1" noTextEdit="1"/>
              </p:cNvSpPr>
              <p:nvPr/>
            </p:nvSpPr>
            <p:spPr>
              <a:xfrm>
                <a:off x="1838325" y="-142235"/>
                <a:ext cx="6362700" cy="830997"/>
              </a:xfrm>
              <a:prstGeom prst="rect">
                <a:avLst/>
              </a:prstGeom>
              <a:blipFill>
                <a:blip r:embed="rId6"/>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37260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Subtitle 3">
                <a:extLst>
                  <a:ext uri="{FF2B5EF4-FFF2-40B4-BE49-F238E27FC236}">
                    <a16:creationId xmlns:a16="http://schemas.microsoft.com/office/drawing/2014/main" id="{19FC0549-ACFE-4700-B600-71DC4F40CD4F}"/>
                  </a:ext>
                </a:extLst>
              </p:cNvPr>
              <p:cNvSpPr txBox="1">
                <a:spLocks/>
              </p:cNvSpPr>
              <p:nvPr/>
            </p:nvSpPr>
            <p:spPr>
              <a:xfrm>
                <a:off x="148848" y="572992"/>
                <a:ext cx="7223873" cy="4092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1"/>
                  </a:buClr>
                  <a:buSzPts val="2100"/>
                  <a:buFont typeface="Raleway Thin"/>
                  <a:buNone/>
                  <a:defRPr sz="1600" b="0" i="0" u="none" strike="noStrike" cap="none">
                    <a:solidFill>
                      <a:schemeClr val="dk1"/>
                    </a:solidFill>
                    <a:latin typeface="Raleway Thin"/>
                    <a:ea typeface="Raleway Thin"/>
                    <a:cs typeface="Raleway Thin"/>
                    <a:sym typeface="Raleway Thin"/>
                  </a:defRPr>
                </a:lvl1pPr>
                <a:lvl2pPr marL="914400" marR="0" lvl="1"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2pPr>
                <a:lvl3pPr marL="1371600" marR="0" lvl="2"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3pPr>
                <a:lvl4pPr marL="1828800" marR="0" lvl="3"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4pPr>
                <a:lvl5pPr marL="2286000" marR="0" lvl="4"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5pPr>
                <a:lvl6pPr marL="2743200" marR="0" lvl="5"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6pPr>
                <a:lvl7pPr marL="3200400" marR="0" lvl="6"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7pPr>
                <a:lvl8pPr marL="3657600" marR="0" lvl="7"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8pPr>
                <a:lvl9pPr marL="4114800" marR="0" lvl="8" indent="-304800" algn="ctr" rtl="0">
                  <a:lnSpc>
                    <a:spcPct val="100000"/>
                  </a:lnSpc>
                  <a:spcBef>
                    <a:spcPts val="0"/>
                  </a:spcBef>
                  <a:spcAft>
                    <a:spcPts val="0"/>
                  </a:spcAft>
                  <a:buClr>
                    <a:schemeClr val="dk1"/>
                  </a:buClr>
                  <a:buSzPts val="2100"/>
                  <a:buFont typeface="Gloria Hallelujah"/>
                  <a:buNone/>
                  <a:defRPr sz="2100" b="0" i="0" u="none" strike="noStrike" cap="none">
                    <a:solidFill>
                      <a:schemeClr val="dk1"/>
                    </a:solidFill>
                    <a:latin typeface="Gloria Hallelujah"/>
                    <a:ea typeface="Gloria Hallelujah"/>
                    <a:cs typeface="Gloria Hallelujah"/>
                    <a:sym typeface="Gloria Hallelujah"/>
                  </a:defRPr>
                </a:lvl9pPr>
              </a:lstStyle>
              <a:p>
                <a:pPr>
                  <a:spcAft>
                    <a:spcPts val="600"/>
                  </a:spcAft>
                </a:pPr>
                <a:r>
                  <a:rPr lang="en-US" sz="2400">
                    <a:latin typeface="Times New Roman" panose="02020603050405020304" pitchFamily="18" charset="0"/>
                    <a:cs typeface="Times New Roman" panose="02020603050405020304" pitchFamily="18" charset="0"/>
                  </a:rPr>
                  <a:t>Ví dụ : Xét hai hàm số :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=2</m:t>
                        </m:r>
                      </m:e>
                    </m:d>
                  </m:oMath>
                </a14:m>
                <a:endParaRPr lang="en-US" sz="2400" b="0">
                  <a:latin typeface="Times New Roman" panose="02020603050405020304" pitchFamily="18" charset="0"/>
                  <a:ea typeface="Cambria Math" panose="02040503050406030204" pitchFamily="18" charset="0"/>
                  <a:cs typeface="Times New Roman" panose="02020603050405020304" pitchFamily="18" charset="0"/>
                </a:endParaRPr>
              </a:p>
              <a:p>
                <a:pPr>
                  <a:spcAft>
                    <a:spcPts val="600"/>
                  </a:spcAft>
                </a:pPr>
                <a:r>
                  <a:rPr lang="en-US" sz="240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 (</m:t>
                    </m:r>
                    <m:r>
                      <a:rPr lang="en-US" sz="2400" b="0" i="1" smtClean="0">
                        <a:latin typeface="Cambria Math" panose="02040503050406030204" pitchFamily="18" charset="0"/>
                      </a:rPr>
                      <m:t>𝑎</m:t>
                    </m:r>
                    <m:r>
                      <a:rPr lang="en-US" sz="2400" b="0" i="1" smtClean="0">
                        <a:latin typeface="Cambria Math" panose="02040503050406030204" pitchFamily="18" charset="0"/>
                      </a:rPr>
                      <m:t>=−2)</m:t>
                    </m:r>
                  </m:oMath>
                </a14:m>
                <a:endParaRPr lang="en-US" sz="2400">
                  <a:latin typeface="Times New Roman" panose="02020603050405020304" pitchFamily="18" charset="0"/>
                  <a:cs typeface="Times New Roman" panose="02020603050405020304" pitchFamily="18" charset="0"/>
                </a:endParaRPr>
              </a:p>
            </p:txBody>
          </p:sp>
        </mc:Choice>
        <mc:Fallback xmlns="">
          <p:sp>
            <p:nvSpPr>
              <p:cNvPr id="5" name="Subtitle 3">
                <a:extLst>
                  <a:ext uri="{FF2B5EF4-FFF2-40B4-BE49-F238E27FC236}">
                    <a16:creationId xmlns:a16="http://schemas.microsoft.com/office/drawing/2014/main" id="{19FC0549-ACFE-4700-B600-71DC4F40CD4F}"/>
                  </a:ext>
                </a:extLst>
              </p:cNvPr>
              <p:cNvSpPr txBox="1">
                <a:spLocks noRot="1" noChangeAspect="1" noMove="1" noResize="1" noEditPoints="1" noAdjustHandles="1" noChangeArrowheads="1" noChangeShapeType="1" noTextEdit="1"/>
              </p:cNvSpPr>
              <p:nvPr/>
            </p:nvSpPr>
            <p:spPr>
              <a:xfrm>
                <a:off x="148848" y="572992"/>
                <a:ext cx="7223873" cy="409222"/>
              </a:xfrm>
              <a:prstGeom prst="rect">
                <a:avLst/>
              </a:prstGeom>
              <a:blipFill>
                <a:blip r:embed="rId2"/>
                <a:stretch>
                  <a:fillRect t="-80597" b="-7462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23EBF9-536B-4362-B814-04F0881536D1}"/>
                  </a:ext>
                </a:extLst>
              </p:cNvPr>
              <p:cNvSpPr txBox="1"/>
              <p:nvPr/>
            </p:nvSpPr>
            <p:spPr>
              <a:xfrm>
                <a:off x="985548" y="1161151"/>
                <a:ext cx="8158452"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Điền vào ô trống các giá trị tương ứng của </a:t>
                </a:r>
                <a14:m>
                  <m:oMath xmlns:m="http://schemas.openxmlformats.org/officeDocument/2006/math">
                    <m:r>
                      <a:rPr lang="en-US" sz="2400" i="1" smtClean="0">
                        <a:latin typeface="Cambria Math" panose="02040503050406030204" pitchFamily="18" charset="0"/>
                      </a:rPr>
                      <m:t>𝑦</m:t>
                    </m:r>
                  </m:oMath>
                </a14:m>
                <a:r>
                  <a:rPr lang="en-US" sz="2400">
                    <a:latin typeface="Times New Roman" panose="02020603050405020304" pitchFamily="18" charset="0"/>
                    <a:cs typeface="Times New Roman" panose="02020603050405020304" pitchFamily="18" charset="0"/>
                  </a:rPr>
                  <a:t> trong hai bảng sau :</a:t>
                </a:r>
              </a:p>
            </p:txBody>
          </p:sp>
        </mc:Choice>
        <mc:Fallback xmlns="">
          <p:sp>
            <p:nvSpPr>
              <p:cNvPr id="6" name="TextBox 5">
                <a:extLst>
                  <a:ext uri="{FF2B5EF4-FFF2-40B4-BE49-F238E27FC236}">
                    <a16:creationId xmlns:a16="http://schemas.microsoft.com/office/drawing/2014/main" id="{B823EBF9-536B-4362-B814-04F0881536D1}"/>
                  </a:ext>
                </a:extLst>
              </p:cNvPr>
              <p:cNvSpPr txBox="1">
                <a:spLocks noRot="1" noChangeAspect="1" noMove="1" noResize="1" noEditPoints="1" noAdjustHandles="1" noChangeArrowheads="1" noChangeShapeType="1" noTextEdit="1"/>
              </p:cNvSpPr>
              <p:nvPr/>
            </p:nvSpPr>
            <p:spPr>
              <a:xfrm>
                <a:off x="985548" y="1161151"/>
                <a:ext cx="8158452" cy="461665"/>
              </a:xfrm>
              <a:prstGeom prst="rect">
                <a:avLst/>
              </a:prstGeom>
              <a:blipFill>
                <a:blip r:embed="rId3"/>
                <a:stretch>
                  <a:fillRect l="-1196" t="-10526" r="-22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564769555"/>
                  </p:ext>
                </p:extLst>
              </p:nvPr>
            </p:nvGraphicFramePr>
            <p:xfrm>
              <a:off x="1048120" y="1727236"/>
              <a:ext cx="6507712" cy="1371600"/>
            </p:xfrm>
            <a:graphic>
              <a:graphicData uri="http://schemas.openxmlformats.org/drawingml/2006/table">
                <a:tbl>
                  <a:tblPr firstRow="1" bandRow="1">
                    <a:tableStyleId>{5B8AEC2D-5E58-416F-87D4-A6AD2C3954B2}</a:tableStyleId>
                  </a:tblPr>
                  <a:tblGrid>
                    <a:gridCol w="1418354">
                      <a:extLst>
                        <a:ext uri="{9D8B030D-6E8A-4147-A177-3AD203B41FA5}">
                          <a16:colId xmlns:a16="http://schemas.microsoft.com/office/drawing/2014/main" val="1855235077"/>
                        </a:ext>
                      </a:extLst>
                    </a:gridCol>
                    <a:gridCol w="601579">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84218">
                      <a:extLst>
                        <a:ext uri="{9D8B030D-6E8A-4147-A177-3AD203B41FA5}">
                          <a16:colId xmlns:a16="http://schemas.microsoft.com/office/drawing/2014/main" val="293228827"/>
                        </a:ext>
                      </a:extLst>
                    </a:gridCol>
                    <a:gridCol w="813464">
                      <a:extLst>
                        <a:ext uri="{9D8B030D-6E8A-4147-A177-3AD203B41FA5}">
                          <a16:colId xmlns:a16="http://schemas.microsoft.com/office/drawing/2014/main" val="1149587919"/>
                        </a:ext>
                      </a:extLst>
                    </a:gridCol>
                    <a:gridCol w="813464">
                      <a:extLst>
                        <a:ext uri="{9D8B030D-6E8A-4147-A177-3AD203B41FA5}">
                          <a16:colId xmlns:a16="http://schemas.microsoft.com/office/drawing/2014/main" val="3649190958"/>
                        </a:ext>
                      </a:extLst>
                    </a:gridCol>
                    <a:gridCol w="813464">
                      <a:extLst>
                        <a:ext uri="{9D8B030D-6E8A-4147-A177-3AD203B41FA5}">
                          <a16:colId xmlns:a16="http://schemas.microsoft.com/office/drawing/2014/main" val="2606486820"/>
                        </a:ext>
                      </a:extLst>
                    </a:gridCol>
                    <a:gridCol w="813464">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r>
                            <a:rPr lang="en-US" sz="2400">
                              <a:latin typeface="Times New Roman" panose="02020603050405020304" pitchFamily="18" charset="0"/>
                              <a:cs typeface="Times New Roman" panose="02020603050405020304" pitchFamily="18" charset="0"/>
                            </a:rPr>
                            <a:t>x</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7" name="Table 7">
                <a:extLst>
                  <a:ext uri="{FF2B5EF4-FFF2-40B4-BE49-F238E27FC236}">
                    <a16:creationId xmlns:a16="http://schemas.microsoft.com/office/drawing/2014/main" id="{0C58D28F-57CA-4D51-8AEC-0C8D2532322E}"/>
                  </a:ext>
                </a:extLst>
              </p:cNvPr>
              <p:cNvGraphicFramePr>
                <a:graphicFrameLocks noGrp="1"/>
              </p:cNvGraphicFramePr>
              <p:nvPr>
                <p:extLst>
                  <p:ext uri="{D42A27DB-BD31-4B8C-83A1-F6EECF244321}">
                    <p14:modId xmlns:p14="http://schemas.microsoft.com/office/powerpoint/2010/main" val="2564769555"/>
                  </p:ext>
                </p:extLst>
              </p:nvPr>
            </p:nvGraphicFramePr>
            <p:xfrm>
              <a:off x="1048120" y="1727236"/>
              <a:ext cx="6507712" cy="1371600"/>
            </p:xfrm>
            <a:graphic>
              <a:graphicData uri="http://schemas.openxmlformats.org/drawingml/2006/table">
                <a:tbl>
                  <a:tblPr firstRow="1" bandRow="1">
                    <a:tableStyleId>{5B8AEC2D-5E58-416F-87D4-A6AD2C3954B2}</a:tableStyleId>
                  </a:tblPr>
                  <a:tblGrid>
                    <a:gridCol w="1418354">
                      <a:extLst>
                        <a:ext uri="{9D8B030D-6E8A-4147-A177-3AD203B41FA5}">
                          <a16:colId xmlns:a16="http://schemas.microsoft.com/office/drawing/2014/main" val="1855235077"/>
                        </a:ext>
                      </a:extLst>
                    </a:gridCol>
                    <a:gridCol w="601579">
                      <a:extLst>
                        <a:ext uri="{9D8B030D-6E8A-4147-A177-3AD203B41FA5}">
                          <a16:colId xmlns:a16="http://schemas.microsoft.com/office/drawing/2014/main" val="3475698701"/>
                        </a:ext>
                      </a:extLst>
                    </a:gridCol>
                    <a:gridCol w="649705">
                      <a:extLst>
                        <a:ext uri="{9D8B030D-6E8A-4147-A177-3AD203B41FA5}">
                          <a16:colId xmlns:a16="http://schemas.microsoft.com/office/drawing/2014/main" val="2913494498"/>
                        </a:ext>
                      </a:extLst>
                    </a:gridCol>
                    <a:gridCol w="584218">
                      <a:extLst>
                        <a:ext uri="{9D8B030D-6E8A-4147-A177-3AD203B41FA5}">
                          <a16:colId xmlns:a16="http://schemas.microsoft.com/office/drawing/2014/main" val="293228827"/>
                        </a:ext>
                      </a:extLst>
                    </a:gridCol>
                    <a:gridCol w="813464">
                      <a:extLst>
                        <a:ext uri="{9D8B030D-6E8A-4147-A177-3AD203B41FA5}">
                          <a16:colId xmlns:a16="http://schemas.microsoft.com/office/drawing/2014/main" val="1149587919"/>
                        </a:ext>
                      </a:extLst>
                    </a:gridCol>
                    <a:gridCol w="813464">
                      <a:extLst>
                        <a:ext uri="{9D8B030D-6E8A-4147-A177-3AD203B41FA5}">
                          <a16:colId xmlns:a16="http://schemas.microsoft.com/office/drawing/2014/main" val="3649190958"/>
                        </a:ext>
                      </a:extLst>
                    </a:gridCol>
                    <a:gridCol w="813464">
                      <a:extLst>
                        <a:ext uri="{9D8B030D-6E8A-4147-A177-3AD203B41FA5}">
                          <a16:colId xmlns:a16="http://schemas.microsoft.com/office/drawing/2014/main" val="2606486820"/>
                        </a:ext>
                      </a:extLst>
                    </a:gridCol>
                    <a:gridCol w="813464">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pPr algn="ctr"/>
                          <a:r>
                            <a:rPr lang="en-US" sz="2400">
                              <a:latin typeface="Times New Roman" panose="02020603050405020304" pitchFamily="18" charset="0"/>
                              <a:cs typeface="Times New Roman" panose="02020603050405020304" pitchFamily="18" charset="0"/>
                            </a:rPr>
                            <a:t>x</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4"/>
                          <a:stretch>
                            <a:fillRect t="-212000" r="-359657" b="-29333"/>
                          </a:stretch>
                        </a:blipFill>
                      </a:tcP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1926604440"/>
                  </p:ext>
                </p:extLst>
              </p:nvPr>
            </p:nvGraphicFramePr>
            <p:xfrm>
              <a:off x="855615" y="3296549"/>
              <a:ext cx="6096000" cy="1371600"/>
            </p:xfrm>
            <a:graphic>
              <a:graphicData uri="http://schemas.openxmlformats.org/drawingml/2006/table">
                <a:tbl>
                  <a:tblPr firstRow="1" bandRow="1">
                    <a:tableStyleId>{5B8AEC2D-5E58-416F-87D4-A6AD2C3954B2}</a:tableStyleId>
                  </a:tblPr>
                  <a:tblGrid>
                    <a:gridCol w="1586795">
                      <a:extLst>
                        <a:ext uri="{9D8B030D-6E8A-4147-A177-3AD203B41FA5}">
                          <a16:colId xmlns:a16="http://schemas.microsoft.com/office/drawing/2014/main" val="1855235077"/>
                        </a:ext>
                      </a:extLst>
                    </a:gridCol>
                    <a:gridCol w="634830">
                      <a:extLst>
                        <a:ext uri="{9D8B030D-6E8A-4147-A177-3AD203B41FA5}">
                          <a16:colId xmlns:a16="http://schemas.microsoft.com/office/drawing/2014/main" val="3475698701"/>
                        </a:ext>
                      </a:extLst>
                    </a:gridCol>
                    <a:gridCol w="618095">
                      <a:extLst>
                        <a:ext uri="{9D8B030D-6E8A-4147-A177-3AD203B41FA5}">
                          <a16:colId xmlns:a16="http://schemas.microsoft.com/office/drawing/2014/main" val="2913494498"/>
                        </a:ext>
                      </a:extLst>
                    </a:gridCol>
                    <a:gridCol w="720255">
                      <a:extLst>
                        <a:ext uri="{9D8B030D-6E8A-4147-A177-3AD203B41FA5}">
                          <a16:colId xmlns:a16="http://schemas.microsoft.com/office/drawing/2014/main" val="293228827"/>
                        </a:ext>
                      </a:extLst>
                    </a:gridCol>
                    <a:gridCol w="250025">
                      <a:extLst>
                        <a:ext uri="{9D8B030D-6E8A-4147-A177-3AD203B41FA5}">
                          <a16:colId xmlns:a16="http://schemas.microsoft.com/office/drawing/2014/main" val="1149587919"/>
                        </a:ext>
                      </a:extLst>
                    </a:gridCol>
                    <a:gridCol w="762000">
                      <a:extLst>
                        <a:ext uri="{9D8B030D-6E8A-4147-A177-3AD203B41FA5}">
                          <a16:colId xmlns:a16="http://schemas.microsoft.com/office/drawing/2014/main" val="3649190958"/>
                        </a:ext>
                      </a:extLst>
                    </a:gridCol>
                    <a:gridCol w="762000">
                      <a:extLst>
                        <a:ext uri="{9D8B030D-6E8A-4147-A177-3AD203B41FA5}">
                          <a16:colId xmlns:a16="http://schemas.microsoft.com/office/drawing/2014/main" val="2606486820"/>
                        </a:ext>
                      </a:extLst>
                    </a:gridCol>
                    <a:gridCol w="762000">
                      <a:extLst>
                        <a:ext uri="{9D8B030D-6E8A-4147-A177-3AD203B41FA5}">
                          <a16:colId xmlns:a16="http://schemas.microsoft.com/office/drawing/2014/main" val="3034259582"/>
                        </a:ext>
                      </a:extLst>
                    </a:gridCol>
                  </a:tblGrid>
                  <a:tr h="37084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𝑥</m:t>
                                </m:r>
                              </m:oMath>
                            </m:oMathPara>
                          </a14:m>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370840">
                    <a:tc>
                      <a:txBody>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m:oMathPara>
                          </a14:m>
                          <a:endParaRPr lang="en-US" sz="2400">
                            <a:latin typeface="Times New Roman" panose="02020603050405020304" pitchFamily="18" charset="0"/>
                            <a:cs typeface="Times New Roman" panose="02020603050405020304" pitchFamily="18" charset="0"/>
                          </a:endParaRP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8" name="Table 7">
                <a:extLst>
                  <a:ext uri="{FF2B5EF4-FFF2-40B4-BE49-F238E27FC236}">
                    <a16:creationId xmlns:a16="http://schemas.microsoft.com/office/drawing/2014/main" id="{A7013896-9764-4159-9551-A61DFFDE2DFC}"/>
                  </a:ext>
                </a:extLst>
              </p:cNvPr>
              <p:cNvGraphicFramePr>
                <a:graphicFrameLocks noGrp="1"/>
              </p:cNvGraphicFramePr>
              <p:nvPr>
                <p:extLst>
                  <p:ext uri="{D42A27DB-BD31-4B8C-83A1-F6EECF244321}">
                    <p14:modId xmlns:p14="http://schemas.microsoft.com/office/powerpoint/2010/main" val="1926604440"/>
                  </p:ext>
                </p:extLst>
              </p:nvPr>
            </p:nvGraphicFramePr>
            <p:xfrm>
              <a:off x="855615" y="3296549"/>
              <a:ext cx="6096000" cy="1371600"/>
            </p:xfrm>
            <a:graphic>
              <a:graphicData uri="http://schemas.openxmlformats.org/drawingml/2006/table">
                <a:tbl>
                  <a:tblPr firstRow="1" bandRow="1">
                    <a:tableStyleId>{5B8AEC2D-5E58-416F-87D4-A6AD2C3954B2}</a:tableStyleId>
                  </a:tblPr>
                  <a:tblGrid>
                    <a:gridCol w="1586795">
                      <a:extLst>
                        <a:ext uri="{9D8B030D-6E8A-4147-A177-3AD203B41FA5}">
                          <a16:colId xmlns:a16="http://schemas.microsoft.com/office/drawing/2014/main" val="1855235077"/>
                        </a:ext>
                      </a:extLst>
                    </a:gridCol>
                    <a:gridCol w="634830">
                      <a:extLst>
                        <a:ext uri="{9D8B030D-6E8A-4147-A177-3AD203B41FA5}">
                          <a16:colId xmlns:a16="http://schemas.microsoft.com/office/drawing/2014/main" val="3475698701"/>
                        </a:ext>
                      </a:extLst>
                    </a:gridCol>
                    <a:gridCol w="618095">
                      <a:extLst>
                        <a:ext uri="{9D8B030D-6E8A-4147-A177-3AD203B41FA5}">
                          <a16:colId xmlns:a16="http://schemas.microsoft.com/office/drawing/2014/main" val="2913494498"/>
                        </a:ext>
                      </a:extLst>
                    </a:gridCol>
                    <a:gridCol w="720255">
                      <a:extLst>
                        <a:ext uri="{9D8B030D-6E8A-4147-A177-3AD203B41FA5}">
                          <a16:colId xmlns:a16="http://schemas.microsoft.com/office/drawing/2014/main" val="293228827"/>
                        </a:ext>
                      </a:extLst>
                    </a:gridCol>
                    <a:gridCol w="250025">
                      <a:extLst>
                        <a:ext uri="{9D8B030D-6E8A-4147-A177-3AD203B41FA5}">
                          <a16:colId xmlns:a16="http://schemas.microsoft.com/office/drawing/2014/main" val="1149587919"/>
                        </a:ext>
                      </a:extLst>
                    </a:gridCol>
                    <a:gridCol w="762000">
                      <a:extLst>
                        <a:ext uri="{9D8B030D-6E8A-4147-A177-3AD203B41FA5}">
                          <a16:colId xmlns:a16="http://schemas.microsoft.com/office/drawing/2014/main" val="3649190958"/>
                        </a:ext>
                      </a:extLst>
                    </a:gridCol>
                    <a:gridCol w="762000">
                      <a:extLst>
                        <a:ext uri="{9D8B030D-6E8A-4147-A177-3AD203B41FA5}">
                          <a16:colId xmlns:a16="http://schemas.microsoft.com/office/drawing/2014/main" val="2606486820"/>
                        </a:ext>
                      </a:extLst>
                    </a:gridCol>
                    <a:gridCol w="762000">
                      <a:extLst>
                        <a:ext uri="{9D8B030D-6E8A-4147-A177-3AD203B41FA5}">
                          <a16:colId xmlns:a16="http://schemas.microsoft.com/office/drawing/2014/main" val="3034259582"/>
                        </a:ext>
                      </a:extLst>
                    </a:gridCol>
                  </a:tblGrid>
                  <a:tr h="457200">
                    <a:tc gridSpan="8">
                      <a:txBody>
                        <a:bodyPr/>
                        <a:lstStyle/>
                        <a:p>
                          <a:pPr algn="ctr"/>
                          <a:r>
                            <a:rPr lang="en-US" sz="2400">
                              <a:latin typeface="Times New Roman" panose="02020603050405020304" pitchFamily="18" charset="0"/>
                              <a:cs typeface="Times New Roman" panose="02020603050405020304" pitchFamily="18" charset="0"/>
                            </a:rPr>
                            <a:t>Bảng 2</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57200">
                    <a:tc>
                      <a:txBody>
                        <a:bodyPr/>
                        <a:lstStyle/>
                        <a:p>
                          <a:endParaRPr lang="en-US"/>
                        </a:p>
                      </a:txBody>
                      <a:tcPr anchor="ctr">
                        <a:blipFill>
                          <a:blip r:embed="rId5"/>
                          <a:stretch>
                            <a:fillRect l="-383" t="-107895" r="-283908" b="-128947"/>
                          </a:stretch>
                        </a:blipFill>
                      </a:tcP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1</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457200">
                    <a:tc>
                      <a:txBody>
                        <a:bodyPr/>
                        <a:lstStyle/>
                        <a:p>
                          <a:endParaRPr lang="en-US"/>
                        </a:p>
                      </a:txBody>
                      <a:tcPr anchor="ctr">
                        <a:blipFill>
                          <a:blip r:embed="rId5"/>
                          <a:stretch>
                            <a:fillRect l="-383" t="-210667" r="-283908" b="-30667"/>
                          </a:stretch>
                        </a:blipFill>
                      </a:tcP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0</a:t>
                          </a:r>
                        </a:p>
                      </a:txBody>
                      <a:tcPr anchor="ctr"/>
                    </a:tc>
                    <a:tc>
                      <a:txBody>
                        <a:bodyPr/>
                        <a:lstStyle/>
                        <a:p>
                          <a:pPr algn="ctr"/>
                          <a:r>
                            <a:rPr lang="en-US" sz="2400">
                              <a:latin typeface="Times New Roman" panose="02020603050405020304" pitchFamily="18" charset="0"/>
                              <a:cs typeface="Times New Roman" panose="02020603050405020304" pitchFamily="18" charset="0"/>
                            </a:rPr>
                            <a:t>-2</a:t>
                          </a:r>
                        </a:p>
                      </a:txBody>
                      <a:tcPr anchor="ctr"/>
                    </a:tc>
                    <a:tc>
                      <a:txBody>
                        <a:bodyPr/>
                        <a:lstStyle/>
                        <a:p>
                          <a:pPr algn="ctr"/>
                          <a:r>
                            <a:rPr lang="en-US" sz="2400">
                              <a:latin typeface="Times New Roman" panose="02020603050405020304" pitchFamily="18" charset="0"/>
                              <a:cs typeface="Times New Roman" panose="02020603050405020304" pitchFamily="18" charset="0"/>
                            </a:rPr>
                            <a:t>-8</a:t>
                          </a:r>
                        </a:p>
                      </a:txBody>
                      <a:tcPr anchor="ctr"/>
                    </a:tc>
                    <a:tc>
                      <a:txBody>
                        <a:bodyPr/>
                        <a:lstStyle/>
                        <a:p>
                          <a:pPr algn="ctr"/>
                          <a:r>
                            <a:rPr lang="en-US" sz="24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648DC90C-B558-407A-ACF7-C7B75485ADCA}"/>
                  </a:ext>
                </a:extLst>
              </p:cNvPr>
              <p:cNvSpPr txBox="1"/>
              <p:nvPr/>
            </p:nvSpPr>
            <p:spPr>
              <a:xfrm>
                <a:off x="1771279" y="-21444"/>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9" name="Hộp Văn bản 8">
                <a:extLst>
                  <a:ext uri="{FF2B5EF4-FFF2-40B4-BE49-F238E27FC236}">
                    <a16:creationId xmlns:a16="http://schemas.microsoft.com/office/drawing/2014/main" id="{648DC90C-B558-407A-ACF7-C7B75485ADCA}"/>
                  </a:ext>
                </a:extLst>
              </p:cNvPr>
              <p:cNvSpPr txBox="1">
                <a:spLocks noRot="1" noChangeAspect="1" noMove="1" noResize="1" noEditPoints="1" noAdjustHandles="1" noChangeArrowheads="1" noChangeShapeType="1" noTextEdit="1"/>
              </p:cNvSpPr>
              <p:nvPr/>
            </p:nvSpPr>
            <p:spPr>
              <a:xfrm>
                <a:off x="1771279" y="-21444"/>
                <a:ext cx="6362700" cy="830997"/>
              </a:xfrm>
              <a:prstGeom prst="rect">
                <a:avLst/>
              </a:prstGeom>
              <a:blipFill>
                <a:blip r:embed="rId6"/>
                <a:stretch>
                  <a:fillRect l="-1534" t="-5839"/>
                </a:stretch>
              </a:blipFill>
            </p:spPr>
            <p:txBody>
              <a:bodyPr/>
              <a:lstStyle/>
              <a:p>
                <a:r>
                  <a:rPr lang="en-US">
                    <a:noFill/>
                  </a:rPr>
                  <a:t> </a:t>
                </a:r>
              </a:p>
            </p:txBody>
          </p:sp>
        </mc:Fallback>
      </mc:AlternateContent>
    </p:spTree>
    <p:extLst>
      <p:ext uri="{BB962C8B-B14F-4D97-AF65-F5344CB8AC3E}">
        <p14:creationId xmlns:p14="http://schemas.microsoft.com/office/powerpoint/2010/main" val="816677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C4ACD0-1B98-4F12-8AC2-33B3289B9BA0}"/>
                  </a:ext>
                </a:extLst>
              </p:cNvPr>
              <p:cNvSpPr txBox="1"/>
              <p:nvPr/>
            </p:nvSpPr>
            <p:spPr>
              <a:xfrm>
                <a:off x="480851" y="0"/>
                <a:ext cx="2607380"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FAC4ACD0-1B98-4F12-8AC2-33B3289B9BA0}"/>
                  </a:ext>
                </a:extLst>
              </p:cNvPr>
              <p:cNvSpPr txBox="1">
                <a:spLocks noRot="1" noChangeAspect="1" noMove="1" noResize="1" noEditPoints="1" noAdjustHandles="1" noChangeArrowheads="1" noChangeShapeType="1" noTextEdit="1"/>
              </p:cNvSpPr>
              <p:nvPr/>
            </p:nvSpPr>
            <p:spPr>
              <a:xfrm>
                <a:off x="480851" y="0"/>
                <a:ext cx="2607380" cy="461665"/>
              </a:xfrm>
              <a:prstGeom prst="rect">
                <a:avLst/>
              </a:prstGeom>
              <a:blipFill>
                <a:blip r:embed="rId2"/>
                <a:stretch>
                  <a:fillRect l="-3738"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extLst>
                  <p:ext uri="{D42A27DB-BD31-4B8C-83A1-F6EECF244321}">
                    <p14:modId xmlns:p14="http://schemas.microsoft.com/office/powerpoint/2010/main" val="3262237474"/>
                  </p:ext>
                </p:extLst>
              </p:nvPr>
            </p:nvGraphicFramePr>
            <p:xfrm>
              <a:off x="115586" y="404811"/>
              <a:ext cx="4006127" cy="1860551"/>
            </p:xfrm>
            <a:graphic>
              <a:graphicData uri="http://schemas.openxmlformats.org/drawingml/2006/table">
                <a:tbl>
                  <a:tblPr firstRow="1" bandRow="1">
                    <a:tableStyleId>{5B8AEC2D-5E58-416F-87D4-A6AD2C3954B2}</a:tableStyleId>
                  </a:tblPr>
                  <a:tblGrid>
                    <a:gridCol w="1190738">
                      <a:extLst>
                        <a:ext uri="{9D8B030D-6E8A-4147-A177-3AD203B41FA5}">
                          <a16:colId xmlns:a16="http://schemas.microsoft.com/office/drawing/2014/main" val="1855235077"/>
                        </a:ext>
                      </a:extLst>
                    </a:gridCol>
                    <a:gridCol w="549709">
                      <a:extLst>
                        <a:ext uri="{9D8B030D-6E8A-4147-A177-3AD203B41FA5}">
                          <a16:colId xmlns:a16="http://schemas.microsoft.com/office/drawing/2014/main" val="3475698701"/>
                        </a:ext>
                      </a:extLst>
                    </a:gridCol>
                    <a:gridCol w="208280">
                      <a:extLst>
                        <a:ext uri="{9D8B030D-6E8A-4147-A177-3AD203B41FA5}">
                          <a16:colId xmlns:a16="http://schemas.microsoft.com/office/drawing/2014/main" val="2913494498"/>
                        </a:ext>
                      </a:extLst>
                    </a:gridCol>
                    <a:gridCol w="351951">
                      <a:extLst>
                        <a:ext uri="{9D8B030D-6E8A-4147-A177-3AD203B41FA5}">
                          <a16:colId xmlns:a16="http://schemas.microsoft.com/office/drawing/2014/main" val="293228827"/>
                        </a:ext>
                      </a:extLst>
                    </a:gridCol>
                    <a:gridCol w="297754">
                      <a:extLst>
                        <a:ext uri="{9D8B030D-6E8A-4147-A177-3AD203B41FA5}">
                          <a16:colId xmlns:a16="http://schemas.microsoft.com/office/drawing/2014/main" val="1149587919"/>
                        </a:ext>
                      </a:extLst>
                    </a:gridCol>
                    <a:gridCol w="375400">
                      <a:extLst>
                        <a:ext uri="{9D8B030D-6E8A-4147-A177-3AD203B41FA5}">
                          <a16:colId xmlns:a16="http://schemas.microsoft.com/office/drawing/2014/main" val="3649190958"/>
                        </a:ext>
                      </a:extLst>
                    </a:gridCol>
                    <a:gridCol w="560584">
                      <a:extLst>
                        <a:ext uri="{9D8B030D-6E8A-4147-A177-3AD203B41FA5}">
                          <a16:colId xmlns:a16="http://schemas.microsoft.com/office/drawing/2014/main" val="2606486820"/>
                        </a:ext>
                      </a:extLst>
                    </a:gridCol>
                    <a:gridCol w="471711">
                      <a:extLst>
                        <a:ext uri="{9D8B030D-6E8A-4147-A177-3AD203B41FA5}">
                          <a16:colId xmlns:a16="http://schemas.microsoft.com/office/drawing/2014/main" val="3034259582"/>
                        </a:ext>
                      </a:extLst>
                    </a:gridCol>
                  </a:tblGrid>
                  <a:tr h="376225">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671831">
                    <a:tc>
                      <a:txBody>
                        <a:bodyPr/>
                        <a:lstStyle/>
                        <a:p>
                          <a:pPr algn="ct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rPr>
                                  <m:t>𝑥</m:t>
                                </m:r>
                              </m:oMath>
                            </m:oMathPara>
                          </a14:m>
                          <a:endParaRPr lang="en-US" sz="2200">
                            <a:latin typeface="Times New Roman" panose="02020603050405020304" pitchFamily="18" charset="0"/>
                            <a:cs typeface="Times New Roman" panose="02020603050405020304" pitchFamily="18" charset="0"/>
                          </a:endParaRP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671831">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m:oMathPara>
                          </a14:m>
                          <a:endParaRPr lang="en-US" sz="2200">
                            <a:latin typeface="Times New Roman" panose="02020603050405020304" pitchFamily="18" charset="0"/>
                            <a:cs typeface="Times New Roman" panose="02020603050405020304" pitchFamily="18" charset="0"/>
                          </a:endParaRP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extLst>
                  <p:ext uri="{D42A27DB-BD31-4B8C-83A1-F6EECF244321}">
                    <p14:modId xmlns:p14="http://schemas.microsoft.com/office/powerpoint/2010/main" val="3262237474"/>
                  </p:ext>
                </p:extLst>
              </p:nvPr>
            </p:nvGraphicFramePr>
            <p:xfrm>
              <a:off x="115586" y="404811"/>
              <a:ext cx="4006127" cy="1860551"/>
            </p:xfrm>
            <a:graphic>
              <a:graphicData uri="http://schemas.openxmlformats.org/drawingml/2006/table">
                <a:tbl>
                  <a:tblPr firstRow="1" bandRow="1">
                    <a:tableStyleId>{5B8AEC2D-5E58-416F-87D4-A6AD2C3954B2}</a:tableStyleId>
                  </a:tblPr>
                  <a:tblGrid>
                    <a:gridCol w="1190738">
                      <a:extLst>
                        <a:ext uri="{9D8B030D-6E8A-4147-A177-3AD203B41FA5}">
                          <a16:colId xmlns:a16="http://schemas.microsoft.com/office/drawing/2014/main" val="1855235077"/>
                        </a:ext>
                      </a:extLst>
                    </a:gridCol>
                    <a:gridCol w="549709">
                      <a:extLst>
                        <a:ext uri="{9D8B030D-6E8A-4147-A177-3AD203B41FA5}">
                          <a16:colId xmlns:a16="http://schemas.microsoft.com/office/drawing/2014/main" val="3475698701"/>
                        </a:ext>
                      </a:extLst>
                    </a:gridCol>
                    <a:gridCol w="208280">
                      <a:extLst>
                        <a:ext uri="{9D8B030D-6E8A-4147-A177-3AD203B41FA5}">
                          <a16:colId xmlns:a16="http://schemas.microsoft.com/office/drawing/2014/main" val="2913494498"/>
                        </a:ext>
                      </a:extLst>
                    </a:gridCol>
                    <a:gridCol w="351951">
                      <a:extLst>
                        <a:ext uri="{9D8B030D-6E8A-4147-A177-3AD203B41FA5}">
                          <a16:colId xmlns:a16="http://schemas.microsoft.com/office/drawing/2014/main" val="293228827"/>
                        </a:ext>
                      </a:extLst>
                    </a:gridCol>
                    <a:gridCol w="297754">
                      <a:extLst>
                        <a:ext uri="{9D8B030D-6E8A-4147-A177-3AD203B41FA5}">
                          <a16:colId xmlns:a16="http://schemas.microsoft.com/office/drawing/2014/main" val="1149587919"/>
                        </a:ext>
                      </a:extLst>
                    </a:gridCol>
                    <a:gridCol w="375400">
                      <a:extLst>
                        <a:ext uri="{9D8B030D-6E8A-4147-A177-3AD203B41FA5}">
                          <a16:colId xmlns:a16="http://schemas.microsoft.com/office/drawing/2014/main" val="3649190958"/>
                        </a:ext>
                      </a:extLst>
                    </a:gridCol>
                    <a:gridCol w="560584">
                      <a:extLst>
                        <a:ext uri="{9D8B030D-6E8A-4147-A177-3AD203B41FA5}">
                          <a16:colId xmlns:a16="http://schemas.microsoft.com/office/drawing/2014/main" val="2606486820"/>
                        </a:ext>
                      </a:extLst>
                    </a:gridCol>
                    <a:gridCol w="471711">
                      <a:extLst>
                        <a:ext uri="{9D8B030D-6E8A-4147-A177-3AD203B41FA5}">
                          <a16:colId xmlns:a16="http://schemas.microsoft.com/office/drawing/2014/main" val="3034259582"/>
                        </a:ext>
                      </a:extLst>
                    </a:gridCol>
                  </a:tblGrid>
                  <a:tr h="426720">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762000">
                    <a:tc>
                      <a:txBody>
                        <a:bodyPr/>
                        <a:lstStyle/>
                        <a:p>
                          <a:endParaRPr lang="en-US"/>
                        </a:p>
                      </a:txBody>
                      <a:tcPr anchor="ctr">
                        <a:blipFill>
                          <a:blip r:embed="rId3"/>
                          <a:stretch>
                            <a:fillRect t="-60317" r="-236735" b="-88889"/>
                          </a:stretch>
                        </a:blipFill>
                      </a:tcP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671831">
                    <a:tc>
                      <a:txBody>
                        <a:bodyPr/>
                        <a:lstStyle/>
                        <a:p>
                          <a:endParaRPr lang="en-US"/>
                        </a:p>
                      </a:txBody>
                      <a:tcPr anchor="ctr">
                        <a:blipFill>
                          <a:blip r:embed="rId3"/>
                          <a:stretch>
                            <a:fillRect t="-183636" r="-236735" b="-1818"/>
                          </a:stretch>
                        </a:blipFill>
                      </a:tcP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0A2E6B-5345-45A6-BF32-2FC055ADF4CA}"/>
                  </a:ext>
                </a:extLst>
              </p:cNvPr>
              <p:cNvSpPr txBox="1"/>
              <p:nvPr/>
            </p:nvSpPr>
            <p:spPr>
              <a:xfrm>
                <a:off x="-177741" y="1883945"/>
                <a:ext cx="4627080" cy="4094198"/>
              </a:xfrm>
              <a:prstGeom prst="rect">
                <a:avLst/>
              </a:prstGeom>
              <a:noFill/>
            </p:spPr>
            <p:txBody>
              <a:bodyPr wrap="square" rtlCol="0">
                <a:spAutoFit/>
              </a:bodyPr>
              <a:lstStyle/>
              <a:p>
                <a:pPr>
                  <a:lnSpc>
                    <a:spcPct val="150000"/>
                  </a:lnSpc>
                </a:pPr>
                <a:r>
                  <a:rPr lang="en-US" sz="2200">
                    <a:latin typeface="Times New Roman" panose="02020603050405020304" pitchFamily="18" charset="0"/>
                    <a:cs typeface="Times New Roman" panose="02020603050405020304" pitchFamily="18" charset="0"/>
                  </a:rPr>
                  <a:t>Điền cụm từ thích hợp vào chỗ (…)</a:t>
                </a: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âm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dương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a:latin typeface="Times New Roman" panose="02020603050405020304" pitchFamily="18" charset="0"/>
                    <a:cs typeface="Times New Roman" panose="02020603050405020304" pitchFamily="18" charset="0"/>
                  </a:rPr>
                  <a:t>   </a:t>
                </a:r>
              </a:p>
              <a:p>
                <a:pPr>
                  <a:lnSpc>
                    <a:spcPct val="150000"/>
                  </a:lnSpc>
                </a:pPr>
                <a:r>
                  <a:rPr lang="en-US" sz="220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80A2E6B-5345-45A6-BF32-2FC055ADF4CA}"/>
                  </a:ext>
                </a:extLst>
              </p:cNvPr>
              <p:cNvSpPr txBox="1">
                <a:spLocks noRot="1" noChangeAspect="1" noMove="1" noResize="1" noEditPoints="1" noAdjustHandles="1" noChangeArrowheads="1" noChangeShapeType="1" noTextEdit="1"/>
              </p:cNvSpPr>
              <p:nvPr/>
            </p:nvSpPr>
            <p:spPr>
              <a:xfrm>
                <a:off x="-177741" y="1883945"/>
                <a:ext cx="4627080" cy="4094198"/>
              </a:xfrm>
              <a:prstGeom prst="rect">
                <a:avLst/>
              </a:prstGeom>
              <a:blipFill>
                <a:blip r:embed="rId4"/>
                <a:stretch>
                  <a:fillRect l="-1713" r="-2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463A34-9360-4E0E-8215-418D8D5210C1}"/>
                  </a:ext>
                </a:extLst>
              </p:cNvPr>
              <p:cNvSpPr txBox="1"/>
              <p:nvPr/>
            </p:nvSpPr>
            <p:spPr>
              <a:xfrm>
                <a:off x="5093181" y="6518"/>
                <a:ext cx="2836610"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 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m:t>
                        </m:r>
                        <m:r>
                          <a:rPr lang="en-US" sz="2400" i="1">
                            <a:latin typeface="Cambria Math" panose="02040503050406030204" pitchFamily="18" charset="0"/>
                          </a:rPr>
                          <m:t>2</m:t>
                        </m:r>
                        <m:r>
                          <a:rPr lang="en-US" sz="2400" i="1">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72463A34-9360-4E0E-8215-418D8D5210C1}"/>
                  </a:ext>
                </a:extLst>
              </p:cNvPr>
              <p:cNvSpPr txBox="1">
                <a:spLocks noRot="1" noChangeAspect="1" noMove="1" noResize="1" noEditPoints="1" noAdjustHandles="1" noChangeArrowheads="1" noChangeShapeType="1" noTextEdit="1"/>
              </p:cNvSpPr>
              <p:nvPr/>
            </p:nvSpPr>
            <p:spPr>
              <a:xfrm>
                <a:off x="5093181" y="6518"/>
                <a:ext cx="2836610" cy="461665"/>
              </a:xfrm>
              <a:prstGeom prst="rect">
                <a:avLst/>
              </a:prstGeom>
              <a:blipFill>
                <a:blip r:embed="rId5"/>
                <a:stretch>
                  <a:fillRect l="-321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extLst>
                  <p:ext uri="{D42A27DB-BD31-4B8C-83A1-F6EECF244321}">
                    <p14:modId xmlns:p14="http://schemas.microsoft.com/office/powerpoint/2010/main" val="1053203383"/>
                  </p:ext>
                </p:extLst>
              </p:nvPr>
            </p:nvGraphicFramePr>
            <p:xfrm>
              <a:off x="4415040" y="404811"/>
              <a:ext cx="4669394" cy="1661338"/>
            </p:xfrm>
            <a:graphic>
              <a:graphicData uri="http://schemas.openxmlformats.org/drawingml/2006/table">
                <a:tbl>
                  <a:tblPr firstRow="1" bandRow="1">
                    <a:tableStyleId>{5B8AEC2D-5E58-416F-87D4-A6AD2C3954B2}</a:tableStyleId>
                  </a:tblPr>
                  <a:tblGrid>
                    <a:gridCol w="1035874">
                      <a:extLst>
                        <a:ext uri="{9D8B030D-6E8A-4147-A177-3AD203B41FA5}">
                          <a16:colId xmlns:a16="http://schemas.microsoft.com/office/drawing/2014/main" val="1855235077"/>
                        </a:ext>
                      </a:extLst>
                    </a:gridCol>
                    <a:gridCol w="478094">
                      <a:extLst>
                        <a:ext uri="{9D8B030D-6E8A-4147-A177-3AD203B41FA5}">
                          <a16:colId xmlns:a16="http://schemas.microsoft.com/office/drawing/2014/main" val="3475698701"/>
                        </a:ext>
                      </a:extLst>
                    </a:gridCol>
                    <a:gridCol w="446222">
                      <a:extLst>
                        <a:ext uri="{9D8B030D-6E8A-4147-A177-3AD203B41FA5}">
                          <a16:colId xmlns:a16="http://schemas.microsoft.com/office/drawing/2014/main" val="2913494498"/>
                        </a:ext>
                      </a:extLst>
                    </a:gridCol>
                    <a:gridCol w="462158">
                      <a:extLst>
                        <a:ext uri="{9D8B030D-6E8A-4147-A177-3AD203B41FA5}">
                          <a16:colId xmlns:a16="http://schemas.microsoft.com/office/drawing/2014/main" val="293228827"/>
                        </a:ext>
                      </a:extLst>
                    </a:gridCol>
                    <a:gridCol w="502000">
                      <a:extLst>
                        <a:ext uri="{9D8B030D-6E8A-4147-A177-3AD203B41FA5}">
                          <a16:colId xmlns:a16="http://schemas.microsoft.com/office/drawing/2014/main" val="1149587919"/>
                        </a:ext>
                      </a:extLst>
                    </a:gridCol>
                    <a:gridCol w="541841">
                      <a:extLst>
                        <a:ext uri="{9D8B030D-6E8A-4147-A177-3AD203B41FA5}">
                          <a16:colId xmlns:a16="http://schemas.microsoft.com/office/drawing/2014/main" val="3649190958"/>
                        </a:ext>
                      </a:extLst>
                    </a:gridCol>
                    <a:gridCol w="653396">
                      <a:extLst>
                        <a:ext uri="{9D8B030D-6E8A-4147-A177-3AD203B41FA5}">
                          <a16:colId xmlns:a16="http://schemas.microsoft.com/office/drawing/2014/main" val="2606486820"/>
                        </a:ext>
                      </a:extLst>
                    </a:gridCol>
                    <a:gridCol w="549809">
                      <a:extLst>
                        <a:ext uri="{9D8B030D-6E8A-4147-A177-3AD203B41FA5}">
                          <a16:colId xmlns:a16="http://schemas.microsoft.com/office/drawing/2014/main" val="3034259582"/>
                        </a:ext>
                      </a:extLst>
                    </a:gridCol>
                  </a:tblGrid>
                  <a:tr h="342906">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pPr algn="ctr"/>
                          <a14:m>
                            <m:oMathPara xmlns:m="http://schemas.openxmlformats.org/officeDocument/2006/math">
                              <m:oMathParaPr>
                                <m:jc m:val="centerGroup"/>
                              </m:oMathParaPr>
                              <m:oMath xmlns:m="http://schemas.openxmlformats.org/officeDocument/2006/math">
                                <m:r>
                                  <a:rPr lang="en-US" sz="2200" i="1" smtClean="0">
                                    <a:latin typeface="Cambria Math" panose="02040503050406030204" pitchFamily="18" charset="0"/>
                                  </a:rPr>
                                  <m:t>𝑥</m:t>
                                </m:r>
                              </m:oMath>
                            </m:oMathPara>
                          </a14:m>
                          <a:endParaRPr lang="en-US" sz="2200">
                            <a:latin typeface="Georgia" panose="02040502050405020303" pitchFamily="18" charset="0"/>
                          </a:endParaRPr>
                        </a:p>
                      </a:txBody>
                      <a:tcPr anchor="ctr"/>
                    </a:tc>
                    <a:tc>
                      <a:txBody>
                        <a:bodyPr/>
                        <a:lstStyle/>
                        <a:p>
                          <a:pPr algn="ctr"/>
                          <a:r>
                            <a:rPr lang="en-US" sz="2200">
                              <a:latin typeface="Georgia" panose="02040502050405020303" pitchFamily="18" charset="0"/>
                            </a:rPr>
                            <a:t>-3</a:t>
                          </a:r>
                        </a:p>
                      </a:txBody>
                      <a:tcPr anchor="ctr"/>
                    </a:tc>
                    <a:tc>
                      <a:txBody>
                        <a:bodyPr/>
                        <a:lstStyle/>
                        <a:p>
                          <a:pPr algn="ctr"/>
                          <a:r>
                            <a:rPr lang="en-US" sz="2200">
                              <a:latin typeface="Georgia" panose="02040502050405020303"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516754">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m:oMathPara>
                          </a14:m>
                          <a:endParaRPr lang="en-US" sz="2200">
                            <a:latin typeface="Georgia" panose="02040502050405020303" pitchFamily="18" charset="0"/>
                          </a:endParaRPr>
                        </a:p>
                      </a:txBody>
                      <a:tcPr anchor="ctr"/>
                    </a:tc>
                    <a:tc>
                      <a:txBody>
                        <a:bodyPr/>
                        <a:lstStyle/>
                        <a:p>
                          <a:pPr algn="ctr"/>
                          <a:r>
                            <a:rPr lang="en-US" sz="2200">
                              <a:latin typeface="Georgia" panose="02040502050405020303" pitchFamily="18" charset="0"/>
                            </a:rPr>
                            <a:t>-18</a:t>
                          </a:r>
                        </a:p>
                      </a:txBody>
                      <a:tcPr anchor="ctr"/>
                    </a:tc>
                    <a:tc>
                      <a:txBody>
                        <a:bodyPr/>
                        <a:lstStyle/>
                        <a:p>
                          <a:pPr algn="ctr"/>
                          <a:r>
                            <a:rPr lang="en-US" sz="2200">
                              <a:latin typeface="Georgia" panose="02040502050405020303"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extLst>
                  <p:ext uri="{D42A27DB-BD31-4B8C-83A1-F6EECF244321}">
                    <p14:modId xmlns:p14="http://schemas.microsoft.com/office/powerpoint/2010/main" val="1053203383"/>
                  </p:ext>
                </p:extLst>
              </p:nvPr>
            </p:nvGraphicFramePr>
            <p:xfrm>
              <a:off x="4415040" y="404811"/>
              <a:ext cx="4669394" cy="1661338"/>
            </p:xfrm>
            <a:graphic>
              <a:graphicData uri="http://schemas.openxmlformats.org/drawingml/2006/table">
                <a:tbl>
                  <a:tblPr firstRow="1" bandRow="1">
                    <a:tableStyleId>{5B8AEC2D-5E58-416F-87D4-A6AD2C3954B2}</a:tableStyleId>
                  </a:tblPr>
                  <a:tblGrid>
                    <a:gridCol w="1035874">
                      <a:extLst>
                        <a:ext uri="{9D8B030D-6E8A-4147-A177-3AD203B41FA5}">
                          <a16:colId xmlns:a16="http://schemas.microsoft.com/office/drawing/2014/main" val="1855235077"/>
                        </a:ext>
                      </a:extLst>
                    </a:gridCol>
                    <a:gridCol w="478094">
                      <a:extLst>
                        <a:ext uri="{9D8B030D-6E8A-4147-A177-3AD203B41FA5}">
                          <a16:colId xmlns:a16="http://schemas.microsoft.com/office/drawing/2014/main" val="3475698701"/>
                        </a:ext>
                      </a:extLst>
                    </a:gridCol>
                    <a:gridCol w="446222">
                      <a:extLst>
                        <a:ext uri="{9D8B030D-6E8A-4147-A177-3AD203B41FA5}">
                          <a16:colId xmlns:a16="http://schemas.microsoft.com/office/drawing/2014/main" val="2913494498"/>
                        </a:ext>
                      </a:extLst>
                    </a:gridCol>
                    <a:gridCol w="462158">
                      <a:extLst>
                        <a:ext uri="{9D8B030D-6E8A-4147-A177-3AD203B41FA5}">
                          <a16:colId xmlns:a16="http://schemas.microsoft.com/office/drawing/2014/main" val="293228827"/>
                        </a:ext>
                      </a:extLst>
                    </a:gridCol>
                    <a:gridCol w="502000">
                      <a:extLst>
                        <a:ext uri="{9D8B030D-6E8A-4147-A177-3AD203B41FA5}">
                          <a16:colId xmlns:a16="http://schemas.microsoft.com/office/drawing/2014/main" val="1149587919"/>
                        </a:ext>
                      </a:extLst>
                    </a:gridCol>
                    <a:gridCol w="541841">
                      <a:extLst>
                        <a:ext uri="{9D8B030D-6E8A-4147-A177-3AD203B41FA5}">
                          <a16:colId xmlns:a16="http://schemas.microsoft.com/office/drawing/2014/main" val="3649190958"/>
                        </a:ext>
                      </a:extLst>
                    </a:gridCol>
                    <a:gridCol w="653396">
                      <a:extLst>
                        <a:ext uri="{9D8B030D-6E8A-4147-A177-3AD203B41FA5}">
                          <a16:colId xmlns:a16="http://schemas.microsoft.com/office/drawing/2014/main" val="2606486820"/>
                        </a:ext>
                      </a:extLst>
                    </a:gridCol>
                    <a:gridCol w="549809">
                      <a:extLst>
                        <a:ext uri="{9D8B030D-6E8A-4147-A177-3AD203B41FA5}">
                          <a16:colId xmlns:a16="http://schemas.microsoft.com/office/drawing/2014/main" val="3034259582"/>
                        </a:ext>
                      </a:extLst>
                    </a:gridCol>
                  </a:tblGrid>
                  <a:tr h="426720">
                    <a:tc gridSpan="8">
                      <a:txBody>
                        <a:bodyPr/>
                        <a:lstStyle/>
                        <a:p>
                          <a:pPr algn="ctr"/>
                          <a:r>
                            <a:rPr lang="en-US" sz="2200">
                              <a:latin typeface="Times New Roman" panose="02020603050405020304" pitchFamily="18" charset="0"/>
                              <a:cs typeface="Times New Roman" panose="02020603050405020304"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endParaRPr lang="en-US"/>
                        </a:p>
                      </a:txBody>
                      <a:tcPr anchor="ctr">
                        <a:blipFill>
                          <a:blip r:embed="rId6"/>
                          <a:stretch>
                            <a:fillRect l="-588" t="-97436" r="-351765" b="-185897"/>
                          </a:stretch>
                        </a:blipFill>
                      </a:tcPr>
                    </a:tc>
                    <a:tc>
                      <a:txBody>
                        <a:bodyPr/>
                        <a:lstStyle/>
                        <a:p>
                          <a:pPr algn="ctr"/>
                          <a:r>
                            <a:rPr lang="en-US" sz="2200">
                              <a:latin typeface="Georgia" panose="02040502050405020303" pitchFamily="18" charset="0"/>
                            </a:rPr>
                            <a:t>-3</a:t>
                          </a:r>
                        </a:p>
                      </a:txBody>
                      <a:tcPr anchor="ctr"/>
                    </a:tc>
                    <a:tc>
                      <a:txBody>
                        <a:bodyPr/>
                        <a:lstStyle/>
                        <a:p>
                          <a:pPr algn="ctr"/>
                          <a:r>
                            <a:rPr lang="en-US" sz="2200">
                              <a:latin typeface="Georgia" panose="02040502050405020303"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1</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3</a:t>
                          </a:r>
                        </a:p>
                      </a:txBody>
                      <a:tcPr anchor="ctr"/>
                    </a:tc>
                    <a:extLst>
                      <a:ext uri="{0D108BD9-81ED-4DB2-BD59-A6C34878D82A}">
                        <a16:rowId xmlns:a16="http://schemas.microsoft.com/office/drawing/2014/main" val="1725310932"/>
                      </a:ext>
                    </a:extLst>
                  </a:tr>
                  <a:tr h="762000">
                    <a:tc>
                      <a:txBody>
                        <a:bodyPr/>
                        <a:lstStyle/>
                        <a:p>
                          <a:endParaRPr lang="en-US"/>
                        </a:p>
                      </a:txBody>
                      <a:tcPr anchor="ctr">
                        <a:blipFill>
                          <a:blip r:embed="rId6"/>
                          <a:stretch>
                            <a:fillRect l="-588" t="-123200" r="-351765" b="-16000"/>
                          </a:stretch>
                        </a:blipFill>
                      </a:tcPr>
                    </a:tc>
                    <a:tc>
                      <a:txBody>
                        <a:bodyPr/>
                        <a:lstStyle/>
                        <a:p>
                          <a:pPr algn="ctr"/>
                          <a:r>
                            <a:rPr lang="en-US" sz="2200">
                              <a:latin typeface="Georgia" panose="02040502050405020303" pitchFamily="18" charset="0"/>
                            </a:rPr>
                            <a:t>-18</a:t>
                          </a:r>
                        </a:p>
                      </a:txBody>
                      <a:tcPr anchor="ctr"/>
                    </a:tc>
                    <a:tc>
                      <a:txBody>
                        <a:bodyPr/>
                        <a:lstStyle/>
                        <a:p>
                          <a:pPr algn="ctr"/>
                          <a:r>
                            <a:rPr lang="en-US" sz="2200">
                              <a:latin typeface="Georgia" panose="02040502050405020303"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0</a:t>
                          </a:r>
                        </a:p>
                      </a:txBody>
                      <a:tcPr anchor="ctr"/>
                    </a:tc>
                    <a:tc>
                      <a:txBody>
                        <a:bodyPr/>
                        <a:lstStyle/>
                        <a:p>
                          <a:pPr algn="ctr"/>
                          <a:r>
                            <a:rPr lang="en-US" sz="2200">
                              <a:latin typeface="Times New Roman" panose="02020603050405020304" pitchFamily="18" charset="0"/>
                              <a:cs typeface="Times New Roman" panose="02020603050405020304" pitchFamily="18" charset="0"/>
                            </a:rPr>
                            <a:t>-2</a:t>
                          </a:r>
                        </a:p>
                      </a:txBody>
                      <a:tcPr anchor="ctr"/>
                    </a:tc>
                    <a:tc>
                      <a:txBody>
                        <a:bodyPr/>
                        <a:lstStyle/>
                        <a:p>
                          <a:pPr algn="ctr"/>
                          <a:r>
                            <a:rPr lang="en-US" sz="2200">
                              <a:latin typeface="Times New Roman" panose="02020603050405020304" pitchFamily="18" charset="0"/>
                              <a:cs typeface="Times New Roman" panose="02020603050405020304" pitchFamily="18" charset="0"/>
                            </a:rPr>
                            <a:t>-8</a:t>
                          </a:r>
                        </a:p>
                      </a:txBody>
                      <a:tcPr anchor="ctr"/>
                    </a:tc>
                    <a:tc>
                      <a:txBody>
                        <a:bodyPr/>
                        <a:lstStyle/>
                        <a:p>
                          <a:pPr algn="ctr"/>
                          <a:r>
                            <a:rPr lang="en-US" sz="2200">
                              <a:latin typeface="Times New Roman" panose="02020603050405020304" pitchFamily="18" charset="0"/>
                              <a:cs typeface="Times New Roman" panose="02020603050405020304"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E4D803-6887-406B-9F91-3D76316D7CF6}"/>
                  </a:ext>
                </a:extLst>
              </p:cNvPr>
              <p:cNvSpPr txBox="1"/>
              <p:nvPr/>
            </p:nvSpPr>
            <p:spPr>
              <a:xfrm>
                <a:off x="4415040" y="1892863"/>
                <a:ext cx="5150110" cy="4094198"/>
              </a:xfrm>
              <a:prstGeom prst="rect">
                <a:avLst/>
              </a:prstGeom>
              <a:noFill/>
            </p:spPr>
            <p:txBody>
              <a:bodyPr wrap="square" rtlCol="0">
                <a:spAutoFit/>
              </a:bodyPr>
              <a:lstStyle/>
              <a:p>
                <a:pPr>
                  <a:lnSpc>
                    <a:spcPct val="150000"/>
                  </a:lnSpc>
                </a:pPr>
                <a:r>
                  <a:rPr lang="en-US" sz="2200">
                    <a:latin typeface="Times New Roman" panose="02020603050405020304" pitchFamily="18" charset="0"/>
                    <a:cs typeface="Times New Roman" panose="02020603050405020304" pitchFamily="18" charset="0"/>
                  </a:rPr>
                  <a:t>Điền cụm từ thích hợp vào chỗ (…)</a:t>
                </a: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âm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dương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 khi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a:latin typeface="Times New Roman" panose="02020603050405020304" pitchFamily="18" charset="0"/>
                    <a:cs typeface="Times New Roman" panose="02020603050405020304" pitchFamily="18" charset="0"/>
                  </a:rPr>
                  <a:t>   </a:t>
                </a:r>
              </a:p>
              <a:p>
                <a:pPr>
                  <a:lnSpc>
                    <a:spcPct val="150000"/>
                  </a:lnSpc>
                </a:pPr>
                <a:r>
                  <a:rPr lang="en-US" sz="2200">
                    <a:latin typeface="Times New Roman" panose="020206030504050203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DAE4D803-6887-406B-9F91-3D76316D7CF6}"/>
                  </a:ext>
                </a:extLst>
              </p:cNvPr>
              <p:cNvSpPr txBox="1">
                <a:spLocks noRot="1" noChangeAspect="1" noMove="1" noResize="1" noEditPoints="1" noAdjustHandles="1" noChangeArrowheads="1" noChangeShapeType="1" noTextEdit="1"/>
              </p:cNvSpPr>
              <p:nvPr/>
            </p:nvSpPr>
            <p:spPr>
              <a:xfrm>
                <a:off x="4415040" y="1892863"/>
                <a:ext cx="5150110" cy="4094198"/>
              </a:xfrm>
              <a:prstGeom prst="rect">
                <a:avLst/>
              </a:prstGeom>
              <a:blipFill>
                <a:blip r:embed="rId7"/>
                <a:stretch>
                  <a:fillRect l="-1538"/>
                </a:stretch>
              </a:blipFill>
            </p:spPr>
            <p:txBody>
              <a:bodyPr/>
              <a:lstStyle/>
              <a:p>
                <a:r>
                  <a:rPr lang="en-US">
                    <a:noFill/>
                  </a:rPr>
                  <a:t> </a:t>
                </a:r>
              </a:p>
            </p:txBody>
          </p:sp>
        </mc:Fallback>
      </mc:AlternateContent>
    </p:spTree>
    <p:extLst>
      <p:ext uri="{BB962C8B-B14F-4D97-AF65-F5344CB8AC3E}">
        <p14:creationId xmlns:p14="http://schemas.microsoft.com/office/powerpoint/2010/main" val="3217479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heel(1)">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AC4ACD0-1B98-4F12-8AC2-33B3289B9BA0}"/>
                  </a:ext>
                </a:extLst>
              </p:cNvPr>
              <p:cNvSpPr txBox="1"/>
              <p:nvPr/>
            </p:nvSpPr>
            <p:spPr>
              <a:xfrm>
                <a:off x="523567" y="251460"/>
                <a:ext cx="2404313" cy="430887"/>
              </a:xfrm>
              <a:prstGeom prst="rect">
                <a:avLst/>
              </a:prstGeom>
              <a:noFill/>
            </p:spPr>
            <p:txBody>
              <a:bodyPr wrap="none" rtlCol="0">
                <a:spAutoFit/>
              </a:bodyPr>
              <a:lstStyle/>
              <a:p>
                <a:r>
                  <a:rPr lang="en-US" sz="2200">
                    <a:latin typeface="Times New Roman" panose="02020603050405020304" pitchFamily="18" charset="0"/>
                    <a:cs typeface="Times New Roman" panose="02020603050405020304" pitchFamily="18" charset="0"/>
                  </a:rPr>
                  <a:t>+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FAC4ACD0-1B98-4F12-8AC2-33B3289B9BA0}"/>
                  </a:ext>
                </a:extLst>
              </p:cNvPr>
              <p:cNvSpPr txBox="1">
                <a:spLocks noRot="1" noChangeAspect="1" noMove="1" noResize="1" noEditPoints="1" noAdjustHandles="1" noChangeArrowheads="1" noChangeShapeType="1" noTextEdit="1"/>
              </p:cNvSpPr>
              <p:nvPr/>
            </p:nvSpPr>
            <p:spPr>
              <a:xfrm>
                <a:off x="523567" y="251460"/>
                <a:ext cx="2404313" cy="430887"/>
              </a:xfrm>
              <a:prstGeom prst="rect">
                <a:avLst/>
              </a:prstGeom>
              <a:blipFill>
                <a:blip r:embed="rId2"/>
                <a:stretch>
                  <a:fillRect l="-3299" t="-8451"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nvGraphicFramePr>
            <p:xfrm>
              <a:off x="250721"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𝑥</m:t>
                                </m:r>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i="1">
                                        <a:latin typeface="Cambria Math" panose="02040503050406030204" pitchFamily="18" charset="0"/>
                                      </a:rPr>
                                      <m:t>2</m:t>
                                    </m:r>
                                    <m:r>
                                      <a:rPr lang="en-US" i="1">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6" name="Table 7">
                <a:extLst>
                  <a:ext uri="{FF2B5EF4-FFF2-40B4-BE49-F238E27FC236}">
                    <a16:creationId xmlns:a16="http://schemas.microsoft.com/office/drawing/2014/main" id="{3B77653C-9FBE-41C1-8BDB-9FDF57E07EBA}"/>
                  </a:ext>
                </a:extLst>
              </p:cNvPr>
              <p:cNvGraphicFramePr>
                <a:graphicFrameLocks noGrp="1"/>
              </p:cNvGraphicFramePr>
              <p:nvPr/>
            </p:nvGraphicFramePr>
            <p:xfrm>
              <a:off x="250721"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endParaRPr lang="en-US"/>
                        </a:p>
                      </a:txBody>
                      <a:tcPr anchor="ctr">
                        <a:blipFill>
                          <a:blip r:embed="rId3"/>
                          <a:stretch>
                            <a:fillRect l="-637" t="-74359" r="-352866" b="-110256"/>
                          </a:stretch>
                        </a:blipFill>
                      </a:tcP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endParaRPr lang="en-US"/>
                        </a:p>
                      </a:txBody>
                      <a:tcPr anchor="ctr">
                        <a:blipFill>
                          <a:blip r:embed="rId3"/>
                          <a:stretch>
                            <a:fillRect l="-637" t="-160000" r="-352866" b="-1176"/>
                          </a:stretch>
                        </a:blipFill>
                      </a:tcP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80A2E6B-5345-45A6-BF32-2FC055ADF4CA}"/>
                  </a:ext>
                </a:extLst>
              </p:cNvPr>
              <p:cNvSpPr txBox="1"/>
              <p:nvPr/>
            </p:nvSpPr>
            <p:spPr>
              <a:xfrm>
                <a:off x="66368" y="1829955"/>
                <a:ext cx="4454014" cy="5109860"/>
              </a:xfrm>
              <a:prstGeom prst="rect">
                <a:avLst/>
              </a:prstGeom>
              <a:noFill/>
            </p:spPr>
            <p:txBody>
              <a:bodyPr wrap="square" rtlCol="0">
                <a:spAutoFit/>
              </a:bodyPr>
              <a:lstStyle/>
              <a:p>
                <a:pPr>
                  <a:lnSpc>
                    <a:spcPct val="150000"/>
                  </a:lnSpc>
                </a:pPr>
                <a:r>
                  <a:rPr lang="en-US" sz="2200" dirty="0" err="1">
                    <a:latin typeface="Times New Roman" panose="02020603050405020304" pitchFamily="18" charset="0"/>
                    <a:cs typeface="Times New Roman" panose="02020603050405020304" pitchFamily="18" charset="0"/>
                  </a:rPr>
                  <a:t>Điền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từ</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thích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chỗ</a:t>
                </a:r>
                <a:r>
                  <a:rPr lang="en-US" sz="2200" dirty="0">
                    <a:latin typeface="Times New Roman" panose="02020603050405020304" pitchFamily="18" charset="0"/>
                    <a:cs typeface="Times New Roman" panose="02020603050405020304" pitchFamily="18" charset="0"/>
                  </a:rPr>
                  <a:t> (…)</a:t>
                </a:r>
              </a:p>
              <a:p>
                <a:pPr marL="285750" indent="-285750">
                  <a:lnSpc>
                    <a:spcPct val="150000"/>
                  </a:lnSpc>
                  <a:buFontTx/>
                  <a:buChar char="-"/>
                </a:pPr>
                <a:r>
                  <a:rPr lang="en-US" sz="2200" dirty="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tăng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luôn</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âm</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𝑦</m:t>
                    </m:r>
                  </m:oMath>
                </a14:m>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giảm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nghịch</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biến</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dirty="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dirty="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tăng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luôn</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dương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𝑦</m:t>
                    </m:r>
                  </m:oMath>
                </a14:m>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tăng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đồng</a:t>
                </a:r>
                <a:r>
                  <a:rPr lang="en-US" sz="2200" dirty="0">
                    <a:solidFill>
                      <a:srgbClr val="00B0F0"/>
                    </a:solidFill>
                    <a:latin typeface="Times New Roman" panose="02020603050405020304" pitchFamily="18" charset="0"/>
                    <a:cs typeface="Times New Roman" panose="02020603050405020304" pitchFamily="18" charset="0"/>
                  </a:rPr>
                  <a:t> </a:t>
                </a:r>
                <a:r>
                  <a:rPr lang="en-US" sz="2200" dirty="0" err="1">
                    <a:solidFill>
                      <a:srgbClr val="00B0F0"/>
                    </a:solidFill>
                    <a:latin typeface="Times New Roman" panose="02020603050405020304" pitchFamily="18" charset="0"/>
                    <a:cs typeface="Times New Roman" panose="02020603050405020304" pitchFamily="18" charset="0"/>
                  </a:rPr>
                  <a:t>biến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khi</a:t>
                </a:r>
                <a:r>
                  <a:rPr lang="en-US" sz="2200" dirty="0">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dirty="0">
                    <a:latin typeface="Times New Roman" panose="02020603050405020304" pitchFamily="18" charset="0"/>
                    <a:cs typeface="Times New Roman" panose="02020603050405020304" pitchFamily="18" charset="0"/>
                  </a:rPr>
                  <a:t>   </a:t>
                </a:r>
              </a:p>
              <a:p>
                <a:pPr>
                  <a:lnSpc>
                    <a:spcPct val="150000"/>
                  </a:lnSpc>
                </a:pPr>
                <a:r>
                  <a:rPr lang="en-US" sz="2200" dirty="0">
                    <a:latin typeface="Times New Roman" panose="02020603050405020304" pitchFamily="18" charset="0"/>
                    <a:cs typeface="Times New Roman" panose="02020603050405020304" pitchFamily="18" charset="0"/>
                  </a:rPr>
                  <a:t>   </a:t>
                </a:r>
              </a:p>
            </p:txBody>
          </p:sp>
        </mc:Choice>
        <mc:Fallback xmlns="">
          <p:sp>
            <p:nvSpPr>
              <p:cNvPr id="7" name="TextBox 6">
                <a:extLst>
                  <a:ext uri="{FF2B5EF4-FFF2-40B4-BE49-F238E27FC236}">
                    <a16:creationId xmlns:a16="http://schemas.microsoft.com/office/drawing/2014/main" id="{380A2E6B-5345-45A6-BF32-2FC055ADF4CA}"/>
                  </a:ext>
                </a:extLst>
              </p:cNvPr>
              <p:cNvSpPr txBox="1">
                <a:spLocks noRot="1" noChangeAspect="1" noMove="1" noResize="1" noEditPoints="1" noAdjustHandles="1" noChangeArrowheads="1" noChangeShapeType="1" noTextEdit="1"/>
              </p:cNvSpPr>
              <p:nvPr/>
            </p:nvSpPr>
            <p:spPr>
              <a:xfrm>
                <a:off x="66368" y="1829955"/>
                <a:ext cx="4454014" cy="5109860"/>
              </a:xfrm>
              <a:prstGeom prst="rect">
                <a:avLst/>
              </a:prstGeom>
              <a:blipFill>
                <a:blip r:embed="rId4"/>
                <a:stretch>
                  <a:fillRect l="-1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463A34-9360-4E0E-8215-418D8D5210C1}"/>
                  </a:ext>
                </a:extLst>
              </p:cNvPr>
              <p:cNvSpPr txBox="1"/>
              <p:nvPr/>
            </p:nvSpPr>
            <p:spPr>
              <a:xfrm>
                <a:off x="5135897" y="257978"/>
                <a:ext cx="2614305" cy="430887"/>
              </a:xfrm>
              <a:prstGeom prst="rect">
                <a:avLst/>
              </a:prstGeom>
              <a:noFill/>
            </p:spPr>
            <p:txBody>
              <a:bodyPr wrap="none" rtlCol="0">
                <a:spAutoFit/>
              </a:bodyPr>
              <a:lstStyle/>
              <a:p>
                <a:r>
                  <a:rPr lang="en-US" sz="2200">
                    <a:latin typeface="Times New Roman" panose="02020603050405020304" pitchFamily="18" charset="0"/>
                    <a:cs typeface="Times New Roman" panose="02020603050405020304" pitchFamily="18" charset="0"/>
                  </a:rPr>
                  <a:t>+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b="0" i="1" smtClean="0">
                            <a:latin typeface="Cambria Math" panose="02040503050406030204" pitchFamily="18" charset="0"/>
                          </a:rPr>
                          <m:t>−</m:t>
                        </m:r>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72463A34-9360-4E0E-8215-418D8D5210C1}"/>
                  </a:ext>
                </a:extLst>
              </p:cNvPr>
              <p:cNvSpPr txBox="1">
                <a:spLocks noRot="1" noChangeAspect="1" noMove="1" noResize="1" noEditPoints="1" noAdjustHandles="1" noChangeArrowheads="1" noChangeShapeType="1" noTextEdit="1"/>
              </p:cNvSpPr>
              <p:nvPr/>
            </p:nvSpPr>
            <p:spPr>
              <a:xfrm>
                <a:off x="5135897" y="257978"/>
                <a:ext cx="2614305" cy="430887"/>
              </a:xfrm>
              <a:prstGeom prst="rect">
                <a:avLst/>
              </a:prstGeom>
              <a:blipFill>
                <a:blip r:embed="rId5"/>
                <a:stretch>
                  <a:fillRect l="-3037" t="-8451" b="-28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nvGraphicFramePr>
            <p:xfrm>
              <a:off x="4756353"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𝑥</m:t>
                                </m:r>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𝑦</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𝑥</m:t>
                                    </m:r>
                                  </m:e>
                                  <m:sup>
                                    <m:r>
                                      <a:rPr lang="en-US" b="0" i="1" smtClean="0">
                                        <a:latin typeface="Cambria Math" panose="02040503050406030204" pitchFamily="18" charset="0"/>
                                      </a:rPr>
                                      <m:t>2</m:t>
                                    </m:r>
                                  </m:sup>
                                </m:sSup>
                              </m:oMath>
                            </m:oMathPara>
                          </a14:m>
                          <a:endParaRPr lang="en-US">
                            <a:latin typeface="Georgia" panose="02040502050405020303" pitchFamily="18" charset="0"/>
                          </a:endParaRPr>
                        </a:p>
                      </a:txBody>
                      <a:tcPr anchor="ct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Choice>
        <mc:Fallback xmlns="">
          <p:graphicFrame>
            <p:nvGraphicFramePr>
              <p:cNvPr id="9" name="Table 7">
                <a:extLst>
                  <a:ext uri="{FF2B5EF4-FFF2-40B4-BE49-F238E27FC236}">
                    <a16:creationId xmlns:a16="http://schemas.microsoft.com/office/drawing/2014/main" id="{ACD4D9E6-FFAB-4D7F-A972-85CDAB353CA4}"/>
                  </a:ext>
                </a:extLst>
              </p:cNvPr>
              <p:cNvGraphicFramePr>
                <a:graphicFrameLocks noGrp="1"/>
              </p:cNvGraphicFramePr>
              <p:nvPr/>
            </p:nvGraphicFramePr>
            <p:xfrm>
              <a:off x="4756353" y="685846"/>
              <a:ext cx="4321279" cy="1332278"/>
            </p:xfrm>
            <a:graphic>
              <a:graphicData uri="http://schemas.openxmlformats.org/drawingml/2006/table">
                <a:tbl>
                  <a:tblPr firstRow="1" bandRow="1">
                    <a:tableStyleId>{5B8AEC2D-5E58-416F-87D4-A6AD2C3954B2}</a:tableStyleId>
                  </a:tblPr>
                  <a:tblGrid>
                    <a:gridCol w="958647">
                      <a:extLst>
                        <a:ext uri="{9D8B030D-6E8A-4147-A177-3AD203B41FA5}">
                          <a16:colId xmlns:a16="http://schemas.microsoft.com/office/drawing/2014/main" val="1855235077"/>
                        </a:ext>
                      </a:extLst>
                    </a:gridCol>
                    <a:gridCol w="442451">
                      <a:extLst>
                        <a:ext uri="{9D8B030D-6E8A-4147-A177-3AD203B41FA5}">
                          <a16:colId xmlns:a16="http://schemas.microsoft.com/office/drawing/2014/main" val="3475698701"/>
                        </a:ext>
                      </a:extLst>
                    </a:gridCol>
                    <a:gridCol w="412955">
                      <a:extLst>
                        <a:ext uri="{9D8B030D-6E8A-4147-A177-3AD203B41FA5}">
                          <a16:colId xmlns:a16="http://schemas.microsoft.com/office/drawing/2014/main" val="2913494498"/>
                        </a:ext>
                      </a:extLst>
                    </a:gridCol>
                    <a:gridCol w="427703">
                      <a:extLst>
                        <a:ext uri="{9D8B030D-6E8A-4147-A177-3AD203B41FA5}">
                          <a16:colId xmlns:a16="http://schemas.microsoft.com/office/drawing/2014/main" val="293228827"/>
                        </a:ext>
                      </a:extLst>
                    </a:gridCol>
                    <a:gridCol w="464575">
                      <a:extLst>
                        <a:ext uri="{9D8B030D-6E8A-4147-A177-3AD203B41FA5}">
                          <a16:colId xmlns:a16="http://schemas.microsoft.com/office/drawing/2014/main" val="1149587919"/>
                        </a:ext>
                      </a:extLst>
                    </a:gridCol>
                    <a:gridCol w="501445">
                      <a:extLst>
                        <a:ext uri="{9D8B030D-6E8A-4147-A177-3AD203B41FA5}">
                          <a16:colId xmlns:a16="http://schemas.microsoft.com/office/drawing/2014/main" val="3649190958"/>
                        </a:ext>
                      </a:extLst>
                    </a:gridCol>
                    <a:gridCol w="604684">
                      <a:extLst>
                        <a:ext uri="{9D8B030D-6E8A-4147-A177-3AD203B41FA5}">
                          <a16:colId xmlns:a16="http://schemas.microsoft.com/office/drawing/2014/main" val="2606486820"/>
                        </a:ext>
                      </a:extLst>
                    </a:gridCol>
                    <a:gridCol w="508819">
                      <a:extLst>
                        <a:ext uri="{9D8B030D-6E8A-4147-A177-3AD203B41FA5}">
                          <a16:colId xmlns:a16="http://schemas.microsoft.com/office/drawing/2014/main" val="3034259582"/>
                        </a:ext>
                      </a:extLst>
                    </a:gridCol>
                  </a:tblGrid>
                  <a:tr h="342906">
                    <a:tc gridSpan="8">
                      <a:txBody>
                        <a:bodyPr/>
                        <a:lstStyle/>
                        <a:p>
                          <a:pPr algn="ctr"/>
                          <a:r>
                            <a:rPr lang="en-US">
                              <a:latin typeface="Georgia" panose="02040502050405020303" pitchFamily="18" charset="0"/>
                            </a:rPr>
                            <a:t>Bảng 1 </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6161708"/>
                      </a:ext>
                    </a:extLst>
                  </a:tr>
                  <a:tr h="472618">
                    <a:tc>
                      <a:txBody>
                        <a:bodyPr/>
                        <a:lstStyle/>
                        <a:p>
                          <a:endParaRPr lang="en-US"/>
                        </a:p>
                      </a:txBody>
                      <a:tcPr anchor="ctr">
                        <a:blipFill>
                          <a:blip r:embed="rId6"/>
                          <a:stretch>
                            <a:fillRect l="-633" t="-74359" r="-350000" b="-110256"/>
                          </a:stretch>
                        </a:blipFill>
                      </a:tcPr>
                    </a:tc>
                    <a:tc>
                      <a:txBody>
                        <a:bodyPr/>
                        <a:lstStyle/>
                        <a:p>
                          <a:pPr algn="ctr"/>
                          <a:r>
                            <a:rPr lang="en-US">
                              <a:latin typeface="Georgia" panose="02040502050405020303" pitchFamily="18" charset="0"/>
                            </a:rPr>
                            <a:t>-3</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1</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3</a:t>
                          </a:r>
                        </a:p>
                      </a:txBody>
                      <a:tcPr anchor="ctr"/>
                    </a:tc>
                    <a:extLst>
                      <a:ext uri="{0D108BD9-81ED-4DB2-BD59-A6C34878D82A}">
                        <a16:rowId xmlns:a16="http://schemas.microsoft.com/office/drawing/2014/main" val="1725310932"/>
                      </a:ext>
                    </a:extLst>
                  </a:tr>
                  <a:tr h="516754">
                    <a:tc>
                      <a:txBody>
                        <a:bodyPr/>
                        <a:lstStyle/>
                        <a:p>
                          <a:endParaRPr lang="en-US"/>
                        </a:p>
                      </a:txBody>
                      <a:tcPr anchor="ctr">
                        <a:blipFill>
                          <a:blip r:embed="rId6"/>
                          <a:stretch>
                            <a:fillRect l="-633" t="-160000" r="-350000" b="-1176"/>
                          </a:stretch>
                        </a:blipFill>
                      </a:tcPr>
                    </a:tc>
                    <a:tc>
                      <a:txBody>
                        <a:bodyPr/>
                        <a:lstStyle/>
                        <a:p>
                          <a:pPr algn="ctr"/>
                          <a:r>
                            <a:rPr lang="en-US">
                              <a:latin typeface="Georgia" panose="02040502050405020303" pitchFamily="18" charset="0"/>
                            </a:rPr>
                            <a:t>-18</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0</a:t>
                          </a:r>
                        </a:p>
                      </a:txBody>
                      <a:tcPr anchor="ctr"/>
                    </a:tc>
                    <a:tc>
                      <a:txBody>
                        <a:bodyPr/>
                        <a:lstStyle/>
                        <a:p>
                          <a:pPr algn="ctr"/>
                          <a:r>
                            <a:rPr lang="en-US">
                              <a:latin typeface="Georgia" panose="02040502050405020303" pitchFamily="18" charset="0"/>
                            </a:rPr>
                            <a:t>-2</a:t>
                          </a:r>
                        </a:p>
                      </a:txBody>
                      <a:tcPr anchor="ctr"/>
                    </a:tc>
                    <a:tc>
                      <a:txBody>
                        <a:bodyPr/>
                        <a:lstStyle/>
                        <a:p>
                          <a:pPr algn="ctr"/>
                          <a:r>
                            <a:rPr lang="en-US">
                              <a:latin typeface="Georgia" panose="02040502050405020303" pitchFamily="18" charset="0"/>
                            </a:rPr>
                            <a:t>-8</a:t>
                          </a:r>
                        </a:p>
                      </a:txBody>
                      <a:tcPr anchor="ctr"/>
                    </a:tc>
                    <a:tc>
                      <a:txBody>
                        <a:bodyPr/>
                        <a:lstStyle/>
                        <a:p>
                          <a:pPr algn="ctr"/>
                          <a:r>
                            <a:rPr lang="en-US">
                              <a:latin typeface="Georgia" panose="02040502050405020303" pitchFamily="18" charset="0"/>
                            </a:rPr>
                            <a:t>-18</a:t>
                          </a:r>
                        </a:p>
                      </a:txBody>
                      <a:tcPr anchor="ctr"/>
                    </a:tc>
                    <a:extLst>
                      <a:ext uri="{0D108BD9-81ED-4DB2-BD59-A6C34878D82A}">
                        <a16:rowId xmlns:a16="http://schemas.microsoft.com/office/drawing/2014/main" val="3560562764"/>
                      </a:ext>
                    </a:extLst>
                  </a:tr>
                </a:tbl>
              </a:graphicData>
            </a:graphic>
          </p:graphicFrame>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E4D803-6887-406B-9F91-3D76316D7CF6}"/>
                  </a:ext>
                </a:extLst>
              </p:cNvPr>
              <p:cNvSpPr txBox="1"/>
              <p:nvPr/>
            </p:nvSpPr>
            <p:spPr>
              <a:xfrm>
                <a:off x="4756353" y="1800204"/>
                <a:ext cx="4454014" cy="5109860"/>
              </a:xfrm>
              <a:prstGeom prst="rect">
                <a:avLst/>
              </a:prstGeom>
              <a:noFill/>
            </p:spPr>
            <p:txBody>
              <a:bodyPr wrap="square" rtlCol="0">
                <a:spAutoFit/>
              </a:bodyPr>
              <a:lstStyle/>
              <a:p>
                <a:pPr>
                  <a:lnSpc>
                    <a:spcPct val="150000"/>
                  </a:lnSpc>
                </a:pPr>
                <a:r>
                  <a:rPr lang="en-US" sz="2200">
                    <a:latin typeface="Times New Roman" panose="02020603050405020304" pitchFamily="18" charset="0"/>
                    <a:cs typeface="Times New Roman" panose="02020603050405020304" pitchFamily="18" charset="0"/>
                  </a:rPr>
                  <a:t>Điền cụm từ thích hợp vào chỗ (…)</a:t>
                </a: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âm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a:t>
                </a:r>
                <a:r>
                  <a:rPr lang="en-US" sz="2200">
                    <a:solidFill>
                      <a:srgbClr val="00B0F0"/>
                    </a:solidFill>
                    <a:latin typeface="Times New Roman" panose="02020603050405020304" pitchFamily="18" charset="0"/>
                    <a:cs typeface="Times New Roman" panose="02020603050405020304" pitchFamily="18" charset="0"/>
                  </a:rPr>
                  <a:t>tăng</a:t>
                </a:r>
                <a:r>
                  <a:rPr lang="en-US" sz="2200">
                    <a:latin typeface="Times New Roman" panose="02020603050405020304" pitchFamily="18" charset="0"/>
                    <a:cs typeface="Times New Roman" panose="02020603050405020304" pitchFamily="18" charset="0"/>
                  </a:rPr>
                  <a:t>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a:t>
                </a:r>
                <a:r>
                  <a:rPr lang="en-US" sz="2200">
                    <a:solidFill>
                      <a:srgbClr val="00B0F0"/>
                    </a:solidFill>
                    <a:latin typeface="Times New Roman" panose="02020603050405020304" pitchFamily="18" charset="0"/>
                    <a:cs typeface="Times New Roman" panose="02020603050405020304" pitchFamily="18" charset="0"/>
                  </a:rPr>
                  <a:t>đồng biến</a:t>
                </a:r>
                <a:r>
                  <a:rPr lang="en-US" sz="2200">
                    <a:latin typeface="Times New Roman" panose="02020603050405020304" pitchFamily="18" charset="0"/>
                    <a:cs typeface="Times New Roman" panose="02020603050405020304" pitchFamily="18" charset="0"/>
                  </a:rPr>
                  <a:t> khi </a:t>
                </a:r>
                <a14:m>
                  <m:oMath xmlns:m="http://schemas.openxmlformats.org/officeDocument/2006/math">
                    <m:r>
                      <a:rPr lang="en-US" sz="2200" i="1" smtClean="0">
                        <a:latin typeface="Cambria Math" panose="02040503050406030204" pitchFamily="18" charset="0"/>
                      </a:rPr>
                      <m:t>𝑥</m:t>
                    </m:r>
                    <m:r>
                      <a:rPr lang="en-US" sz="2200" i="1" smtClean="0">
                        <a:latin typeface="Cambria Math" panose="02040503050406030204" pitchFamily="18" charset="0"/>
                      </a:rPr>
                      <m:t>&lt;0</m:t>
                    </m:r>
                  </m:oMath>
                </a14:m>
                <a:endParaRPr lang="en-US" sz="2200">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2200">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00B0F0"/>
                        </a:solidFill>
                        <a:latin typeface="Cambria Math" panose="02040503050406030204" pitchFamily="18" charset="0"/>
                      </a:rPr>
                      <m:t>𝑥</m:t>
                    </m:r>
                  </m:oMath>
                </a14:m>
                <a:r>
                  <a:rPr lang="en-US" sz="2200">
                    <a:solidFill>
                      <a:srgbClr val="00B0F0"/>
                    </a:solidFill>
                    <a:latin typeface="Times New Roman" panose="02020603050405020304" pitchFamily="18" charset="0"/>
                    <a:cs typeface="Times New Roman" panose="02020603050405020304" pitchFamily="18" charset="0"/>
                  </a:rPr>
                  <a:t> tăng </a:t>
                </a:r>
                <a:r>
                  <a:rPr lang="en-US" sz="2200">
                    <a:latin typeface="Times New Roman" panose="02020603050405020304" pitchFamily="18" charset="0"/>
                    <a:cs typeface="Times New Roman" panose="02020603050405020304" pitchFamily="18" charset="0"/>
                  </a:rPr>
                  <a:t>nhưng </a:t>
                </a:r>
                <a:r>
                  <a:rPr lang="en-US" sz="2200">
                    <a:solidFill>
                      <a:srgbClr val="00B0F0"/>
                    </a:solidFill>
                    <a:latin typeface="Times New Roman" panose="02020603050405020304" pitchFamily="18" charset="0"/>
                    <a:cs typeface="Times New Roman" panose="02020603050405020304" pitchFamily="18" charset="0"/>
                  </a:rPr>
                  <a:t>luôn dương </a:t>
                </a:r>
                <a:r>
                  <a:rPr lang="en-US" sz="2200">
                    <a:latin typeface="Times New Roman" panose="02020603050405020304" pitchFamily="18" charset="0"/>
                    <a:cs typeface="Times New Roman" panose="02020603050405020304" pitchFamily="18" charset="0"/>
                  </a:rPr>
                  <a:t>thì giá trị tương ứng của </a:t>
                </a:r>
                <a14:m>
                  <m:oMath xmlns:m="http://schemas.openxmlformats.org/officeDocument/2006/math">
                    <m:r>
                      <a:rPr lang="en-US" sz="2200" i="1" smtClean="0">
                        <a:latin typeface="Cambria Math" panose="02040503050406030204" pitchFamily="18" charset="0"/>
                      </a:rPr>
                      <m:t>𝑦</m:t>
                    </m:r>
                  </m:oMath>
                </a14:m>
                <a:r>
                  <a:rPr lang="en-US" sz="2200">
                    <a:latin typeface="Times New Roman" panose="02020603050405020304" pitchFamily="18" charset="0"/>
                    <a:cs typeface="Times New Roman" panose="02020603050405020304" pitchFamily="18" charset="0"/>
                  </a:rPr>
                  <a:t> </a:t>
                </a:r>
                <a:r>
                  <a:rPr lang="en-US" sz="2200">
                    <a:solidFill>
                      <a:srgbClr val="00B0F0"/>
                    </a:solidFill>
                    <a:latin typeface="Times New Roman" panose="02020603050405020304" pitchFamily="18" charset="0"/>
                    <a:cs typeface="Times New Roman" panose="02020603050405020304" pitchFamily="18" charset="0"/>
                  </a:rPr>
                  <a:t>giảm</a:t>
                </a:r>
                <a:r>
                  <a:rPr lang="en-US" sz="2200">
                    <a:latin typeface="Times New Roman" panose="02020603050405020304" pitchFamily="18" charset="0"/>
                    <a:cs typeface="Times New Roman" panose="02020603050405020304" pitchFamily="18" charset="0"/>
                  </a:rPr>
                  <a:t> nên hàm số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sSup>
                      <m:sSupPr>
                        <m:ctrlPr>
                          <a:rPr lang="en-US" sz="2200" b="0" i="1" smtClean="0">
                            <a:latin typeface="Cambria Math" panose="02040503050406030204" pitchFamily="18" charset="0"/>
                          </a:rPr>
                        </m:ctrlPr>
                      </m:sSupPr>
                      <m:e>
                        <m:r>
                          <a:rPr lang="en-US" sz="2200" i="1">
                            <a:latin typeface="Cambria Math" panose="02040503050406030204" pitchFamily="18" charset="0"/>
                          </a:rPr>
                          <m:t>2</m:t>
                        </m:r>
                        <m:r>
                          <a:rPr lang="en-US" sz="2200" i="1">
                            <a:latin typeface="Cambria Math" panose="02040503050406030204" pitchFamily="18" charset="0"/>
                          </a:rPr>
                          <m:t>𝑥</m:t>
                        </m:r>
                      </m:e>
                      <m:sup>
                        <m:r>
                          <a:rPr lang="en-US" sz="2200" b="0" i="1" smtClean="0">
                            <a:latin typeface="Cambria Math" panose="02040503050406030204" pitchFamily="18" charset="0"/>
                          </a:rPr>
                          <m:t>2</m:t>
                        </m:r>
                      </m:sup>
                    </m:sSup>
                  </m:oMath>
                </a14:m>
                <a:r>
                  <a:rPr lang="en-US" sz="2200">
                    <a:latin typeface="Times New Roman" panose="02020603050405020304" pitchFamily="18" charset="0"/>
                    <a:cs typeface="Times New Roman" panose="02020603050405020304" pitchFamily="18" charset="0"/>
                  </a:rPr>
                  <a:t> là hàm số </a:t>
                </a:r>
                <a:r>
                  <a:rPr lang="en-US" sz="2200">
                    <a:solidFill>
                      <a:srgbClr val="00B0F0"/>
                    </a:solidFill>
                    <a:latin typeface="Times New Roman" panose="02020603050405020304" pitchFamily="18" charset="0"/>
                    <a:cs typeface="Times New Roman" panose="02020603050405020304" pitchFamily="18" charset="0"/>
                  </a:rPr>
                  <a:t>nghịch biến</a:t>
                </a:r>
                <a:r>
                  <a:rPr lang="en-US" sz="2200">
                    <a:latin typeface="Times New Roman" panose="02020603050405020304" pitchFamily="18" charset="0"/>
                    <a:cs typeface="Times New Roman" panose="02020603050405020304" pitchFamily="18" charset="0"/>
                  </a:rPr>
                  <a:t> khi </a:t>
                </a:r>
                <a14:m>
                  <m:oMath xmlns:m="http://schemas.openxmlformats.org/officeDocument/2006/math">
                    <m:r>
                      <a:rPr lang="en-US" sz="2200" i="1" smtClean="0">
                        <a:latin typeface="Cambria Math" panose="02040503050406030204" pitchFamily="18" charset="0"/>
                      </a:rPr>
                      <m:t>𝑥</m:t>
                    </m:r>
                    <m:r>
                      <a:rPr lang="en-US" sz="2200" b="0" i="1" smtClean="0">
                        <a:latin typeface="Cambria Math" panose="02040503050406030204" pitchFamily="18" charset="0"/>
                      </a:rPr>
                      <m:t>&gt;</m:t>
                    </m:r>
                    <m:r>
                      <a:rPr lang="en-US" sz="2200" i="1" smtClean="0">
                        <a:latin typeface="Cambria Math" panose="02040503050406030204" pitchFamily="18" charset="0"/>
                      </a:rPr>
                      <m:t>0</m:t>
                    </m:r>
                  </m:oMath>
                </a14:m>
                <a:r>
                  <a:rPr lang="en-US" sz="2200">
                    <a:latin typeface="Times New Roman" panose="02020603050405020304" pitchFamily="18" charset="0"/>
                    <a:cs typeface="Times New Roman" panose="02020603050405020304" pitchFamily="18" charset="0"/>
                  </a:rPr>
                  <a:t>   </a:t>
                </a:r>
              </a:p>
              <a:p>
                <a:pPr>
                  <a:lnSpc>
                    <a:spcPct val="150000"/>
                  </a:lnSpc>
                </a:pPr>
                <a:r>
                  <a:rPr lang="en-US" sz="2200">
                    <a:latin typeface="Times New Roman" panose="020206030504050203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DAE4D803-6887-406B-9F91-3D76316D7CF6}"/>
                  </a:ext>
                </a:extLst>
              </p:cNvPr>
              <p:cNvSpPr txBox="1">
                <a:spLocks noRot="1" noChangeAspect="1" noMove="1" noResize="1" noEditPoints="1" noAdjustHandles="1" noChangeArrowheads="1" noChangeShapeType="1" noTextEdit="1"/>
              </p:cNvSpPr>
              <p:nvPr/>
            </p:nvSpPr>
            <p:spPr>
              <a:xfrm>
                <a:off x="4756353" y="1800204"/>
                <a:ext cx="4454014" cy="5109860"/>
              </a:xfrm>
              <a:prstGeom prst="rect">
                <a:avLst/>
              </a:prstGeom>
              <a:blipFill>
                <a:blip r:embed="rId7"/>
                <a:stretch>
                  <a:fillRect l="-177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EBF05C56-4203-4B41-9B4A-EF133F326F96}"/>
              </a:ext>
            </a:extLst>
          </p:cNvPr>
          <p:cNvSpPr txBox="1"/>
          <p:nvPr/>
        </p:nvSpPr>
        <p:spPr>
          <a:xfrm>
            <a:off x="2459966" y="682347"/>
            <a:ext cx="3756156" cy="461665"/>
          </a:xfrm>
          <a:prstGeom prst="rect">
            <a:avLst/>
          </a:prstGeom>
          <a:noFill/>
        </p:spPr>
        <p:txBody>
          <a:bodyPr wrap="none" rtlCol="0">
            <a:spAutoFit/>
          </a:bodyPr>
          <a:lstStyle/>
          <a:p>
            <a:r>
              <a:rPr lang="en-US" sz="2400">
                <a:solidFill>
                  <a:schemeClr val="accent3"/>
                </a:solidFill>
                <a:highlight>
                  <a:srgbClr val="FF0000"/>
                </a:highlight>
                <a:latin typeface="Georgia" panose="02040502050405020303" pitchFamily="18" charset="0"/>
              </a:rPr>
              <a:t>Nhận xét dấu của hệ số a ?</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DC695BE-C6AE-47EF-A7F2-AF0594817893}"/>
                  </a:ext>
                </a:extLst>
              </p:cNvPr>
              <p:cNvSpPr txBox="1"/>
              <p:nvPr/>
            </p:nvSpPr>
            <p:spPr>
              <a:xfrm>
                <a:off x="5082099" y="3756998"/>
                <a:ext cx="3634929" cy="1555041"/>
              </a:xfrm>
              <a:prstGeom prst="rect">
                <a:avLst/>
              </a:prstGeom>
              <a:noFill/>
            </p:spPr>
            <p:txBody>
              <a:bodyPr wrap="square" rtlCol="0">
                <a:spAutoFit/>
              </a:bodyPr>
              <a:lstStyle/>
              <a:p>
                <a:pPr>
                  <a:lnSpc>
                    <a:spcPct val="150000"/>
                  </a:lnSpc>
                </a:pPr>
                <a:r>
                  <a:rPr lang="en-US" sz="2200" i="1" u="sng">
                    <a:solidFill>
                      <a:srgbClr val="FF0000"/>
                    </a:solidFill>
                    <a:latin typeface="Times New Roman" panose="02020603050405020304" pitchFamily="18" charset="0"/>
                    <a:cs typeface="Times New Roman" panose="02020603050405020304" pitchFamily="18" charset="0"/>
                  </a:rPr>
                  <a:t>Tổng quát </a:t>
                </a:r>
                <a:r>
                  <a:rPr lang="en-US" sz="2200" i="1" u="sng">
                    <a:solidFill>
                      <a:schemeClr val="accent2">
                        <a:lumMod val="75000"/>
                      </a:schemeClr>
                    </a:solidFill>
                    <a:latin typeface="Times New Roman" panose="02020603050405020304" pitchFamily="18" charset="0"/>
                    <a:cs typeface="Times New Roman" panose="02020603050405020304" pitchFamily="18" charset="0"/>
                  </a:rPr>
                  <a:t>: </a:t>
                </a:r>
                <a:r>
                  <a:rPr lang="en-US" sz="2200">
                    <a:solidFill>
                      <a:schemeClr val="tx1"/>
                    </a:solidFill>
                    <a:latin typeface="Times New Roman" panose="02020603050405020304" pitchFamily="18" charset="0"/>
                    <a:cs typeface="Times New Roman" panose="02020603050405020304" pitchFamily="18" charset="0"/>
                  </a:rPr>
                  <a:t>Nếu </a:t>
                </a:r>
                <a14:m>
                  <m:oMath xmlns:m="http://schemas.openxmlformats.org/officeDocument/2006/math">
                    <m:r>
                      <a:rPr lang="en-US" sz="2200" i="1" smtClean="0">
                        <a:solidFill>
                          <a:srgbClr val="FF0000"/>
                        </a:solidFill>
                        <a:latin typeface="Cambria Math" panose="02040503050406030204" pitchFamily="18" charset="0"/>
                      </a:rPr>
                      <m:t>𝑎</m:t>
                    </m:r>
                    <m:r>
                      <a:rPr lang="en-US" sz="2200" i="1" smtClean="0">
                        <a:solidFill>
                          <a:srgbClr val="FF0000"/>
                        </a:solidFill>
                        <a:latin typeface="Cambria Math" panose="02040503050406030204" pitchFamily="18" charset="0"/>
                      </a:rPr>
                      <m:t>&lt;0</m:t>
                    </m:r>
                  </m:oMath>
                </a14:m>
                <a:r>
                  <a:rPr lang="en-US" sz="2200">
                    <a:solidFill>
                      <a:srgbClr val="FF0000"/>
                    </a:solidFill>
                    <a:latin typeface="Times New Roman" panose="02020603050405020304" pitchFamily="18" charset="0"/>
                    <a:cs typeface="Times New Roman" panose="02020603050405020304" pitchFamily="18" charset="0"/>
                  </a:rPr>
                  <a:t>,</a:t>
                </a:r>
                <a:r>
                  <a:rPr lang="en-US" sz="2200">
                    <a:solidFill>
                      <a:schemeClr val="tx1"/>
                    </a:solidFill>
                    <a:latin typeface="Times New Roman" panose="02020603050405020304" pitchFamily="18" charset="0"/>
                    <a:cs typeface="Times New Roman" panose="02020603050405020304" pitchFamily="18" charset="0"/>
                  </a:rPr>
                  <a:t> thì hàm số </a:t>
                </a:r>
                <a:r>
                  <a:rPr lang="en-US" sz="2200">
                    <a:solidFill>
                      <a:srgbClr val="FF0000"/>
                    </a:solidFill>
                    <a:latin typeface="Times New Roman" panose="02020603050405020304" pitchFamily="18" charset="0"/>
                    <a:cs typeface="Times New Roman" panose="02020603050405020304" pitchFamily="18" charset="0"/>
                  </a:rPr>
                  <a:t>đồng biến</a:t>
                </a:r>
                <a:r>
                  <a:rPr lang="en-US" sz="2200">
                    <a:solidFill>
                      <a:schemeClr val="tx1"/>
                    </a:solidFill>
                    <a:latin typeface="Times New Roman" panose="02020603050405020304" pitchFamily="18" charset="0"/>
                    <a:cs typeface="Times New Roman" panose="02020603050405020304" pitchFamily="18" charset="0"/>
                  </a:rPr>
                  <a:t> khi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&lt;0</m:t>
                    </m:r>
                  </m:oMath>
                </a14:m>
                <a:r>
                  <a:rPr lang="en-US" sz="2200">
                    <a:solidFill>
                      <a:schemeClr val="tx1"/>
                    </a:solidFill>
                    <a:latin typeface="Times New Roman" panose="02020603050405020304" pitchFamily="18" charset="0"/>
                    <a:cs typeface="Times New Roman" panose="02020603050405020304" pitchFamily="18" charset="0"/>
                  </a:rPr>
                  <a:t> và </a:t>
                </a:r>
                <a:r>
                  <a:rPr lang="en-US" sz="2200">
                    <a:solidFill>
                      <a:srgbClr val="FF0000"/>
                    </a:solidFill>
                    <a:latin typeface="Times New Roman" panose="02020603050405020304" pitchFamily="18" charset="0"/>
                    <a:cs typeface="Times New Roman" panose="02020603050405020304" pitchFamily="18" charset="0"/>
                  </a:rPr>
                  <a:t>nghịch biến </a:t>
                </a:r>
                <a:r>
                  <a:rPr lang="en-US" sz="2200">
                    <a:solidFill>
                      <a:schemeClr val="tx1"/>
                    </a:solidFill>
                    <a:latin typeface="Times New Roman" panose="02020603050405020304" pitchFamily="18" charset="0"/>
                    <a:cs typeface="Times New Roman" panose="02020603050405020304" pitchFamily="18" charset="0"/>
                  </a:rPr>
                  <a:t>khi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&gt;0</m:t>
                    </m:r>
                  </m:oMath>
                </a14:m>
                <a:endParaRPr lang="en-US" sz="220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5DC695BE-C6AE-47EF-A7F2-AF0594817893}"/>
                  </a:ext>
                </a:extLst>
              </p:cNvPr>
              <p:cNvSpPr txBox="1">
                <a:spLocks noRot="1" noChangeAspect="1" noMove="1" noResize="1" noEditPoints="1" noAdjustHandles="1" noChangeArrowheads="1" noChangeShapeType="1" noTextEdit="1"/>
              </p:cNvSpPr>
              <p:nvPr/>
            </p:nvSpPr>
            <p:spPr>
              <a:xfrm>
                <a:off x="5082099" y="3756998"/>
                <a:ext cx="3634929" cy="1555041"/>
              </a:xfrm>
              <a:prstGeom prst="rect">
                <a:avLst/>
              </a:prstGeom>
              <a:blipFill>
                <a:blip r:embed="rId8"/>
                <a:stretch>
                  <a:fillRect l="-2181" b="-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E5C2CE2-BF4F-4DD4-986A-C696703591AA}"/>
                  </a:ext>
                </a:extLst>
              </p:cNvPr>
              <p:cNvSpPr txBox="1"/>
              <p:nvPr/>
            </p:nvSpPr>
            <p:spPr>
              <a:xfrm>
                <a:off x="249180" y="3322097"/>
                <a:ext cx="4238152" cy="1555041"/>
              </a:xfrm>
              <a:prstGeom prst="rect">
                <a:avLst/>
              </a:prstGeom>
              <a:noFill/>
            </p:spPr>
            <p:txBody>
              <a:bodyPr wrap="square">
                <a:spAutoFit/>
              </a:bodyPr>
              <a:lstStyle/>
              <a:p>
                <a:pPr>
                  <a:lnSpc>
                    <a:spcPct val="150000"/>
                  </a:lnSpc>
                </a:pPr>
                <a:r>
                  <a:rPr lang="en-US" sz="2200" i="1" u="sng" dirty="0" err="1">
                    <a:solidFill>
                      <a:srgbClr val="FF0000"/>
                    </a:solidFill>
                    <a:latin typeface="Times New Roman" panose="02020603050405020304" pitchFamily="18" charset="0"/>
                    <a:cs typeface="Times New Roman" panose="02020603050405020304" pitchFamily="18" charset="0"/>
                  </a:rPr>
                  <a:t>Tổng</a:t>
                </a:r>
                <a:r>
                  <a:rPr lang="en-US" sz="2200" i="1" u="sng" dirty="0">
                    <a:solidFill>
                      <a:srgbClr val="FF0000"/>
                    </a:solidFill>
                    <a:latin typeface="Times New Roman" panose="02020603050405020304" pitchFamily="18" charset="0"/>
                    <a:cs typeface="Times New Roman" panose="02020603050405020304" pitchFamily="18" charset="0"/>
                  </a:rPr>
                  <a:t> </a:t>
                </a:r>
                <a:r>
                  <a:rPr lang="en-US" sz="2200" i="1" u="sng" dirty="0" err="1">
                    <a:solidFill>
                      <a:srgbClr val="FF0000"/>
                    </a:solidFill>
                    <a:latin typeface="Times New Roman" panose="02020603050405020304" pitchFamily="18" charset="0"/>
                    <a:cs typeface="Times New Roman" panose="02020603050405020304" pitchFamily="18" charset="0"/>
                  </a:rPr>
                  <a:t>quát</a:t>
                </a:r>
                <a:r>
                  <a:rPr lang="en-US" sz="2200" i="1" u="sng" dirty="0">
                    <a:solidFill>
                      <a:srgbClr val="FF0000"/>
                    </a:solidFill>
                    <a:latin typeface="Times New Roman" panose="02020603050405020304" pitchFamily="18" charset="0"/>
                    <a:cs typeface="Times New Roman" panose="02020603050405020304" pitchFamily="18" charset="0"/>
                  </a:rPr>
                  <a:t> : </a:t>
                </a:r>
                <a:r>
                  <a:rPr lang="en-US" sz="2200" dirty="0" err="1">
                    <a:solidFill>
                      <a:schemeClr val="tx1"/>
                    </a:solidFill>
                    <a:latin typeface="Times New Roman" panose="02020603050405020304" pitchFamily="18" charset="0"/>
                    <a:cs typeface="Times New Roman" panose="02020603050405020304" pitchFamily="18" charset="0"/>
                  </a:rPr>
                  <a:t>Nếu</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FF0000"/>
                        </a:solidFill>
                        <a:latin typeface="Cambria Math" panose="02040503050406030204" pitchFamily="18" charset="0"/>
                      </a:rPr>
                      <m:t>𝑎</m:t>
                    </m:r>
                    <m:r>
                      <a:rPr lang="en-US" sz="2200" b="0" i="1" smtClean="0">
                        <a:solidFill>
                          <a:srgbClr val="FF0000"/>
                        </a:solidFill>
                        <a:latin typeface="Cambria Math" panose="02040503050406030204" pitchFamily="18" charset="0"/>
                      </a:rPr>
                      <m:t>&gt;</m:t>
                    </m:r>
                    <m:r>
                      <a:rPr lang="en-US" sz="2200" i="1" smtClean="0">
                        <a:solidFill>
                          <a:srgbClr val="FF0000"/>
                        </a:solidFill>
                        <a:latin typeface="Cambria Math" panose="02040503050406030204" pitchFamily="18" charset="0"/>
                      </a:rPr>
                      <m:t>0</m:t>
                    </m:r>
                  </m:oMath>
                </a14:m>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thì</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hàm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số</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nghịch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biến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khi</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&lt;0</m:t>
                    </m:r>
                  </m:oMath>
                </a14:m>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đồng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biến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khi</a:t>
                </a:r>
                <a:r>
                  <a:rPr lang="en-US" sz="2200" dirty="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r>
                      <a:rPr lang="en-US" sz="2200" i="1" smtClean="0">
                        <a:solidFill>
                          <a:srgbClr val="FF0000"/>
                        </a:solidFill>
                        <a:latin typeface="Cambria Math" panose="02040503050406030204" pitchFamily="18" charset="0"/>
                      </a:rPr>
                      <m:t>𝑥</m:t>
                    </m:r>
                    <m:r>
                      <a:rPr lang="en-US" sz="2200" i="1" smtClean="0">
                        <a:solidFill>
                          <a:srgbClr val="FF0000"/>
                        </a:solidFill>
                        <a:latin typeface="Cambria Math" panose="02040503050406030204" pitchFamily="18" charset="0"/>
                      </a:rPr>
                      <m:t>&gt;0</m:t>
                    </m:r>
                  </m:oMath>
                </a14:m>
                <a:endParaRPr lang="en-US" sz="2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7E5C2CE2-BF4F-4DD4-986A-C696703591AA}"/>
                  </a:ext>
                </a:extLst>
              </p:cNvPr>
              <p:cNvSpPr txBox="1">
                <a:spLocks noRot="1" noChangeAspect="1" noMove="1" noResize="1" noEditPoints="1" noAdjustHandles="1" noChangeArrowheads="1" noChangeShapeType="1" noTextEdit="1"/>
              </p:cNvSpPr>
              <p:nvPr/>
            </p:nvSpPr>
            <p:spPr>
              <a:xfrm>
                <a:off x="249180" y="3322097"/>
                <a:ext cx="4238152" cy="1555041"/>
              </a:xfrm>
              <a:prstGeom prst="rect">
                <a:avLst/>
              </a:prstGeom>
              <a:blipFill>
                <a:blip r:embed="rId9"/>
                <a:stretch>
                  <a:fillRect l="-1871" r="-144" b="-7059"/>
                </a:stretch>
              </a:blipFill>
            </p:spPr>
            <p:txBody>
              <a:bodyPr/>
              <a:lstStyle/>
              <a:p>
                <a:r>
                  <a:rPr lang="en-US">
                    <a:noFill/>
                  </a:rPr>
                  <a:t> </a:t>
                </a:r>
              </a:p>
            </p:txBody>
          </p:sp>
        </mc:Fallback>
      </mc:AlternateContent>
      <p:cxnSp>
        <p:nvCxnSpPr>
          <p:cNvPr id="3" name="Đường nối Thẳng 2">
            <a:extLst>
              <a:ext uri="{FF2B5EF4-FFF2-40B4-BE49-F238E27FC236}">
                <a16:creationId xmlns:a16="http://schemas.microsoft.com/office/drawing/2014/main" id="{96B13726-FB73-484A-8A2A-4D6BF1243E82}"/>
              </a:ext>
            </a:extLst>
          </p:cNvPr>
          <p:cNvCxnSpPr>
            <a:cxnSpLocks/>
          </p:cNvCxnSpPr>
          <p:nvPr/>
        </p:nvCxnSpPr>
        <p:spPr>
          <a:xfrm flipH="1">
            <a:off x="4662030" y="2338270"/>
            <a:ext cx="58640" cy="2705288"/>
          </a:xfrm>
          <a:prstGeom prst="line">
            <a:avLst/>
          </a:prstGeom>
          <a:ln>
            <a:solidFill>
              <a:schemeClr val="bg2"/>
            </a:solidFill>
            <a:prstDash val="sysDot"/>
          </a:ln>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55C93799-1D23-4C71-B776-A94846236C67}"/>
                  </a:ext>
                </a:extLst>
              </p:cNvPr>
              <p:cNvSpPr txBox="1"/>
              <p:nvPr/>
            </p:nvSpPr>
            <p:spPr>
              <a:xfrm>
                <a:off x="1900749" y="-68527"/>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4" name="Hộp Văn bản 13">
                <a:extLst>
                  <a:ext uri="{FF2B5EF4-FFF2-40B4-BE49-F238E27FC236}">
                    <a16:creationId xmlns:a16="http://schemas.microsoft.com/office/drawing/2014/main" id="{55C93799-1D23-4C71-B776-A94846236C67}"/>
                  </a:ext>
                </a:extLst>
              </p:cNvPr>
              <p:cNvSpPr txBox="1">
                <a:spLocks noRot="1" noChangeAspect="1" noMove="1" noResize="1" noEditPoints="1" noAdjustHandles="1" noChangeArrowheads="1" noChangeShapeType="1" noTextEdit="1"/>
              </p:cNvSpPr>
              <p:nvPr/>
            </p:nvSpPr>
            <p:spPr>
              <a:xfrm>
                <a:off x="1900749" y="-68527"/>
                <a:ext cx="6362700" cy="830997"/>
              </a:xfrm>
              <a:prstGeom prst="rect">
                <a:avLst/>
              </a:prstGeom>
              <a:blipFill>
                <a:blip r:embed="rId10"/>
                <a:stretch>
                  <a:fillRect l="-1533" t="-5882"/>
                </a:stretch>
              </a:blipFill>
            </p:spPr>
            <p:txBody>
              <a:bodyPr/>
              <a:lstStyle/>
              <a:p>
                <a:r>
                  <a:rPr lang="en-US">
                    <a:noFill/>
                  </a:rPr>
                  <a:t> </a:t>
                </a:r>
              </a:p>
            </p:txBody>
          </p:sp>
        </mc:Fallback>
      </mc:AlternateContent>
    </p:spTree>
    <p:extLst>
      <p:ext uri="{BB962C8B-B14F-4D97-AF65-F5344CB8AC3E}">
        <p14:creationId xmlns:p14="http://schemas.microsoft.com/office/powerpoint/2010/main" val="58229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C14751F-6051-4FB7-ADC7-001E86835946}"/>
              </a:ext>
            </a:extLst>
          </p:cNvPr>
          <p:cNvPicPr>
            <a:picLocks noChangeAspect="1"/>
          </p:cNvPicPr>
          <p:nvPr/>
        </p:nvPicPr>
        <p:blipFill>
          <a:blip r:embed="rId2">
            <a:extLst>
              <a:ext uri="{28A0092B-C50C-407E-A947-70E740481C1C}">
                <a14:useLocalDpi xmlns:a14="http://schemas.microsoft.com/office/drawing/2010/main" val="0"/>
              </a:ext>
            </a:extLst>
          </a:blip>
          <a:srcRect t="12169" r="-2" b="12167"/>
          <a:stretch>
            <a:fillRect/>
          </a:stretch>
        </p:blipFill>
        <p:spPr bwMode="auto">
          <a:xfrm>
            <a:off x="2686050" y="44054"/>
            <a:ext cx="5314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ckground pattern&#10;&#10;Description automatically generated">
            <a:extLst>
              <a:ext uri="{FF2B5EF4-FFF2-40B4-BE49-F238E27FC236}">
                <a16:creationId xmlns:a16="http://schemas.microsoft.com/office/drawing/2014/main" id="{ED92D901-2F35-45A7-9E2E-71F049CF62E9}"/>
              </a:ext>
            </a:extLst>
          </p:cNvPr>
          <p:cNvPicPr>
            <a:picLocks noChangeAspect="1"/>
          </p:cNvPicPr>
          <p:nvPr/>
        </p:nvPicPr>
        <p:blipFill>
          <a:blip r:embed="rId3">
            <a:extLst>
              <a:ext uri="{28A0092B-C50C-407E-A947-70E740481C1C}">
                <a14:useLocalDpi xmlns:a14="http://schemas.microsoft.com/office/drawing/2010/main" val="0"/>
              </a:ext>
            </a:extLst>
          </a:blip>
          <a:srcRect t="31561" b="3023"/>
          <a:stretch>
            <a:fillRect/>
          </a:stretch>
        </p:blipFill>
        <p:spPr bwMode="auto">
          <a:xfrm>
            <a:off x="1468041" y="2842023"/>
            <a:ext cx="6534150" cy="2291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14">
            <a:extLst>
              <a:ext uri="{FF2B5EF4-FFF2-40B4-BE49-F238E27FC236}">
                <a16:creationId xmlns:a16="http://schemas.microsoft.com/office/drawing/2014/main" id="{089C86CF-83AD-42F8-AFEE-B3CEA0EC6123}"/>
              </a:ext>
            </a:extLst>
          </p:cNvPr>
          <p:cNvSpPr>
            <a:spLocks noChangeArrowheads="1"/>
          </p:cNvSpPr>
          <p:nvPr/>
        </p:nvSpPr>
        <p:spPr bwMode="auto">
          <a:xfrm>
            <a:off x="3464719" y="491997"/>
            <a:ext cx="4457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rgbClr val="0000FF"/>
                </a:solidFill>
                <a:latin typeface="Arial" panose="020B0604020202020204" pitchFamily="34" charset="0"/>
                <a:cs typeface="Arial" panose="020B0604020202020204" pitchFamily="34" charset="0"/>
              </a:defRPr>
            </a:lvl1pPr>
            <a:lvl2pPr marL="742950" indent="-285750">
              <a:defRPr>
                <a:solidFill>
                  <a:srgbClr val="0000FF"/>
                </a:solidFill>
                <a:latin typeface="Arial" panose="020B0604020202020204" pitchFamily="34" charset="0"/>
                <a:cs typeface="Arial" panose="020B0604020202020204" pitchFamily="34" charset="0"/>
              </a:defRPr>
            </a:lvl2pPr>
            <a:lvl3pPr marL="1143000" indent="-228600">
              <a:defRPr>
                <a:solidFill>
                  <a:srgbClr val="0000FF"/>
                </a:solidFill>
                <a:latin typeface="Arial" panose="020B0604020202020204" pitchFamily="34" charset="0"/>
                <a:cs typeface="Arial" panose="020B0604020202020204" pitchFamily="34" charset="0"/>
              </a:defRPr>
            </a:lvl3pPr>
            <a:lvl4pPr marL="1600200" indent="-228600">
              <a:defRPr>
                <a:solidFill>
                  <a:srgbClr val="0000FF"/>
                </a:solidFill>
                <a:latin typeface="Arial" panose="020B0604020202020204" pitchFamily="34" charset="0"/>
                <a:cs typeface="Arial" panose="020B0604020202020204" pitchFamily="34" charset="0"/>
              </a:defRPr>
            </a:lvl4pPr>
            <a:lvl5pPr marL="2057400" indent="-228600">
              <a:defRPr>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9pPr>
          </a:lstStyle>
          <a:p>
            <a:pPr algn="just">
              <a:spcAft>
                <a:spcPts val="450"/>
              </a:spcAft>
            </a:pPr>
            <a:r>
              <a:rPr lang="en-US" altLang="en-US" sz="2400" b="1">
                <a:solidFill>
                  <a:srgbClr val="FF0000"/>
                </a:solidFill>
                <a:latin typeface="Times New Roman" panose="02020603050405020304" pitchFamily="18" charset="0"/>
                <a:cs typeface="Times New Roman" panose="02020603050405020304" pitchFamily="18" charset="0"/>
              </a:rPr>
              <a:t>1. Giáo viên: </a:t>
            </a:r>
            <a:r>
              <a:rPr lang="en-US" altLang="en-US" sz="2400">
                <a:solidFill>
                  <a:srgbClr val="000000"/>
                </a:solidFill>
                <a:latin typeface="Times New Roman" panose="02020603050405020304" pitchFamily="18" charset="0"/>
                <a:cs typeface="Times New Roman" panose="02020603050405020304" pitchFamily="18" charset="0"/>
              </a:rPr>
              <a:t>SGK, kế hoạch bài dạy, thước thẳng, bảng phụ, máy chiếu.</a:t>
            </a:r>
            <a:r>
              <a:rPr lang="en-US" altLang="en-US" sz="2400">
                <a:latin typeface="Times New Roman" panose="02020603050405020304" pitchFamily="18" charset="0"/>
                <a:cs typeface="Times New Roman" panose="02020603050405020304" pitchFamily="18" charset="0"/>
              </a:rPr>
              <a:t> Thước vẽ parabol, tranh ảnh thực tế (cổng trường Đại học Bách khoa Hà Nội, …).</a:t>
            </a: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49" name="Rectangle 48">
            <a:extLst>
              <a:ext uri="{FF2B5EF4-FFF2-40B4-BE49-F238E27FC236}">
                <a16:creationId xmlns:a16="http://schemas.microsoft.com/office/drawing/2014/main" id="{5843DB31-6BBA-4B59-8B7F-1DBAC09C6308}"/>
              </a:ext>
            </a:extLst>
          </p:cNvPr>
          <p:cNvSpPr>
            <a:spLocks noChangeArrowheads="1"/>
          </p:cNvSpPr>
          <p:nvPr/>
        </p:nvSpPr>
        <p:spPr bwMode="auto">
          <a:xfrm>
            <a:off x="2358628" y="3701654"/>
            <a:ext cx="5299472" cy="1111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0000FF"/>
                </a:solidFill>
                <a:latin typeface="Arial" panose="020B0604020202020204" pitchFamily="34" charset="0"/>
                <a:cs typeface="Arial" panose="020B0604020202020204" pitchFamily="34" charset="0"/>
              </a:defRPr>
            </a:lvl1pPr>
            <a:lvl2pPr marL="742950" indent="-285750">
              <a:defRPr>
                <a:solidFill>
                  <a:srgbClr val="0000FF"/>
                </a:solidFill>
                <a:latin typeface="Arial" panose="020B0604020202020204" pitchFamily="34" charset="0"/>
                <a:cs typeface="Arial" panose="020B0604020202020204" pitchFamily="34" charset="0"/>
              </a:defRPr>
            </a:lvl2pPr>
            <a:lvl3pPr marL="1143000" indent="-228600">
              <a:defRPr>
                <a:solidFill>
                  <a:srgbClr val="0000FF"/>
                </a:solidFill>
                <a:latin typeface="Arial" panose="020B0604020202020204" pitchFamily="34" charset="0"/>
                <a:cs typeface="Arial" panose="020B0604020202020204" pitchFamily="34" charset="0"/>
              </a:defRPr>
            </a:lvl3pPr>
            <a:lvl4pPr marL="1600200" indent="-228600">
              <a:defRPr>
                <a:solidFill>
                  <a:srgbClr val="0000FF"/>
                </a:solidFill>
                <a:latin typeface="Arial" panose="020B0604020202020204" pitchFamily="34" charset="0"/>
                <a:cs typeface="Arial" panose="020B0604020202020204" pitchFamily="34" charset="0"/>
              </a:defRPr>
            </a:lvl4pPr>
            <a:lvl5pPr marL="2057400" indent="-228600">
              <a:defRPr>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rgbClr val="0000FF"/>
                </a:solidFill>
                <a:latin typeface="Arial" panose="020B0604020202020204" pitchFamily="34" charset="0"/>
                <a:cs typeface="Arial" panose="020B0604020202020204" pitchFamily="34" charset="0"/>
              </a:defRPr>
            </a:lvl9pPr>
          </a:lstStyle>
          <a:p>
            <a:pPr algn="just">
              <a:lnSpc>
                <a:spcPct val="115000"/>
              </a:lnSpc>
              <a:spcAft>
                <a:spcPts val="450"/>
              </a:spcAft>
            </a:pPr>
            <a:r>
              <a:rPr lang="en-US" altLang="en-US" sz="3000" b="1">
                <a:solidFill>
                  <a:srgbClr val="FF0000"/>
                </a:solidFill>
                <a:latin typeface="Times New Roman" panose="02020603050405020304" pitchFamily="18" charset="0"/>
                <a:cs typeface="Times New Roman" panose="02020603050405020304" pitchFamily="18" charset="0"/>
              </a:rPr>
              <a:t>2. Học sinh: </a:t>
            </a:r>
            <a:r>
              <a:rPr lang="vi-VN" altLang="en-US" sz="3000">
                <a:solidFill>
                  <a:srgbClr val="000000"/>
                </a:solidFill>
                <a:latin typeface="Times New Roman" panose="02020603050405020304" pitchFamily="18" charset="0"/>
                <a:cs typeface="Times New Roman" panose="02020603050405020304" pitchFamily="18" charset="0"/>
              </a:rPr>
              <a:t>SGK, thước thẳng, bảng nhóm.</a:t>
            </a:r>
            <a:endParaRPr lang="en-US" altLang="en-US" sz="2400">
              <a:solidFill>
                <a:srgbClr val="000000"/>
              </a:solidFill>
              <a:ea typeface="Calibri" panose="020F0502020204030204" pitchFamily="34" charset="0"/>
              <a:cs typeface="Times New Roman" panose="02020603050405020304" pitchFamily="18" charset="0"/>
            </a:endParaRPr>
          </a:p>
        </p:txBody>
      </p:sp>
      <p:sp>
        <p:nvSpPr>
          <p:cNvPr id="65" name="Freeform: Shape 64">
            <a:extLst>
              <a:ext uri="{FF2B5EF4-FFF2-40B4-BE49-F238E27FC236}">
                <a16:creationId xmlns:a16="http://schemas.microsoft.com/office/drawing/2014/main" id="{7C125B5F-821C-469F-9406-3C15D6583A0D}"/>
              </a:ext>
            </a:extLst>
          </p:cNvPr>
          <p:cNvSpPr/>
          <p:nvPr/>
        </p:nvSpPr>
        <p:spPr>
          <a:xfrm rot="5400000">
            <a:off x="668354" y="472932"/>
            <a:ext cx="3086103" cy="2140241"/>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pic>
        <p:nvPicPr>
          <p:cNvPr id="6" name="Picture 5">
            <a:extLst>
              <a:ext uri="{FF2B5EF4-FFF2-40B4-BE49-F238E27FC236}">
                <a16:creationId xmlns:a16="http://schemas.microsoft.com/office/drawing/2014/main" id="{7E7A645D-1455-486D-8F59-0D24353DF83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8261226">
            <a:off x="58184" y="1755772"/>
            <a:ext cx="2914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4D321A9-9EB2-4F0E-ACBE-A9D3A778BC8E}"/>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9" name="Hộp Văn bản 8">
                <a:extLst>
                  <a:ext uri="{FF2B5EF4-FFF2-40B4-BE49-F238E27FC236}">
                    <a16:creationId xmlns:a16="http://schemas.microsoft.com/office/drawing/2014/main" id="{A4D321A9-9EB2-4F0E-ACBE-A9D3A778BC8E}"/>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barn(inVertical)">
                                      <p:cBhvr>
                                        <p:cTn id="18" dur="500"/>
                                        <p:tgtEl>
                                          <p:spTgt spid="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243F-D8E2-479A-A133-9C956D04BFC1}"/>
              </a:ext>
            </a:extLst>
          </p:cNvPr>
          <p:cNvSpPr txBox="1"/>
          <p:nvPr/>
        </p:nvSpPr>
        <p:spPr>
          <a:xfrm>
            <a:off x="3576483" y="870155"/>
            <a:ext cx="1858297" cy="369332"/>
          </a:xfrm>
          <a:prstGeom prst="rect">
            <a:avLst/>
          </a:prstGeom>
          <a:noFill/>
        </p:spPr>
        <p:txBody>
          <a:bodyPr wrap="square" rtlCol="0">
            <a:spAutoFit/>
          </a:bodyPr>
          <a:lstStyle/>
          <a:p>
            <a:pPr algn="ctr"/>
            <a:r>
              <a:rPr lang="en-US" sz="1800" b="1">
                <a:latin typeface="Bree Serif" panose="02000503040000020004" pitchFamily="50" charset="0"/>
              </a:rPr>
              <a:t>TỔNG QUÁT </a:t>
            </a:r>
          </a:p>
        </p:txBody>
      </p:sp>
      <p:sp>
        <p:nvSpPr>
          <p:cNvPr id="3" name="Rectangle 2">
            <a:extLst>
              <a:ext uri="{FF2B5EF4-FFF2-40B4-BE49-F238E27FC236}">
                <a16:creationId xmlns:a16="http://schemas.microsoft.com/office/drawing/2014/main" id="{1071EEDA-716C-4E9B-A01E-CE69494C0793}"/>
              </a:ext>
            </a:extLst>
          </p:cNvPr>
          <p:cNvSpPr/>
          <p:nvPr/>
        </p:nvSpPr>
        <p:spPr>
          <a:xfrm>
            <a:off x="3554361" y="877529"/>
            <a:ext cx="1880420" cy="353962"/>
          </a:xfrm>
          <a:prstGeom prst="rect">
            <a:avLst/>
          </a:prstGeom>
          <a:noFill/>
          <a:ln>
            <a:solidFill>
              <a:schemeClr val="bg2">
                <a:lumMod val="75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3173036724"/>
                  </p:ext>
                </p:extLst>
              </p:nvPr>
            </p:nvGraphicFramePr>
            <p:xfrm>
              <a:off x="1026242" y="2289686"/>
              <a:ext cx="6377448" cy="182880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39140">
                    <a:tc gridSpan="3">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Hàm số </a:t>
                          </a:r>
                          <a14:m>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sSup>
                                <m:sSupPr>
                                  <m:ctrlPr>
                                    <a:rPr lang="en-US" sz="2400" b="0" i="1" smtClean="0">
                                      <a:solidFill>
                                        <a:sysClr val="windowText" lastClr="000000"/>
                                      </a:solidFill>
                                      <a:latin typeface="Cambria Math" panose="02040503050406030204" pitchFamily="18" charset="0"/>
                                    </a:rPr>
                                  </m:ctrlPr>
                                </m:sSupPr>
                                <m:e>
                                  <m:r>
                                    <a:rPr lang="en-US" sz="2400" b="0" i="1" smtClean="0">
                                      <a:solidFill>
                                        <a:sysClr val="windowText" lastClr="000000"/>
                                      </a:solidFill>
                                      <a:latin typeface="Cambria Math" panose="02040503050406030204" pitchFamily="18" charset="0"/>
                                    </a:rPr>
                                    <m:t>𝑎𝑥</m:t>
                                  </m:r>
                                </m:e>
                                <m:sup>
                                  <m:r>
                                    <a:rPr lang="en-US" sz="2400" b="0" i="1" smtClean="0">
                                      <a:solidFill>
                                        <a:sysClr val="windowText" lastClr="000000"/>
                                      </a:solidFill>
                                      <a:latin typeface="Cambria Math" panose="02040503050406030204" pitchFamily="18" charset="0"/>
                                    </a:rPr>
                                    <m:t>2 </m:t>
                                  </m:r>
                                </m:sup>
                              </m:sSup>
                              <m:r>
                                <a:rPr lang="en-US" sz="2400" b="0" i="1" smtClean="0">
                                  <a:solidFill>
                                    <a:sysClr val="windowText" lastClr="000000"/>
                                  </a:solidFill>
                                  <a:latin typeface="Cambria Math" panose="02040503050406030204" pitchFamily="18" charset="0"/>
                                </a:rPr>
                                <m:t> (</m:t>
                              </m:r>
                              <m:r>
                                <a:rPr lang="en-US" sz="2400" b="0" i="1" smtClean="0">
                                  <a:solidFill>
                                    <a:sysClr val="windowText" lastClr="000000"/>
                                  </a:solidFill>
                                  <a:latin typeface="Cambria Math" panose="02040503050406030204" pitchFamily="18" charset="0"/>
                                </a:rPr>
                                <m:t>𝑎</m:t>
                              </m:r>
                              <m:r>
                                <a:rPr lang="en-US" sz="2400" b="0" i="1" smtClean="0">
                                  <a:solidFill>
                                    <a:sysClr val="windowText" lastClr="000000"/>
                                  </a:solidFill>
                                  <a:latin typeface="Cambria Math" panose="02040503050406030204" pitchFamily="18" charset="0"/>
                                  <a:ea typeface="Cambria Math" panose="02040503050406030204" pitchFamily="18" charset="0"/>
                                </a:rPr>
                                <m:t>≠0)</m:t>
                              </m:r>
                            </m:oMath>
                          </a14:m>
                          <a:r>
                            <a:rPr lang="en-US" sz="2400">
                              <a:solidFill>
                                <a:sysClr val="windowText" lastClr="000000"/>
                              </a:solidFill>
                              <a:latin typeface="Times New Roman" panose="02020603050405020304" pitchFamily="18" charset="0"/>
                              <a:cs typeface="Times New Roman" panose="02020603050405020304" pitchFamily="18" charset="0"/>
                            </a:rPr>
                            <a:t> xác</a:t>
                          </a:r>
                          <a:r>
                            <a:rPr lang="en-US" sz="2400" baseline="0">
                              <a:solidFill>
                                <a:sysClr val="windowText" lastClr="000000"/>
                              </a:solidFill>
                              <a:latin typeface="Times New Roman" panose="02020603050405020304" pitchFamily="18" charset="0"/>
                              <a:cs typeface="Times New Roman" panose="02020603050405020304" pitchFamily="18" charset="0"/>
                            </a:rPr>
                            <a:t> định với </a:t>
                          </a:r>
                          <a14:m>
                            <m:oMath xmlns:m="http://schemas.openxmlformats.org/officeDocument/2006/math">
                              <m:r>
                                <a:rPr lang="en-US" sz="240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 </m:t>
                              </m:r>
                              <m:r>
                                <a:rPr lang="en-US" sz="2400" b="0" i="1" baseline="0" smtClean="0">
                                  <a:solidFill>
                                    <a:sysClr val="windowText" lastClr="000000"/>
                                  </a:solidFill>
                                  <a:latin typeface="Cambria Math" panose="02040503050406030204" pitchFamily="18" charset="0"/>
                                  <a:ea typeface="Cambria Math" panose="02040503050406030204" pitchFamily="18" charset="0"/>
                                </a:rPr>
                                <m:t>𝑥</m:t>
                              </m:r>
                              <m:r>
                                <a:rPr lang="en-US" sz="2400" b="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𝑅</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39140">
                    <a:tc>
                      <a:txBody>
                        <a:bodyPr/>
                        <a:lstStyle/>
                        <a:p>
                          <a:pPr algn="ctr"/>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&gt;0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&lt;0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196929"/>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919046"/>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&gt;0</m:t>
                              </m:r>
                            </m:oMath>
                          </a14:m>
                          <a:endParaRPr lang="en-US" sz="2400" dirty="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818498"/>
                      </a:ext>
                    </a:extLst>
                  </a:tr>
                </a:tbl>
              </a:graphicData>
            </a:graphic>
          </p:graphicFrame>
        </mc:Choice>
        <mc:Fallback xmlns="">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3173036724"/>
                  </p:ext>
                </p:extLst>
              </p:nvPr>
            </p:nvGraphicFramePr>
            <p:xfrm>
              <a:off x="1026242" y="2289686"/>
              <a:ext cx="6377448" cy="182880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57200">
                    <a:tc gridSpan="3">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6" t="-9333" r="-191" b="-332000"/>
                          </a:stretch>
                        </a:blip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57200">
                    <a:tc>
                      <a:txBody>
                        <a:bodyPr/>
                        <a:lstStyle/>
                        <a:p>
                          <a:pPr algn="ctr"/>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87" t="-107895" r="-100573" b="-227632"/>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87" t="-107895" r="-573" b="-227632"/>
                          </a:stretch>
                        </a:blipFill>
                      </a:tcPr>
                    </a:tc>
                    <a:extLst>
                      <a:ext uri="{0D108BD9-81ED-4DB2-BD59-A6C34878D82A}">
                        <a16:rowId xmlns:a16="http://schemas.microsoft.com/office/drawing/2014/main" val="1057196929"/>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87" t="-210667" r="-100573" b="-1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87" t="-210667" r="-573" b="-130667"/>
                          </a:stretch>
                        </a:blipFill>
                      </a:tcPr>
                    </a:tc>
                    <a:extLst>
                      <a:ext uri="{0D108BD9-81ED-4DB2-BD59-A6C34878D82A}">
                        <a16:rowId xmlns:a16="http://schemas.microsoft.com/office/drawing/2014/main" val="3993919046"/>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287" t="-310667" r="-100573" b="-30667"/>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287" t="-310667" r="-573" b="-30667"/>
                          </a:stretch>
                        </a:blipFill>
                      </a:tcPr>
                    </a:tc>
                    <a:extLst>
                      <a:ext uri="{0D108BD9-81ED-4DB2-BD59-A6C34878D82A}">
                        <a16:rowId xmlns:a16="http://schemas.microsoft.com/office/drawing/2014/main" val="642818498"/>
                      </a:ext>
                    </a:extLst>
                  </a:tr>
                </a:tbl>
              </a:graphicData>
            </a:graphic>
          </p:graphicFrame>
        </mc:Fallback>
      </mc:AlternateContent>
      <p:cxnSp>
        <p:nvCxnSpPr>
          <p:cNvPr id="6" name="Straight Connector 5">
            <a:extLst>
              <a:ext uri="{FF2B5EF4-FFF2-40B4-BE49-F238E27FC236}">
                <a16:creationId xmlns:a16="http://schemas.microsoft.com/office/drawing/2014/main" id="{1672C648-F634-47F0-AD35-604668381BA7}"/>
              </a:ext>
            </a:extLst>
          </p:cNvPr>
          <p:cNvCxnSpPr>
            <a:cxnSpLocks/>
          </p:cNvCxnSpPr>
          <p:nvPr/>
        </p:nvCxnSpPr>
        <p:spPr>
          <a:xfrm>
            <a:off x="1026242" y="2766856"/>
            <a:ext cx="2107790" cy="390833"/>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455BDA-E7E4-48F6-9FBC-7749649E4FFA}"/>
              </a:ext>
            </a:extLst>
          </p:cNvPr>
          <p:cNvCxnSpPr>
            <a:cxnSpLocks/>
          </p:cNvCxnSpPr>
          <p:nvPr/>
        </p:nvCxnSpPr>
        <p:spPr>
          <a:xfrm flipH="1">
            <a:off x="1026242" y="2715545"/>
            <a:ext cx="2107790" cy="390833"/>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FD8FD801-C516-4916-AE5C-FDEAEDB550D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7" name="Hộp Văn bản 6">
                <a:extLst>
                  <a:ext uri="{FF2B5EF4-FFF2-40B4-BE49-F238E27FC236}">
                    <a16:creationId xmlns:a16="http://schemas.microsoft.com/office/drawing/2014/main" id="{FD8FD801-C516-4916-AE5C-FDEAEDB550D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3"/>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755105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grpSp>
        <p:nvGrpSpPr>
          <p:cNvPr id="2150" name="Google Shape;2150;p56"/>
          <p:cNvGrpSpPr/>
          <p:nvPr/>
        </p:nvGrpSpPr>
        <p:grpSpPr>
          <a:xfrm>
            <a:off x="2783426" y="991712"/>
            <a:ext cx="3577149" cy="1011247"/>
            <a:chOff x="7728915" y="1917859"/>
            <a:chExt cx="1034486" cy="222599"/>
          </a:xfrm>
        </p:grpSpPr>
        <p:sp>
          <p:nvSpPr>
            <p:cNvPr id="2151" name="Google Shape;2151;p56"/>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6"/>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6"/>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6"/>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6"/>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6"/>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6"/>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6"/>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6"/>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6"/>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6"/>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6"/>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6"/>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6"/>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6"/>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6"/>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6"/>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6"/>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56"/>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6"/>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6"/>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6"/>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56"/>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56"/>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56"/>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56"/>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56"/>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6"/>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6"/>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6"/>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6"/>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6"/>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56"/>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56"/>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6"/>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6"/>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6"/>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6"/>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6"/>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0" name="Google Shape;2190;p56"/>
          <p:cNvSpPr txBox="1">
            <a:spLocks noGrp="1"/>
          </p:cNvSpPr>
          <p:nvPr>
            <p:ph type="title"/>
          </p:nvPr>
        </p:nvSpPr>
        <p:spPr>
          <a:xfrm>
            <a:off x="2886750" y="1000350"/>
            <a:ext cx="393858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cs typeface="Times New Roman" panose="02020603050405020304" pitchFamily="18" charset="0"/>
              </a:rPr>
              <a:t>C</a:t>
            </a:r>
            <a:r>
              <a:rPr lang="en" sz="2400">
                <a:latin typeface="Times New Roman" panose="02020603050405020304" pitchFamily="18" charset="0"/>
                <a:cs typeface="Times New Roman" panose="02020603050405020304" pitchFamily="18" charset="0"/>
              </a:rPr>
              <a:t>âu hỏi nhanh</a:t>
            </a:r>
            <a:endParaRPr sz="2400">
              <a:latin typeface="Times New Roman" panose="02020603050405020304" pitchFamily="18" charset="0"/>
              <a:cs typeface="Times New Roman" panose="02020603050405020304" pitchFamily="18" charset="0"/>
            </a:endParaRPr>
          </a:p>
        </p:txBody>
      </p:sp>
      <p:grpSp>
        <p:nvGrpSpPr>
          <p:cNvPr id="2191" name="Google Shape;2191;p56"/>
          <p:cNvGrpSpPr/>
          <p:nvPr/>
        </p:nvGrpSpPr>
        <p:grpSpPr>
          <a:xfrm rot="2042159">
            <a:off x="939334" y="3136452"/>
            <a:ext cx="758721" cy="1039829"/>
            <a:chOff x="6722988" y="1767725"/>
            <a:chExt cx="207225" cy="298150"/>
          </a:xfrm>
        </p:grpSpPr>
        <p:sp>
          <p:nvSpPr>
            <p:cNvPr id="2192" name="Google Shape;2192;p56"/>
            <p:cNvSpPr/>
            <p:nvPr/>
          </p:nvSpPr>
          <p:spPr>
            <a:xfrm>
              <a:off x="6722988" y="1767725"/>
              <a:ext cx="190525" cy="250650"/>
            </a:xfrm>
            <a:custGeom>
              <a:avLst/>
              <a:gdLst/>
              <a:ahLst/>
              <a:cxnLst/>
              <a:rect l="l" t="t" r="r" b="b"/>
              <a:pathLst>
                <a:path w="7621" h="10026" extrusionOk="0">
                  <a:moveTo>
                    <a:pt x="3858" y="193"/>
                  </a:moveTo>
                  <a:cubicBezTo>
                    <a:pt x="4020" y="193"/>
                    <a:pt x="4181" y="206"/>
                    <a:pt x="4340" y="234"/>
                  </a:cubicBezTo>
                  <a:cubicBezTo>
                    <a:pt x="5387" y="416"/>
                    <a:pt x="6354" y="1208"/>
                    <a:pt x="6861" y="2301"/>
                  </a:cubicBezTo>
                  <a:cubicBezTo>
                    <a:pt x="7295" y="3237"/>
                    <a:pt x="7424" y="4362"/>
                    <a:pt x="7244" y="5646"/>
                  </a:cubicBezTo>
                  <a:cubicBezTo>
                    <a:pt x="7190" y="6025"/>
                    <a:pt x="7103" y="6458"/>
                    <a:pt x="6859" y="6791"/>
                  </a:cubicBezTo>
                  <a:lnTo>
                    <a:pt x="6828" y="6832"/>
                  </a:lnTo>
                  <a:cubicBezTo>
                    <a:pt x="6761" y="6921"/>
                    <a:pt x="6685" y="7022"/>
                    <a:pt x="6672" y="7151"/>
                  </a:cubicBezTo>
                  <a:cubicBezTo>
                    <a:pt x="6662" y="7261"/>
                    <a:pt x="6701" y="7363"/>
                    <a:pt x="6733" y="7444"/>
                  </a:cubicBezTo>
                  <a:lnTo>
                    <a:pt x="7117" y="8427"/>
                  </a:lnTo>
                  <a:cubicBezTo>
                    <a:pt x="7157" y="8531"/>
                    <a:pt x="7209" y="8661"/>
                    <a:pt x="7183" y="8772"/>
                  </a:cubicBezTo>
                  <a:cubicBezTo>
                    <a:pt x="7153" y="8905"/>
                    <a:pt x="7022" y="9004"/>
                    <a:pt x="6877" y="9101"/>
                  </a:cubicBezTo>
                  <a:cubicBezTo>
                    <a:pt x="6298" y="9492"/>
                    <a:pt x="5771" y="9817"/>
                    <a:pt x="5178" y="9833"/>
                  </a:cubicBezTo>
                  <a:cubicBezTo>
                    <a:pt x="5168" y="9833"/>
                    <a:pt x="5158" y="9833"/>
                    <a:pt x="5149" y="9833"/>
                  </a:cubicBezTo>
                  <a:cubicBezTo>
                    <a:pt x="4703" y="9833"/>
                    <a:pt x="4552" y="9520"/>
                    <a:pt x="4354" y="9126"/>
                  </a:cubicBezTo>
                  <a:cubicBezTo>
                    <a:pt x="4308" y="9037"/>
                    <a:pt x="4261" y="8943"/>
                    <a:pt x="4209" y="8851"/>
                  </a:cubicBezTo>
                  <a:cubicBezTo>
                    <a:pt x="4142" y="8731"/>
                    <a:pt x="4064" y="8594"/>
                    <a:pt x="3945" y="8493"/>
                  </a:cubicBezTo>
                  <a:cubicBezTo>
                    <a:pt x="3850" y="8412"/>
                    <a:pt x="3737" y="8359"/>
                    <a:pt x="3637" y="8319"/>
                  </a:cubicBezTo>
                  <a:cubicBezTo>
                    <a:pt x="3457" y="8244"/>
                    <a:pt x="3269" y="8185"/>
                    <a:pt x="3087" y="8129"/>
                  </a:cubicBezTo>
                  <a:cubicBezTo>
                    <a:pt x="2894" y="8068"/>
                    <a:pt x="2693" y="8005"/>
                    <a:pt x="2507" y="7925"/>
                  </a:cubicBezTo>
                  <a:cubicBezTo>
                    <a:pt x="1453" y="7471"/>
                    <a:pt x="653" y="6348"/>
                    <a:pt x="419" y="4994"/>
                  </a:cubicBezTo>
                  <a:cubicBezTo>
                    <a:pt x="201" y="3728"/>
                    <a:pt x="475" y="2476"/>
                    <a:pt x="1173" y="1560"/>
                  </a:cubicBezTo>
                  <a:cubicBezTo>
                    <a:pt x="1823" y="707"/>
                    <a:pt x="2856" y="193"/>
                    <a:pt x="3858" y="193"/>
                  </a:cubicBezTo>
                  <a:close/>
                  <a:moveTo>
                    <a:pt x="3860" y="0"/>
                  </a:moveTo>
                  <a:cubicBezTo>
                    <a:pt x="2799" y="0"/>
                    <a:pt x="1705" y="542"/>
                    <a:pt x="1019" y="1443"/>
                  </a:cubicBezTo>
                  <a:cubicBezTo>
                    <a:pt x="289" y="2403"/>
                    <a:pt x="1" y="3708"/>
                    <a:pt x="228" y="5027"/>
                  </a:cubicBezTo>
                  <a:cubicBezTo>
                    <a:pt x="474" y="6444"/>
                    <a:pt x="1317" y="7622"/>
                    <a:pt x="2430" y="8102"/>
                  </a:cubicBezTo>
                  <a:cubicBezTo>
                    <a:pt x="2627" y="8186"/>
                    <a:pt x="2831" y="8250"/>
                    <a:pt x="3029" y="8312"/>
                  </a:cubicBezTo>
                  <a:cubicBezTo>
                    <a:pt x="3207" y="8368"/>
                    <a:pt x="3392" y="8426"/>
                    <a:pt x="3565" y="8497"/>
                  </a:cubicBezTo>
                  <a:cubicBezTo>
                    <a:pt x="3653" y="8534"/>
                    <a:pt x="3745" y="8576"/>
                    <a:pt x="3820" y="8639"/>
                  </a:cubicBezTo>
                  <a:cubicBezTo>
                    <a:pt x="3913" y="8719"/>
                    <a:pt x="3978" y="8835"/>
                    <a:pt x="4041" y="8946"/>
                  </a:cubicBezTo>
                  <a:cubicBezTo>
                    <a:pt x="4091" y="9033"/>
                    <a:pt x="4137" y="9125"/>
                    <a:pt x="4181" y="9213"/>
                  </a:cubicBezTo>
                  <a:cubicBezTo>
                    <a:pt x="4382" y="9614"/>
                    <a:pt x="4589" y="10026"/>
                    <a:pt x="5151" y="10026"/>
                  </a:cubicBezTo>
                  <a:lnTo>
                    <a:pt x="5184" y="10026"/>
                  </a:lnTo>
                  <a:cubicBezTo>
                    <a:pt x="5880" y="10007"/>
                    <a:pt x="6520" y="9576"/>
                    <a:pt x="6986" y="9261"/>
                  </a:cubicBezTo>
                  <a:cubicBezTo>
                    <a:pt x="7156" y="9147"/>
                    <a:pt x="7327" y="9017"/>
                    <a:pt x="7372" y="8813"/>
                  </a:cubicBezTo>
                  <a:cubicBezTo>
                    <a:pt x="7409" y="8646"/>
                    <a:pt x="7344" y="8479"/>
                    <a:pt x="7297" y="8356"/>
                  </a:cubicBezTo>
                  <a:lnTo>
                    <a:pt x="6913" y="7373"/>
                  </a:lnTo>
                  <a:cubicBezTo>
                    <a:pt x="6888" y="7308"/>
                    <a:pt x="6859" y="7234"/>
                    <a:pt x="6865" y="7170"/>
                  </a:cubicBezTo>
                  <a:cubicBezTo>
                    <a:pt x="6872" y="7096"/>
                    <a:pt x="6926" y="7024"/>
                    <a:pt x="6983" y="6948"/>
                  </a:cubicBezTo>
                  <a:lnTo>
                    <a:pt x="7015" y="6905"/>
                  </a:lnTo>
                  <a:cubicBezTo>
                    <a:pt x="7284" y="6538"/>
                    <a:pt x="7378" y="6076"/>
                    <a:pt x="7435" y="5674"/>
                  </a:cubicBezTo>
                  <a:cubicBezTo>
                    <a:pt x="7621" y="4351"/>
                    <a:pt x="7486" y="3190"/>
                    <a:pt x="7037" y="2220"/>
                  </a:cubicBezTo>
                  <a:cubicBezTo>
                    <a:pt x="6502" y="1070"/>
                    <a:pt x="5482" y="236"/>
                    <a:pt x="4373" y="44"/>
                  </a:cubicBezTo>
                  <a:cubicBezTo>
                    <a:pt x="4204" y="14"/>
                    <a:pt x="4033"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6"/>
            <p:cNvSpPr/>
            <p:nvPr/>
          </p:nvSpPr>
          <p:spPr>
            <a:xfrm>
              <a:off x="6841838" y="1986975"/>
              <a:ext cx="88375" cy="78900"/>
            </a:xfrm>
            <a:custGeom>
              <a:avLst/>
              <a:gdLst/>
              <a:ahLst/>
              <a:cxnLst/>
              <a:rect l="l" t="t" r="r" b="b"/>
              <a:pathLst>
                <a:path w="3535" h="3156" extrusionOk="0">
                  <a:moveTo>
                    <a:pt x="2590" y="1"/>
                  </a:moveTo>
                  <a:cubicBezTo>
                    <a:pt x="2540" y="1"/>
                    <a:pt x="2492" y="39"/>
                    <a:pt x="2490" y="93"/>
                  </a:cubicBezTo>
                  <a:cubicBezTo>
                    <a:pt x="2488" y="146"/>
                    <a:pt x="2529" y="191"/>
                    <a:pt x="2583" y="193"/>
                  </a:cubicBezTo>
                  <a:cubicBezTo>
                    <a:pt x="2647" y="196"/>
                    <a:pt x="2712" y="228"/>
                    <a:pt x="2761" y="283"/>
                  </a:cubicBezTo>
                  <a:cubicBezTo>
                    <a:pt x="2809" y="336"/>
                    <a:pt x="2835" y="403"/>
                    <a:pt x="2831" y="466"/>
                  </a:cubicBezTo>
                  <a:cubicBezTo>
                    <a:pt x="2830" y="487"/>
                    <a:pt x="2825" y="508"/>
                    <a:pt x="2822" y="529"/>
                  </a:cubicBezTo>
                  <a:cubicBezTo>
                    <a:pt x="2811" y="600"/>
                    <a:pt x="2796" y="688"/>
                    <a:pt x="2842" y="770"/>
                  </a:cubicBezTo>
                  <a:cubicBezTo>
                    <a:pt x="2883" y="845"/>
                    <a:pt x="2955" y="881"/>
                    <a:pt x="3011" y="910"/>
                  </a:cubicBezTo>
                  <a:cubicBezTo>
                    <a:pt x="3050" y="930"/>
                    <a:pt x="3086" y="949"/>
                    <a:pt x="3099" y="972"/>
                  </a:cubicBezTo>
                  <a:cubicBezTo>
                    <a:pt x="3115" y="998"/>
                    <a:pt x="3107" y="1050"/>
                    <a:pt x="3099" y="1103"/>
                  </a:cubicBezTo>
                  <a:cubicBezTo>
                    <a:pt x="3087" y="1185"/>
                    <a:pt x="3071" y="1289"/>
                    <a:pt x="3139" y="1378"/>
                  </a:cubicBezTo>
                  <a:cubicBezTo>
                    <a:pt x="3166" y="1413"/>
                    <a:pt x="3200" y="1436"/>
                    <a:pt x="3228" y="1455"/>
                  </a:cubicBezTo>
                  <a:cubicBezTo>
                    <a:pt x="3239" y="1461"/>
                    <a:pt x="3249" y="1469"/>
                    <a:pt x="3260" y="1477"/>
                  </a:cubicBezTo>
                  <a:cubicBezTo>
                    <a:pt x="3323" y="1528"/>
                    <a:pt x="3330" y="1634"/>
                    <a:pt x="3303" y="1711"/>
                  </a:cubicBezTo>
                  <a:cubicBezTo>
                    <a:pt x="3268" y="1811"/>
                    <a:pt x="3184" y="1897"/>
                    <a:pt x="3109" y="1970"/>
                  </a:cubicBezTo>
                  <a:cubicBezTo>
                    <a:pt x="2657" y="2406"/>
                    <a:pt x="2098" y="2732"/>
                    <a:pt x="1492" y="2911"/>
                  </a:cubicBezTo>
                  <a:cubicBezTo>
                    <a:pt x="1399" y="2938"/>
                    <a:pt x="1301" y="2962"/>
                    <a:pt x="1208" y="2962"/>
                  </a:cubicBezTo>
                  <a:cubicBezTo>
                    <a:pt x="1181" y="2962"/>
                    <a:pt x="1154" y="2960"/>
                    <a:pt x="1128" y="2956"/>
                  </a:cubicBezTo>
                  <a:cubicBezTo>
                    <a:pt x="1037" y="2940"/>
                    <a:pt x="929" y="2878"/>
                    <a:pt x="908" y="2779"/>
                  </a:cubicBezTo>
                  <a:cubicBezTo>
                    <a:pt x="902" y="2754"/>
                    <a:pt x="901" y="2724"/>
                    <a:pt x="900" y="2692"/>
                  </a:cubicBezTo>
                  <a:cubicBezTo>
                    <a:pt x="899" y="2628"/>
                    <a:pt x="897" y="2554"/>
                    <a:pt x="858" y="2484"/>
                  </a:cubicBezTo>
                  <a:cubicBezTo>
                    <a:pt x="804" y="2393"/>
                    <a:pt x="712" y="2353"/>
                    <a:pt x="630" y="2317"/>
                  </a:cubicBezTo>
                  <a:cubicBezTo>
                    <a:pt x="555" y="2285"/>
                    <a:pt x="508" y="2262"/>
                    <a:pt x="498" y="2227"/>
                  </a:cubicBezTo>
                  <a:cubicBezTo>
                    <a:pt x="490" y="2202"/>
                    <a:pt x="500" y="2165"/>
                    <a:pt x="508" y="2126"/>
                  </a:cubicBezTo>
                  <a:cubicBezTo>
                    <a:pt x="522" y="2069"/>
                    <a:pt x="537" y="2005"/>
                    <a:pt x="520" y="1935"/>
                  </a:cubicBezTo>
                  <a:cubicBezTo>
                    <a:pt x="498" y="1849"/>
                    <a:pt x="436" y="1791"/>
                    <a:pt x="385" y="1745"/>
                  </a:cubicBezTo>
                  <a:cubicBezTo>
                    <a:pt x="370" y="1732"/>
                    <a:pt x="355" y="1719"/>
                    <a:pt x="342" y="1705"/>
                  </a:cubicBezTo>
                  <a:cubicBezTo>
                    <a:pt x="187" y="1540"/>
                    <a:pt x="244" y="1337"/>
                    <a:pt x="319" y="1195"/>
                  </a:cubicBezTo>
                  <a:cubicBezTo>
                    <a:pt x="345" y="1148"/>
                    <a:pt x="327" y="1090"/>
                    <a:pt x="280" y="1065"/>
                  </a:cubicBezTo>
                  <a:cubicBezTo>
                    <a:pt x="265" y="1057"/>
                    <a:pt x="250" y="1054"/>
                    <a:pt x="235" y="1054"/>
                  </a:cubicBezTo>
                  <a:cubicBezTo>
                    <a:pt x="200" y="1054"/>
                    <a:pt x="166" y="1073"/>
                    <a:pt x="148" y="1105"/>
                  </a:cubicBezTo>
                  <a:cubicBezTo>
                    <a:pt x="1" y="1384"/>
                    <a:pt x="19" y="1644"/>
                    <a:pt x="202" y="1837"/>
                  </a:cubicBezTo>
                  <a:cubicBezTo>
                    <a:pt x="219" y="1854"/>
                    <a:pt x="237" y="1871"/>
                    <a:pt x="255" y="1888"/>
                  </a:cubicBezTo>
                  <a:cubicBezTo>
                    <a:pt x="291" y="1920"/>
                    <a:pt x="324" y="1951"/>
                    <a:pt x="332" y="1981"/>
                  </a:cubicBezTo>
                  <a:cubicBezTo>
                    <a:pt x="338" y="2006"/>
                    <a:pt x="330" y="2042"/>
                    <a:pt x="320" y="2081"/>
                  </a:cubicBezTo>
                  <a:cubicBezTo>
                    <a:pt x="307" y="2138"/>
                    <a:pt x="290" y="2210"/>
                    <a:pt x="314" y="2284"/>
                  </a:cubicBezTo>
                  <a:cubicBezTo>
                    <a:pt x="351" y="2405"/>
                    <a:pt x="463" y="2455"/>
                    <a:pt x="553" y="2494"/>
                  </a:cubicBezTo>
                  <a:cubicBezTo>
                    <a:pt x="613" y="2520"/>
                    <a:pt x="670" y="2544"/>
                    <a:pt x="690" y="2581"/>
                  </a:cubicBezTo>
                  <a:cubicBezTo>
                    <a:pt x="706" y="2607"/>
                    <a:pt x="707" y="2649"/>
                    <a:pt x="708" y="2696"/>
                  </a:cubicBezTo>
                  <a:cubicBezTo>
                    <a:pt x="708" y="2733"/>
                    <a:pt x="709" y="2777"/>
                    <a:pt x="719" y="2820"/>
                  </a:cubicBezTo>
                  <a:cubicBezTo>
                    <a:pt x="759" y="3007"/>
                    <a:pt x="937" y="3118"/>
                    <a:pt x="1095" y="3146"/>
                  </a:cubicBezTo>
                  <a:cubicBezTo>
                    <a:pt x="1132" y="3152"/>
                    <a:pt x="1171" y="3155"/>
                    <a:pt x="1208" y="3155"/>
                  </a:cubicBezTo>
                  <a:cubicBezTo>
                    <a:pt x="1324" y="3155"/>
                    <a:pt x="1439" y="3128"/>
                    <a:pt x="1547" y="3096"/>
                  </a:cubicBezTo>
                  <a:cubicBezTo>
                    <a:pt x="2182" y="2909"/>
                    <a:pt x="2769" y="2567"/>
                    <a:pt x="3244" y="2108"/>
                  </a:cubicBezTo>
                  <a:cubicBezTo>
                    <a:pt x="3335" y="2021"/>
                    <a:pt x="3436" y="1915"/>
                    <a:pt x="3486" y="1774"/>
                  </a:cubicBezTo>
                  <a:cubicBezTo>
                    <a:pt x="3535" y="1634"/>
                    <a:pt x="3521" y="1442"/>
                    <a:pt x="3382" y="1328"/>
                  </a:cubicBezTo>
                  <a:cubicBezTo>
                    <a:pt x="3367" y="1315"/>
                    <a:pt x="3351" y="1304"/>
                    <a:pt x="3335" y="1293"/>
                  </a:cubicBezTo>
                  <a:cubicBezTo>
                    <a:pt x="3317" y="1282"/>
                    <a:pt x="3300" y="1271"/>
                    <a:pt x="3292" y="1260"/>
                  </a:cubicBezTo>
                  <a:cubicBezTo>
                    <a:pt x="3274" y="1237"/>
                    <a:pt x="3283" y="1185"/>
                    <a:pt x="3290" y="1132"/>
                  </a:cubicBezTo>
                  <a:cubicBezTo>
                    <a:pt x="3302" y="1055"/>
                    <a:pt x="3317" y="961"/>
                    <a:pt x="3267" y="875"/>
                  </a:cubicBezTo>
                  <a:cubicBezTo>
                    <a:pt x="3225" y="803"/>
                    <a:pt x="3155" y="768"/>
                    <a:pt x="3100" y="739"/>
                  </a:cubicBezTo>
                  <a:cubicBezTo>
                    <a:pt x="3061" y="719"/>
                    <a:pt x="3024" y="699"/>
                    <a:pt x="3012" y="677"/>
                  </a:cubicBezTo>
                  <a:cubicBezTo>
                    <a:pt x="2998" y="652"/>
                    <a:pt x="3006" y="607"/>
                    <a:pt x="3013" y="560"/>
                  </a:cubicBezTo>
                  <a:cubicBezTo>
                    <a:pt x="3018" y="533"/>
                    <a:pt x="3022" y="506"/>
                    <a:pt x="3023" y="479"/>
                  </a:cubicBezTo>
                  <a:cubicBezTo>
                    <a:pt x="3030" y="364"/>
                    <a:pt x="2988" y="245"/>
                    <a:pt x="2904" y="153"/>
                  </a:cubicBezTo>
                  <a:cubicBezTo>
                    <a:pt x="2821" y="61"/>
                    <a:pt x="2707" y="5"/>
                    <a:pt x="2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6"/>
            <p:cNvSpPr/>
            <p:nvPr/>
          </p:nvSpPr>
          <p:spPr>
            <a:xfrm>
              <a:off x="6849788" y="2015300"/>
              <a:ext cx="46350" cy="23075"/>
            </a:xfrm>
            <a:custGeom>
              <a:avLst/>
              <a:gdLst/>
              <a:ahLst/>
              <a:cxnLst/>
              <a:rect l="l" t="t" r="r" b="b"/>
              <a:pathLst>
                <a:path w="1854" h="923" extrusionOk="0">
                  <a:moveTo>
                    <a:pt x="1744" y="1"/>
                  </a:moveTo>
                  <a:cubicBezTo>
                    <a:pt x="1727" y="1"/>
                    <a:pt x="1709" y="5"/>
                    <a:pt x="1693" y="15"/>
                  </a:cubicBezTo>
                  <a:cubicBezTo>
                    <a:pt x="962" y="462"/>
                    <a:pt x="89" y="730"/>
                    <a:pt x="80" y="733"/>
                  </a:cubicBezTo>
                  <a:cubicBezTo>
                    <a:pt x="29" y="748"/>
                    <a:pt x="0" y="802"/>
                    <a:pt x="15" y="854"/>
                  </a:cubicBezTo>
                  <a:cubicBezTo>
                    <a:pt x="28" y="895"/>
                    <a:pt x="66" y="922"/>
                    <a:pt x="108" y="922"/>
                  </a:cubicBezTo>
                  <a:cubicBezTo>
                    <a:pt x="118" y="922"/>
                    <a:pt x="126" y="921"/>
                    <a:pt x="136" y="918"/>
                  </a:cubicBezTo>
                  <a:cubicBezTo>
                    <a:pt x="172" y="906"/>
                    <a:pt x="1041" y="640"/>
                    <a:pt x="1794" y="180"/>
                  </a:cubicBezTo>
                  <a:cubicBezTo>
                    <a:pt x="1840" y="152"/>
                    <a:pt x="1854" y="93"/>
                    <a:pt x="1826" y="47"/>
                  </a:cubicBezTo>
                  <a:cubicBezTo>
                    <a:pt x="1808" y="17"/>
                    <a:pt x="1776" y="1"/>
                    <a:pt x="1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6"/>
            <p:cNvSpPr/>
            <p:nvPr/>
          </p:nvSpPr>
          <p:spPr>
            <a:xfrm>
              <a:off x="6889163" y="2019025"/>
              <a:ext cx="36175" cy="24950"/>
            </a:xfrm>
            <a:custGeom>
              <a:avLst/>
              <a:gdLst/>
              <a:ahLst/>
              <a:cxnLst/>
              <a:rect l="l" t="t" r="r" b="b"/>
              <a:pathLst>
                <a:path w="1447" h="998" extrusionOk="0">
                  <a:moveTo>
                    <a:pt x="1337" y="1"/>
                  </a:moveTo>
                  <a:cubicBezTo>
                    <a:pt x="1316" y="1"/>
                    <a:pt x="1295" y="8"/>
                    <a:pt x="1276" y="22"/>
                  </a:cubicBezTo>
                  <a:cubicBezTo>
                    <a:pt x="870" y="347"/>
                    <a:pt x="70" y="813"/>
                    <a:pt x="63" y="818"/>
                  </a:cubicBezTo>
                  <a:cubicBezTo>
                    <a:pt x="17" y="845"/>
                    <a:pt x="1" y="903"/>
                    <a:pt x="27" y="949"/>
                  </a:cubicBezTo>
                  <a:cubicBezTo>
                    <a:pt x="46" y="980"/>
                    <a:pt x="78" y="997"/>
                    <a:pt x="111" y="997"/>
                  </a:cubicBezTo>
                  <a:cubicBezTo>
                    <a:pt x="128" y="997"/>
                    <a:pt x="144" y="993"/>
                    <a:pt x="160" y="985"/>
                  </a:cubicBezTo>
                  <a:cubicBezTo>
                    <a:pt x="193" y="965"/>
                    <a:pt x="980" y="506"/>
                    <a:pt x="1397" y="173"/>
                  </a:cubicBezTo>
                  <a:cubicBezTo>
                    <a:pt x="1439" y="140"/>
                    <a:pt x="1446" y="79"/>
                    <a:pt x="1413" y="37"/>
                  </a:cubicBezTo>
                  <a:cubicBezTo>
                    <a:pt x="1394" y="13"/>
                    <a:pt x="1366" y="1"/>
                    <a:pt x="1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6"/>
            <p:cNvSpPr/>
            <p:nvPr/>
          </p:nvSpPr>
          <p:spPr>
            <a:xfrm>
              <a:off x="6778588" y="1860225"/>
              <a:ext cx="121600" cy="155350"/>
            </a:xfrm>
            <a:custGeom>
              <a:avLst/>
              <a:gdLst/>
              <a:ahLst/>
              <a:cxnLst/>
              <a:rect l="l" t="t" r="r" b="b"/>
              <a:pathLst>
                <a:path w="4864" h="6214" extrusionOk="0">
                  <a:moveTo>
                    <a:pt x="3353" y="193"/>
                  </a:moveTo>
                  <a:cubicBezTo>
                    <a:pt x="3373" y="193"/>
                    <a:pt x="3394" y="196"/>
                    <a:pt x="3414" y="205"/>
                  </a:cubicBezTo>
                  <a:cubicBezTo>
                    <a:pt x="3476" y="230"/>
                    <a:pt x="3529" y="294"/>
                    <a:pt x="3570" y="396"/>
                  </a:cubicBezTo>
                  <a:cubicBezTo>
                    <a:pt x="3702" y="712"/>
                    <a:pt x="3630" y="1111"/>
                    <a:pt x="3398" y="1363"/>
                  </a:cubicBezTo>
                  <a:cubicBezTo>
                    <a:pt x="3382" y="1380"/>
                    <a:pt x="3366" y="1396"/>
                    <a:pt x="3349" y="1411"/>
                  </a:cubicBezTo>
                  <a:lnTo>
                    <a:pt x="3185" y="968"/>
                  </a:lnTo>
                  <a:cubicBezTo>
                    <a:pt x="3125" y="807"/>
                    <a:pt x="3050" y="606"/>
                    <a:pt x="3092" y="429"/>
                  </a:cubicBezTo>
                  <a:cubicBezTo>
                    <a:pt x="3112" y="344"/>
                    <a:pt x="3178" y="258"/>
                    <a:pt x="3258" y="217"/>
                  </a:cubicBezTo>
                  <a:cubicBezTo>
                    <a:pt x="3283" y="205"/>
                    <a:pt x="3316" y="193"/>
                    <a:pt x="3353" y="193"/>
                  </a:cubicBezTo>
                  <a:close/>
                  <a:moveTo>
                    <a:pt x="1633" y="366"/>
                  </a:moveTo>
                  <a:cubicBezTo>
                    <a:pt x="1636" y="366"/>
                    <a:pt x="1639" y="367"/>
                    <a:pt x="1641" y="367"/>
                  </a:cubicBezTo>
                  <a:cubicBezTo>
                    <a:pt x="1664" y="370"/>
                    <a:pt x="1692" y="389"/>
                    <a:pt x="1718" y="409"/>
                  </a:cubicBezTo>
                  <a:cubicBezTo>
                    <a:pt x="2072" y="675"/>
                    <a:pt x="2274" y="1112"/>
                    <a:pt x="2248" y="1538"/>
                  </a:cubicBezTo>
                  <a:cubicBezTo>
                    <a:pt x="1895" y="1339"/>
                    <a:pt x="1687" y="946"/>
                    <a:pt x="1589" y="707"/>
                  </a:cubicBezTo>
                  <a:cubicBezTo>
                    <a:pt x="1557" y="631"/>
                    <a:pt x="1524" y="543"/>
                    <a:pt x="1538" y="467"/>
                  </a:cubicBezTo>
                  <a:cubicBezTo>
                    <a:pt x="1548" y="414"/>
                    <a:pt x="1594" y="366"/>
                    <a:pt x="1633" y="366"/>
                  </a:cubicBezTo>
                  <a:close/>
                  <a:moveTo>
                    <a:pt x="344" y="2199"/>
                  </a:moveTo>
                  <a:cubicBezTo>
                    <a:pt x="389" y="2199"/>
                    <a:pt x="435" y="2209"/>
                    <a:pt x="474" y="2219"/>
                  </a:cubicBezTo>
                  <a:cubicBezTo>
                    <a:pt x="752" y="2294"/>
                    <a:pt x="988" y="2454"/>
                    <a:pt x="1194" y="2657"/>
                  </a:cubicBezTo>
                  <a:cubicBezTo>
                    <a:pt x="1158" y="2661"/>
                    <a:pt x="1121" y="2663"/>
                    <a:pt x="1085" y="2663"/>
                  </a:cubicBezTo>
                  <a:cubicBezTo>
                    <a:pt x="752" y="2663"/>
                    <a:pt x="418" y="2520"/>
                    <a:pt x="209" y="2272"/>
                  </a:cubicBezTo>
                  <a:cubicBezTo>
                    <a:pt x="218" y="2246"/>
                    <a:pt x="247" y="2218"/>
                    <a:pt x="280" y="2208"/>
                  </a:cubicBezTo>
                  <a:cubicBezTo>
                    <a:pt x="300" y="2201"/>
                    <a:pt x="322" y="2199"/>
                    <a:pt x="344" y="2199"/>
                  </a:cubicBezTo>
                  <a:close/>
                  <a:moveTo>
                    <a:pt x="3352" y="0"/>
                  </a:moveTo>
                  <a:cubicBezTo>
                    <a:pt x="3291" y="0"/>
                    <a:pt x="3229" y="15"/>
                    <a:pt x="3170" y="45"/>
                  </a:cubicBezTo>
                  <a:cubicBezTo>
                    <a:pt x="3038" y="113"/>
                    <a:pt x="2937" y="243"/>
                    <a:pt x="2903" y="385"/>
                  </a:cubicBezTo>
                  <a:cubicBezTo>
                    <a:pt x="2848" y="619"/>
                    <a:pt x="2935" y="851"/>
                    <a:pt x="3004" y="1036"/>
                  </a:cubicBezTo>
                  <a:lnTo>
                    <a:pt x="3188" y="1529"/>
                  </a:lnTo>
                  <a:cubicBezTo>
                    <a:pt x="3040" y="1614"/>
                    <a:pt x="2868" y="1660"/>
                    <a:pt x="2698" y="1660"/>
                  </a:cubicBezTo>
                  <a:cubicBezTo>
                    <a:pt x="2610" y="1660"/>
                    <a:pt x="2523" y="1648"/>
                    <a:pt x="2440" y="1622"/>
                  </a:cubicBezTo>
                  <a:cubicBezTo>
                    <a:pt x="2438" y="1621"/>
                    <a:pt x="2436" y="1620"/>
                    <a:pt x="2434" y="1620"/>
                  </a:cubicBezTo>
                  <a:cubicBezTo>
                    <a:pt x="2492" y="1107"/>
                    <a:pt x="2258" y="573"/>
                    <a:pt x="1834" y="255"/>
                  </a:cubicBezTo>
                  <a:cubicBezTo>
                    <a:pt x="1787" y="220"/>
                    <a:pt x="1735" y="186"/>
                    <a:pt x="1670" y="176"/>
                  </a:cubicBezTo>
                  <a:cubicBezTo>
                    <a:pt x="1658" y="174"/>
                    <a:pt x="1646" y="173"/>
                    <a:pt x="1634" y="173"/>
                  </a:cubicBezTo>
                  <a:cubicBezTo>
                    <a:pt x="1491" y="173"/>
                    <a:pt x="1373" y="300"/>
                    <a:pt x="1348" y="431"/>
                  </a:cubicBezTo>
                  <a:cubicBezTo>
                    <a:pt x="1326" y="554"/>
                    <a:pt x="1364" y="671"/>
                    <a:pt x="1409" y="782"/>
                  </a:cubicBezTo>
                  <a:cubicBezTo>
                    <a:pt x="1601" y="1243"/>
                    <a:pt x="1883" y="1576"/>
                    <a:pt x="2216" y="1740"/>
                  </a:cubicBezTo>
                  <a:cubicBezTo>
                    <a:pt x="2117" y="2139"/>
                    <a:pt x="1804" y="2488"/>
                    <a:pt x="1419" y="2611"/>
                  </a:cubicBezTo>
                  <a:cubicBezTo>
                    <a:pt x="1173" y="2345"/>
                    <a:pt x="881" y="2129"/>
                    <a:pt x="523" y="2032"/>
                  </a:cubicBezTo>
                  <a:cubicBezTo>
                    <a:pt x="472" y="2019"/>
                    <a:pt x="410" y="2005"/>
                    <a:pt x="345" y="2005"/>
                  </a:cubicBezTo>
                  <a:cubicBezTo>
                    <a:pt x="304" y="2005"/>
                    <a:pt x="261" y="2011"/>
                    <a:pt x="219" y="2025"/>
                  </a:cubicBezTo>
                  <a:cubicBezTo>
                    <a:pt x="88" y="2068"/>
                    <a:pt x="0" y="2193"/>
                    <a:pt x="16" y="2316"/>
                  </a:cubicBezTo>
                  <a:lnTo>
                    <a:pt x="19" y="2342"/>
                  </a:lnTo>
                  <a:lnTo>
                    <a:pt x="35" y="2363"/>
                  </a:lnTo>
                  <a:cubicBezTo>
                    <a:pt x="278" y="2675"/>
                    <a:pt x="682" y="2854"/>
                    <a:pt x="1086" y="2854"/>
                  </a:cubicBezTo>
                  <a:cubicBezTo>
                    <a:pt x="1175" y="2854"/>
                    <a:pt x="1265" y="2846"/>
                    <a:pt x="1352" y="2827"/>
                  </a:cubicBezTo>
                  <a:cubicBezTo>
                    <a:pt x="1509" y="3011"/>
                    <a:pt x="1648" y="3215"/>
                    <a:pt x="1773" y="3414"/>
                  </a:cubicBezTo>
                  <a:cubicBezTo>
                    <a:pt x="2314" y="4275"/>
                    <a:pt x="2764" y="5196"/>
                    <a:pt x="3111" y="6151"/>
                  </a:cubicBezTo>
                  <a:cubicBezTo>
                    <a:pt x="3125" y="6190"/>
                    <a:pt x="3162" y="6214"/>
                    <a:pt x="3202" y="6214"/>
                  </a:cubicBezTo>
                  <a:cubicBezTo>
                    <a:pt x="3212" y="6214"/>
                    <a:pt x="3223" y="6213"/>
                    <a:pt x="3234" y="6208"/>
                  </a:cubicBezTo>
                  <a:cubicBezTo>
                    <a:pt x="3284" y="6190"/>
                    <a:pt x="3310" y="6135"/>
                    <a:pt x="3291" y="6085"/>
                  </a:cubicBezTo>
                  <a:cubicBezTo>
                    <a:pt x="2941" y="5117"/>
                    <a:pt x="2485" y="4184"/>
                    <a:pt x="1937" y="3311"/>
                  </a:cubicBezTo>
                  <a:cubicBezTo>
                    <a:pt x="1821" y="3129"/>
                    <a:pt x="1695" y="2942"/>
                    <a:pt x="1554" y="2767"/>
                  </a:cubicBezTo>
                  <a:cubicBezTo>
                    <a:pt x="1965" y="2607"/>
                    <a:pt x="2284" y="2241"/>
                    <a:pt x="2397" y="1810"/>
                  </a:cubicBezTo>
                  <a:cubicBezTo>
                    <a:pt x="2498" y="1839"/>
                    <a:pt x="2601" y="1854"/>
                    <a:pt x="2705" y="1854"/>
                  </a:cubicBezTo>
                  <a:cubicBezTo>
                    <a:pt x="2896" y="1854"/>
                    <a:pt x="3087" y="1805"/>
                    <a:pt x="3256" y="1714"/>
                  </a:cubicBezTo>
                  <a:lnTo>
                    <a:pt x="4664" y="5499"/>
                  </a:lnTo>
                  <a:cubicBezTo>
                    <a:pt x="4678" y="5538"/>
                    <a:pt x="4715" y="5562"/>
                    <a:pt x="4754" y="5562"/>
                  </a:cubicBezTo>
                  <a:cubicBezTo>
                    <a:pt x="4765" y="5562"/>
                    <a:pt x="4777" y="5560"/>
                    <a:pt x="4788" y="5556"/>
                  </a:cubicBezTo>
                  <a:cubicBezTo>
                    <a:pt x="4838" y="5538"/>
                    <a:pt x="4864" y="5482"/>
                    <a:pt x="4845" y="5432"/>
                  </a:cubicBezTo>
                  <a:lnTo>
                    <a:pt x="3421" y="1604"/>
                  </a:lnTo>
                  <a:cubicBezTo>
                    <a:pt x="3463" y="1571"/>
                    <a:pt x="3503" y="1534"/>
                    <a:pt x="3539" y="1494"/>
                  </a:cubicBezTo>
                  <a:cubicBezTo>
                    <a:pt x="3826" y="1182"/>
                    <a:pt x="3910" y="711"/>
                    <a:pt x="3748" y="321"/>
                  </a:cubicBezTo>
                  <a:cubicBezTo>
                    <a:pt x="3686" y="173"/>
                    <a:pt x="3599" y="73"/>
                    <a:pt x="3489" y="27"/>
                  </a:cubicBezTo>
                  <a:cubicBezTo>
                    <a:pt x="3445" y="9"/>
                    <a:pt x="3399" y="0"/>
                    <a:pt x="3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7" name="Google Shape;2197;p56"/>
          <p:cNvSpPr/>
          <p:nvPr/>
        </p:nvSpPr>
        <p:spPr>
          <a:xfrm rot="173206">
            <a:off x="3875183" y="3303962"/>
            <a:ext cx="1628177" cy="735422"/>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198" name="Google Shape;2198;p56"/>
          <p:cNvSpPr/>
          <p:nvPr/>
        </p:nvSpPr>
        <p:spPr>
          <a:xfrm>
            <a:off x="3260225" y="3162489"/>
            <a:ext cx="792702" cy="1242027"/>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6"/>
          <p:cNvSpPr txBox="1">
            <a:spLocks noGrp="1"/>
          </p:cNvSpPr>
          <p:nvPr>
            <p:ph type="subTitle" idx="1"/>
          </p:nvPr>
        </p:nvSpPr>
        <p:spPr>
          <a:xfrm>
            <a:off x="3923225" y="3369800"/>
            <a:ext cx="1297800"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Start!</a:t>
            </a:r>
            <a:endParaRPr/>
          </a:p>
        </p:txBody>
      </p:sp>
      <p:sp>
        <p:nvSpPr>
          <p:cNvPr id="2200" name="Google Shape;2200;p56"/>
          <p:cNvSpPr txBox="1">
            <a:spLocks noGrp="1"/>
          </p:cNvSpPr>
          <p:nvPr>
            <p:ph type="subTitle" idx="2"/>
          </p:nvPr>
        </p:nvSpPr>
        <p:spPr>
          <a:xfrm>
            <a:off x="3041474" y="2310025"/>
            <a:ext cx="3577149" cy="59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2201" name="Google Shape;2201;p56"/>
          <p:cNvGrpSpPr/>
          <p:nvPr/>
        </p:nvGrpSpPr>
        <p:grpSpPr>
          <a:xfrm>
            <a:off x="6935359" y="3245059"/>
            <a:ext cx="1516531" cy="1076912"/>
            <a:chOff x="2920875" y="1580725"/>
            <a:chExt cx="346800" cy="287775"/>
          </a:xfrm>
        </p:grpSpPr>
        <p:sp>
          <p:nvSpPr>
            <p:cNvPr id="2202" name="Google Shape;2202;p56"/>
            <p:cNvSpPr/>
            <p:nvPr/>
          </p:nvSpPr>
          <p:spPr>
            <a:xfrm>
              <a:off x="2920875" y="1580725"/>
              <a:ext cx="346800" cy="287775"/>
            </a:xfrm>
            <a:custGeom>
              <a:avLst/>
              <a:gdLst/>
              <a:ahLst/>
              <a:cxnLst/>
              <a:rect l="l" t="t" r="r" b="b"/>
              <a:pathLst>
                <a:path w="13872" h="11511" extrusionOk="0">
                  <a:moveTo>
                    <a:pt x="10839" y="201"/>
                  </a:moveTo>
                  <a:cubicBezTo>
                    <a:pt x="11069" y="201"/>
                    <a:pt x="11333" y="599"/>
                    <a:pt x="11414" y="826"/>
                  </a:cubicBezTo>
                  <a:lnTo>
                    <a:pt x="13595" y="7030"/>
                  </a:lnTo>
                  <a:cubicBezTo>
                    <a:pt x="13647" y="7170"/>
                    <a:pt x="13548" y="7298"/>
                    <a:pt x="13485" y="7432"/>
                  </a:cubicBezTo>
                  <a:cubicBezTo>
                    <a:pt x="13421" y="7567"/>
                    <a:pt x="13398" y="7692"/>
                    <a:pt x="13258" y="7742"/>
                  </a:cubicBezTo>
                  <a:lnTo>
                    <a:pt x="3355" y="11261"/>
                  </a:lnTo>
                  <a:cubicBezTo>
                    <a:pt x="3292" y="11283"/>
                    <a:pt x="3229" y="11294"/>
                    <a:pt x="3166" y="11294"/>
                  </a:cubicBezTo>
                  <a:cubicBezTo>
                    <a:pt x="2937" y="11294"/>
                    <a:pt x="2722" y="11153"/>
                    <a:pt x="2642" y="10934"/>
                  </a:cubicBezTo>
                  <a:lnTo>
                    <a:pt x="772" y="5372"/>
                  </a:lnTo>
                  <a:cubicBezTo>
                    <a:pt x="717" y="5223"/>
                    <a:pt x="170" y="4287"/>
                    <a:pt x="297" y="3955"/>
                  </a:cubicBezTo>
                  <a:cubicBezTo>
                    <a:pt x="351" y="3816"/>
                    <a:pt x="475" y="3720"/>
                    <a:pt x="615" y="3669"/>
                  </a:cubicBezTo>
                  <a:lnTo>
                    <a:pt x="10201" y="263"/>
                  </a:lnTo>
                  <a:cubicBezTo>
                    <a:pt x="10263" y="240"/>
                    <a:pt x="10777" y="201"/>
                    <a:pt x="10839" y="201"/>
                  </a:cubicBezTo>
                  <a:close/>
                  <a:moveTo>
                    <a:pt x="10852" y="0"/>
                  </a:moveTo>
                  <a:cubicBezTo>
                    <a:pt x="10430" y="0"/>
                    <a:pt x="9862" y="153"/>
                    <a:pt x="9607" y="243"/>
                  </a:cubicBezTo>
                  <a:lnTo>
                    <a:pt x="541" y="3464"/>
                  </a:lnTo>
                  <a:cubicBezTo>
                    <a:pt x="345" y="3534"/>
                    <a:pt x="188" y="3676"/>
                    <a:pt x="100" y="3863"/>
                  </a:cubicBezTo>
                  <a:cubicBezTo>
                    <a:pt x="11" y="4050"/>
                    <a:pt x="0" y="4259"/>
                    <a:pt x="71" y="4454"/>
                  </a:cubicBezTo>
                  <a:lnTo>
                    <a:pt x="2433" y="10999"/>
                  </a:lnTo>
                  <a:cubicBezTo>
                    <a:pt x="2547" y="11314"/>
                    <a:pt x="2847" y="11511"/>
                    <a:pt x="3167" y="11511"/>
                  </a:cubicBezTo>
                  <a:cubicBezTo>
                    <a:pt x="3253" y="11511"/>
                    <a:pt x="3342" y="11497"/>
                    <a:pt x="3428" y="11466"/>
                  </a:cubicBezTo>
                  <a:lnTo>
                    <a:pt x="12931" y="8152"/>
                  </a:lnTo>
                  <a:cubicBezTo>
                    <a:pt x="13127" y="8081"/>
                    <a:pt x="13520" y="7857"/>
                    <a:pt x="13609" y="7670"/>
                  </a:cubicBezTo>
                  <a:cubicBezTo>
                    <a:pt x="13699" y="7483"/>
                    <a:pt x="13872" y="7152"/>
                    <a:pt x="13801" y="6958"/>
                  </a:cubicBezTo>
                  <a:lnTo>
                    <a:pt x="11350" y="201"/>
                  </a:lnTo>
                  <a:cubicBezTo>
                    <a:pt x="11296" y="53"/>
                    <a:pt x="11099" y="0"/>
                    <a:pt x="10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3" name="Google Shape;2203;p56"/>
            <p:cNvSpPr/>
            <p:nvPr/>
          </p:nvSpPr>
          <p:spPr>
            <a:xfrm>
              <a:off x="2930275" y="1610025"/>
              <a:ext cx="281625" cy="105350"/>
            </a:xfrm>
            <a:custGeom>
              <a:avLst/>
              <a:gdLst/>
              <a:ahLst/>
              <a:cxnLst/>
              <a:rect l="l" t="t" r="r" b="b"/>
              <a:pathLst>
                <a:path w="11265" h="4214" extrusionOk="0">
                  <a:moveTo>
                    <a:pt x="11189" y="0"/>
                  </a:moveTo>
                  <a:cubicBezTo>
                    <a:pt x="11182" y="0"/>
                    <a:pt x="11174" y="2"/>
                    <a:pt x="11167" y="4"/>
                  </a:cubicBezTo>
                  <a:lnTo>
                    <a:pt x="53" y="3954"/>
                  </a:lnTo>
                  <a:cubicBezTo>
                    <a:pt x="18" y="3965"/>
                    <a:pt x="0" y="4004"/>
                    <a:pt x="13" y="4038"/>
                  </a:cubicBezTo>
                  <a:cubicBezTo>
                    <a:pt x="23" y="4065"/>
                    <a:pt x="48" y="4082"/>
                    <a:pt x="75" y="4082"/>
                  </a:cubicBezTo>
                  <a:cubicBezTo>
                    <a:pt x="82" y="4082"/>
                    <a:pt x="164" y="4213"/>
                    <a:pt x="173" y="4213"/>
                  </a:cubicBezTo>
                  <a:cubicBezTo>
                    <a:pt x="173" y="4213"/>
                    <a:pt x="173" y="4213"/>
                    <a:pt x="173" y="4213"/>
                  </a:cubicBezTo>
                  <a:lnTo>
                    <a:pt x="11212" y="128"/>
                  </a:lnTo>
                  <a:cubicBezTo>
                    <a:pt x="11246" y="116"/>
                    <a:pt x="11264" y="79"/>
                    <a:pt x="11251" y="44"/>
                  </a:cubicBezTo>
                  <a:cubicBezTo>
                    <a:pt x="11242" y="17"/>
                    <a:pt x="11216" y="0"/>
                    <a:pt x="111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4" name="Google Shape;2204;p56"/>
            <p:cNvSpPr/>
            <p:nvPr/>
          </p:nvSpPr>
          <p:spPr>
            <a:xfrm>
              <a:off x="2979125" y="1643075"/>
              <a:ext cx="253850" cy="188350"/>
            </a:xfrm>
            <a:custGeom>
              <a:avLst/>
              <a:gdLst/>
              <a:ahLst/>
              <a:cxnLst/>
              <a:rect l="l" t="t" r="r" b="b"/>
              <a:pathLst>
                <a:path w="10154" h="7534" extrusionOk="0">
                  <a:moveTo>
                    <a:pt x="8444" y="278"/>
                  </a:moveTo>
                  <a:lnTo>
                    <a:pt x="9810" y="4018"/>
                  </a:lnTo>
                  <a:cubicBezTo>
                    <a:pt x="9835" y="4292"/>
                    <a:pt x="9687" y="4435"/>
                    <a:pt x="9407" y="4534"/>
                  </a:cubicBezTo>
                  <a:lnTo>
                    <a:pt x="1749" y="7256"/>
                  </a:lnTo>
                  <a:lnTo>
                    <a:pt x="283" y="3669"/>
                  </a:lnTo>
                  <a:cubicBezTo>
                    <a:pt x="228" y="3470"/>
                    <a:pt x="332" y="3231"/>
                    <a:pt x="368" y="3125"/>
                  </a:cubicBezTo>
                  <a:cubicBezTo>
                    <a:pt x="395" y="3046"/>
                    <a:pt x="457" y="2984"/>
                    <a:pt x="538" y="2957"/>
                  </a:cubicBezTo>
                  <a:lnTo>
                    <a:pt x="8444" y="278"/>
                  </a:lnTo>
                  <a:close/>
                  <a:moveTo>
                    <a:pt x="8575" y="0"/>
                  </a:moveTo>
                  <a:lnTo>
                    <a:pt x="566" y="2846"/>
                  </a:lnTo>
                  <a:cubicBezTo>
                    <a:pt x="253" y="2958"/>
                    <a:pt x="0" y="3212"/>
                    <a:pt x="203" y="3617"/>
                  </a:cubicBezTo>
                  <a:lnTo>
                    <a:pt x="1618" y="7534"/>
                  </a:lnTo>
                  <a:lnTo>
                    <a:pt x="9717" y="4594"/>
                  </a:lnTo>
                  <a:cubicBezTo>
                    <a:pt x="9859" y="4543"/>
                    <a:pt x="10153" y="4370"/>
                    <a:pt x="10102" y="4229"/>
                  </a:cubicBezTo>
                  <a:lnTo>
                    <a:pt x="85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5" name="Google Shape;2205;p56"/>
            <p:cNvSpPr/>
            <p:nvPr/>
          </p:nvSpPr>
          <p:spPr>
            <a:xfrm>
              <a:off x="3053850" y="1729250"/>
              <a:ext cx="25300" cy="38550"/>
            </a:xfrm>
            <a:custGeom>
              <a:avLst/>
              <a:gdLst/>
              <a:ahLst/>
              <a:cxnLst/>
              <a:rect l="l" t="t" r="r" b="b"/>
              <a:pathLst>
                <a:path w="1012" h="1542" extrusionOk="0">
                  <a:moveTo>
                    <a:pt x="277" y="413"/>
                  </a:moveTo>
                  <a:lnTo>
                    <a:pt x="545" y="822"/>
                  </a:lnTo>
                  <a:lnTo>
                    <a:pt x="332" y="897"/>
                  </a:lnTo>
                  <a:cubicBezTo>
                    <a:pt x="313" y="734"/>
                    <a:pt x="294" y="563"/>
                    <a:pt x="277" y="413"/>
                  </a:cubicBezTo>
                  <a:close/>
                  <a:moveTo>
                    <a:pt x="179" y="1"/>
                  </a:moveTo>
                  <a:cubicBezTo>
                    <a:pt x="111" y="1"/>
                    <a:pt x="1" y="65"/>
                    <a:pt x="21" y="119"/>
                  </a:cubicBezTo>
                  <a:cubicBezTo>
                    <a:pt x="46" y="192"/>
                    <a:pt x="198" y="1449"/>
                    <a:pt x="220" y="1512"/>
                  </a:cubicBezTo>
                  <a:cubicBezTo>
                    <a:pt x="228" y="1533"/>
                    <a:pt x="252" y="1541"/>
                    <a:pt x="281" y="1541"/>
                  </a:cubicBezTo>
                  <a:cubicBezTo>
                    <a:pt x="341" y="1541"/>
                    <a:pt x="418" y="1506"/>
                    <a:pt x="403" y="1464"/>
                  </a:cubicBezTo>
                  <a:cubicBezTo>
                    <a:pt x="396" y="1444"/>
                    <a:pt x="372" y="1260"/>
                    <a:pt x="346" y="1031"/>
                  </a:cubicBezTo>
                  <a:lnTo>
                    <a:pt x="620" y="934"/>
                  </a:lnTo>
                  <a:cubicBezTo>
                    <a:pt x="747" y="1130"/>
                    <a:pt x="846" y="1287"/>
                    <a:pt x="854" y="1306"/>
                  </a:cubicBezTo>
                  <a:cubicBezTo>
                    <a:pt x="860" y="1323"/>
                    <a:pt x="876" y="1331"/>
                    <a:pt x="895" y="1331"/>
                  </a:cubicBezTo>
                  <a:cubicBezTo>
                    <a:pt x="943" y="1331"/>
                    <a:pt x="1012" y="1284"/>
                    <a:pt x="995" y="1240"/>
                  </a:cubicBezTo>
                  <a:cubicBezTo>
                    <a:pt x="972" y="1177"/>
                    <a:pt x="288" y="109"/>
                    <a:pt x="261" y="36"/>
                  </a:cubicBezTo>
                  <a:cubicBezTo>
                    <a:pt x="252" y="10"/>
                    <a:pt x="223" y="1"/>
                    <a:pt x="191" y="1"/>
                  </a:cubicBezTo>
                  <a:cubicBezTo>
                    <a:pt x="189" y="1"/>
                    <a:pt x="187" y="1"/>
                    <a:pt x="185" y="1"/>
                  </a:cubicBezTo>
                  <a:cubicBezTo>
                    <a:pt x="183" y="1"/>
                    <a:pt x="181"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6" name="Google Shape;2206;p56"/>
            <p:cNvSpPr/>
            <p:nvPr/>
          </p:nvSpPr>
          <p:spPr>
            <a:xfrm>
              <a:off x="3089650" y="1715025"/>
              <a:ext cx="33675" cy="36700"/>
            </a:xfrm>
            <a:custGeom>
              <a:avLst/>
              <a:gdLst/>
              <a:ahLst/>
              <a:cxnLst/>
              <a:rect l="l" t="t" r="r" b="b"/>
              <a:pathLst>
                <a:path w="1347" h="1468" extrusionOk="0">
                  <a:moveTo>
                    <a:pt x="413" y="164"/>
                  </a:moveTo>
                  <a:cubicBezTo>
                    <a:pt x="498" y="164"/>
                    <a:pt x="586" y="198"/>
                    <a:pt x="630" y="320"/>
                  </a:cubicBezTo>
                  <a:cubicBezTo>
                    <a:pt x="711" y="545"/>
                    <a:pt x="540" y="601"/>
                    <a:pt x="420" y="632"/>
                  </a:cubicBezTo>
                  <a:lnTo>
                    <a:pt x="243" y="199"/>
                  </a:lnTo>
                  <a:cubicBezTo>
                    <a:pt x="286" y="183"/>
                    <a:pt x="348" y="164"/>
                    <a:pt x="413" y="164"/>
                  </a:cubicBezTo>
                  <a:close/>
                  <a:moveTo>
                    <a:pt x="727" y="719"/>
                  </a:moveTo>
                  <a:cubicBezTo>
                    <a:pt x="824" y="719"/>
                    <a:pt x="922" y="757"/>
                    <a:pt x="970" y="889"/>
                  </a:cubicBezTo>
                  <a:cubicBezTo>
                    <a:pt x="1059" y="1138"/>
                    <a:pt x="803" y="1266"/>
                    <a:pt x="695" y="1307"/>
                  </a:cubicBezTo>
                  <a:cubicBezTo>
                    <a:pt x="650" y="1193"/>
                    <a:pt x="566" y="991"/>
                    <a:pt x="482" y="780"/>
                  </a:cubicBezTo>
                  <a:cubicBezTo>
                    <a:pt x="524" y="761"/>
                    <a:pt x="625" y="719"/>
                    <a:pt x="727" y="719"/>
                  </a:cubicBezTo>
                  <a:close/>
                  <a:moveTo>
                    <a:pt x="374" y="1"/>
                  </a:moveTo>
                  <a:cubicBezTo>
                    <a:pt x="224" y="1"/>
                    <a:pt x="93" y="48"/>
                    <a:pt x="93" y="48"/>
                  </a:cubicBezTo>
                  <a:lnTo>
                    <a:pt x="94" y="52"/>
                  </a:lnTo>
                  <a:cubicBezTo>
                    <a:pt x="44" y="72"/>
                    <a:pt x="1" y="112"/>
                    <a:pt x="15" y="150"/>
                  </a:cubicBezTo>
                  <a:cubicBezTo>
                    <a:pt x="41" y="223"/>
                    <a:pt x="558" y="1372"/>
                    <a:pt x="582" y="1435"/>
                  </a:cubicBezTo>
                  <a:cubicBezTo>
                    <a:pt x="590" y="1458"/>
                    <a:pt x="617" y="1467"/>
                    <a:pt x="644" y="1467"/>
                  </a:cubicBezTo>
                  <a:cubicBezTo>
                    <a:pt x="647" y="1467"/>
                    <a:pt x="650" y="1467"/>
                    <a:pt x="652" y="1467"/>
                  </a:cubicBezTo>
                  <a:cubicBezTo>
                    <a:pt x="652" y="1467"/>
                    <a:pt x="1347" y="1373"/>
                    <a:pt x="1155" y="841"/>
                  </a:cubicBezTo>
                  <a:cubicBezTo>
                    <a:pt x="1073" y="616"/>
                    <a:pt x="924" y="553"/>
                    <a:pt x="777" y="553"/>
                  </a:cubicBezTo>
                  <a:cubicBezTo>
                    <a:pt x="765" y="553"/>
                    <a:pt x="752" y="554"/>
                    <a:pt x="740" y="555"/>
                  </a:cubicBezTo>
                  <a:cubicBezTo>
                    <a:pt x="797" y="475"/>
                    <a:pt x="821" y="376"/>
                    <a:pt x="777" y="256"/>
                  </a:cubicBezTo>
                  <a:cubicBezTo>
                    <a:pt x="703" y="51"/>
                    <a:pt x="528" y="1"/>
                    <a:pt x="3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07" name="Google Shape;2207;p56"/>
            <p:cNvSpPr/>
            <p:nvPr/>
          </p:nvSpPr>
          <p:spPr>
            <a:xfrm>
              <a:off x="3134950" y="1696425"/>
              <a:ext cx="30575" cy="37875"/>
            </a:xfrm>
            <a:custGeom>
              <a:avLst/>
              <a:gdLst/>
              <a:ahLst/>
              <a:cxnLst/>
              <a:rect l="l" t="t" r="r" b="b"/>
              <a:pathLst>
                <a:path w="1223" h="1515" extrusionOk="0">
                  <a:moveTo>
                    <a:pt x="491" y="1"/>
                  </a:moveTo>
                  <a:cubicBezTo>
                    <a:pt x="452" y="1"/>
                    <a:pt x="413" y="7"/>
                    <a:pt x="376" y="20"/>
                  </a:cubicBezTo>
                  <a:cubicBezTo>
                    <a:pt x="102" y="117"/>
                    <a:pt x="1" y="524"/>
                    <a:pt x="148" y="930"/>
                  </a:cubicBezTo>
                  <a:cubicBezTo>
                    <a:pt x="274" y="1280"/>
                    <a:pt x="540" y="1514"/>
                    <a:pt x="785" y="1514"/>
                  </a:cubicBezTo>
                  <a:cubicBezTo>
                    <a:pt x="827" y="1514"/>
                    <a:pt x="868" y="1507"/>
                    <a:pt x="908" y="1493"/>
                  </a:cubicBezTo>
                  <a:cubicBezTo>
                    <a:pt x="1152" y="1406"/>
                    <a:pt x="1223" y="1086"/>
                    <a:pt x="1199" y="1021"/>
                  </a:cubicBezTo>
                  <a:cubicBezTo>
                    <a:pt x="1186" y="985"/>
                    <a:pt x="1151" y="974"/>
                    <a:pt x="1112" y="974"/>
                  </a:cubicBezTo>
                  <a:cubicBezTo>
                    <a:pt x="1081" y="974"/>
                    <a:pt x="1048" y="982"/>
                    <a:pt x="1025" y="990"/>
                  </a:cubicBezTo>
                  <a:cubicBezTo>
                    <a:pt x="972" y="1008"/>
                    <a:pt x="1049" y="1222"/>
                    <a:pt x="847" y="1293"/>
                  </a:cubicBezTo>
                  <a:cubicBezTo>
                    <a:pt x="818" y="1304"/>
                    <a:pt x="789" y="1309"/>
                    <a:pt x="761" y="1309"/>
                  </a:cubicBezTo>
                  <a:cubicBezTo>
                    <a:pt x="597" y="1309"/>
                    <a:pt x="452" y="1133"/>
                    <a:pt x="342" y="830"/>
                  </a:cubicBezTo>
                  <a:cubicBezTo>
                    <a:pt x="222" y="493"/>
                    <a:pt x="266" y="252"/>
                    <a:pt x="434" y="191"/>
                  </a:cubicBezTo>
                  <a:cubicBezTo>
                    <a:pt x="452" y="185"/>
                    <a:pt x="469" y="182"/>
                    <a:pt x="486" y="182"/>
                  </a:cubicBezTo>
                  <a:cubicBezTo>
                    <a:pt x="603" y="182"/>
                    <a:pt x="688" y="319"/>
                    <a:pt x="727" y="319"/>
                  </a:cubicBezTo>
                  <a:cubicBezTo>
                    <a:pt x="728" y="319"/>
                    <a:pt x="730" y="319"/>
                    <a:pt x="731" y="318"/>
                  </a:cubicBezTo>
                  <a:cubicBezTo>
                    <a:pt x="772" y="304"/>
                    <a:pt x="822" y="207"/>
                    <a:pt x="805" y="159"/>
                  </a:cubicBezTo>
                  <a:cubicBezTo>
                    <a:pt x="779" y="87"/>
                    <a:pt x="638" y="1"/>
                    <a:pt x="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grpSp>
        <p:nvGrpSpPr>
          <p:cNvPr id="2208" name="Google Shape;2208;p56"/>
          <p:cNvGrpSpPr/>
          <p:nvPr/>
        </p:nvGrpSpPr>
        <p:grpSpPr>
          <a:xfrm>
            <a:off x="7611510" y="692955"/>
            <a:ext cx="621637" cy="591891"/>
            <a:chOff x="3725850" y="3874550"/>
            <a:chExt cx="232875" cy="206500"/>
          </a:xfrm>
        </p:grpSpPr>
        <p:sp>
          <p:nvSpPr>
            <p:cNvPr id="2209" name="Google Shape;2209;p56"/>
            <p:cNvSpPr/>
            <p:nvPr/>
          </p:nvSpPr>
          <p:spPr>
            <a:xfrm>
              <a:off x="3725850" y="3874550"/>
              <a:ext cx="232875" cy="206500"/>
            </a:xfrm>
            <a:custGeom>
              <a:avLst/>
              <a:gdLst/>
              <a:ahLst/>
              <a:cxnLst/>
              <a:rect l="l" t="t" r="r" b="b"/>
              <a:pathLst>
                <a:path w="9315" h="8260" extrusionOk="0">
                  <a:moveTo>
                    <a:pt x="3669" y="297"/>
                  </a:moveTo>
                  <a:cubicBezTo>
                    <a:pt x="4503" y="297"/>
                    <a:pt x="5647" y="413"/>
                    <a:pt x="6146" y="563"/>
                  </a:cubicBezTo>
                  <a:cubicBezTo>
                    <a:pt x="6286" y="605"/>
                    <a:pt x="6533" y="677"/>
                    <a:pt x="6692" y="724"/>
                  </a:cubicBezTo>
                  <a:cubicBezTo>
                    <a:pt x="7482" y="953"/>
                    <a:pt x="8206" y="1470"/>
                    <a:pt x="8611" y="2092"/>
                  </a:cubicBezTo>
                  <a:cubicBezTo>
                    <a:pt x="9065" y="2789"/>
                    <a:pt x="9125" y="3432"/>
                    <a:pt x="8832" y="4487"/>
                  </a:cubicBezTo>
                  <a:cubicBezTo>
                    <a:pt x="8746" y="4797"/>
                    <a:pt x="8661" y="5050"/>
                    <a:pt x="8642" y="5050"/>
                  </a:cubicBezTo>
                  <a:cubicBezTo>
                    <a:pt x="8642" y="5050"/>
                    <a:pt x="8642" y="5050"/>
                    <a:pt x="8642" y="5050"/>
                  </a:cubicBezTo>
                  <a:cubicBezTo>
                    <a:pt x="8625" y="5048"/>
                    <a:pt x="8586" y="4996"/>
                    <a:pt x="8557" y="4939"/>
                  </a:cubicBezTo>
                  <a:cubicBezTo>
                    <a:pt x="8460" y="4738"/>
                    <a:pt x="8199" y="4424"/>
                    <a:pt x="8120" y="4413"/>
                  </a:cubicBezTo>
                  <a:cubicBezTo>
                    <a:pt x="8108" y="4411"/>
                    <a:pt x="8097" y="4411"/>
                    <a:pt x="8087" y="4411"/>
                  </a:cubicBezTo>
                  <a:cubicBezTo>
                    <a:pt x="7955" y="4411"/>
                    <a:pt x="7998" y="4557"/>
                    <a:pt x="8229" y="4906"/>
                  </a:cubicBezTo>
                  <a:cubicBezTo>
                    <a:pt x="8369" y="5116"/>
                    <a:pt x="8505" y="5292"/>
                    <a:pt x="8530" y="5296"/>
                  </a:cubicBezTo>
                  <a:cubicBezTo>
                    <a:pt x="8555" y="5299"/>
                    <a:pt x="8556" y="5345"/>
                    <a:pt x="8531" y="5408"/>
                  </a:cubicBezTo>
                  <a:cubicBezTo>
                    <a:pt x="8459" y="5584"/>
                    <a:pt x="8056" y="6181"/>
                    <a:pt x="8008" y="6181"/>
                  </a:cubicBezTo>
                  <a:cubicBezTo>
                    <a:pt x="8008" y="6181"/>
                    <a:pt x="8007" y="6181"/>
                    <a:pt x="8007" y="6181"/>
                  </a:cubicBezTo>
                  <a:cubicBezTo>
                    <a:pt x="7985" y="6178"/>
                    <a:pt x="7944" y="6111"/>
                    <a:pt x="7915" y="6027"/>
                  </a:cubicBezTo>
                  <a:cubicBezTo>
                    <a:pt x="7807" y="5714"/>
                    <a:pt x="7609" y="5464"/>
                    <a:pt x="7505" y="5464"/>
                  </a:cubicBezTo>
                  <a:cubicBezTo>
                    <a:pt x="7471" y="5464"/>
                    <a:pt x="7448" y="5490"/>
                    <a:pt x="7440" y="5547"/>
                  </a:cubicBezTo>
                  <a:cubicBezTo>
                    <a:pt x="7427" y="5644"/>
                    <a:pt x="7651" y="6132"/>
                    <a:pt x="7714" y="6141"/>
                  </a:cubicBezTo>
                  <a:cubicBezTo>
                    <a:pt x="7735" y="6144"/>
                    <a:pt x="7745" y="6184"/>
                    <a:pt x="7740" y="6229"/>
                  </a:cubicBezTo>
                  <a:cubicBezTo>
                    <a:pt x="7734" y="6274"/>
                    <a:pt x="7759" y="6338"/>
                    <a:pt x="7795" y="6367"/>
                  </a:cubicBezTo>
                  <a:cubicBezTo>
                    <a:pt x="7839" y="6404"/>
                    <a:pt x="7846" y="6431"/>
                    <a:pt x="7813" y="6449"/>
                  </a:cubicBezTo>
                  <a:cubicBezTo>
                    <a:pt x="7786" y="6463"/>
                    <a:pt x="7665" y="6525"/>
                    <a:pt x="7549" y="6584"/>
                  </a:cubicBezTo>
                  <a:lnTo>
                    <a:pt x="7335" y="6694"/>
                  </a:lnTo>
                  <a:lnTo>
                    <a:pt x="7295" y="6582"/>
                  </a:lnTo>
                  <a:cubicBezTo>
                    <a:pt x="7272" y="6521"/>
                    <a:pt x="7229" y="6467"/>
                    <a:pt x="7198" y="6463"/>
                  </a:cubicBezTo>
                  <a:cubicBezTo>
                    <a:pt x="7167" y="6459"/>
                    <a:pt x="7156" y="6432"/>
                    <a:pt x="7172" y="6401"/>
                  </a:cubicBezTo>
                  <a:cubicBezTo>
                    <a:pt x="7188" y="6372"/>
                    <a:pt x="7161" y="6267"/>
                    <a:pt x="7115" y="6174"/>
                  </a:cubicBezTo>
                  <a:cubicBezTo>
                    <a:pt x="7068" y="6080"/>
                    <a:pt x="7030" y="5992"/>
                    <a:pt x="7031" y="5983"/>
                  </a:cubicBezTo>
                  <a:cubicBezTo>
                    <a:pt x="7033" y="5974"/>
                    <a:pt x="6986" y="5869"/>
                    <a:pt x="6927" y="5748"/>
                  </a:cubicBezTo>
                  <a:cubicBezTo>
                    <a:pt x="6838" y="5568"/>
                    <a:pt x="6771" y="5485"/>
                    <a:pt x="6708" y="5485"/>
                  </a:cubicBezTo>
                  <a:cubicBezTo>
                    <a:pt x="6689" y="5485"/>
                    <a:pt x="6670" y="5492"/>
                    <a:pt x="6652" y="5507"/>
                  </a:cubicBezTo>
                  <a:cubicBezTo>
                    <a:pt x="6577" y="5566"/>
                    <a:pt x="6612" y="5735"/>
                    <a:pt x="6750" y="5970"/>
                  </a:cubicBezTo>
                  <a:cubicBezTo>
                    <a:pt x="6816" y="6082"/>
                    <a:pt x="6871" y="6191"/>
                    <a:pt x="6869" y="6208"/>
                  </a:cubicBezTo>
                  <a:cubicBezTo>
                    <a:pt x="6868" y="6225"/>
                    <a:pt x="6914" y="6345"/>
                    <a:pt x="6972" y="6473"/>
                  </a:cubicBezTo>
                  <a:cubicBezTo>
                    <a:pt x="7029" y="6601"/>
                    <a:pt x="7066" y="6714"/>
                    <a:pt x="7055" y="6723"/>
                  </a:cubicBezTo>
                  <a:cubicBezTo>
                    <a:pt x="7044" y="6731"/>
                    <a:pt x="6884" y="6745"/>
                    <a:pt x="6696" y="6754"/>
                  </a:cubicBezTo>
                  <a:lnTo>
                    <a:pt x="6358" y="6769"/>
                  </a:lnTo>
                  <a:lnTo>
                    <a:pt x="6274" y="6622"/>
                  </a:lnTo>
                  <a:cubicBezTo>
                    <a:pt x="6228" y="6542"/>
                    <a:pt x="6177" y="6400"/>
                    <a:pt x="6160" y="6306"/>
                  </a:cubicBezTo>
                  <a:cubicBezTo>
                    <a:pt x="6135" y="6165"/>
                    <a:pt x="6087" y="6092"/>
                    <a:pt x="6021" y="6092"/>
                  </a:cubicBezTo>
                  <a:cubicBezTo>
                    <a:pt x="5994" y="6092"/>
                    <a:pt x="5964" y="6104"/>
                    <a:pt x="5931" y="6129"/>
                  </a:cubicBezTo>
                  <a:cubicBezTo>
                    <a:pt x="5859" y="6184"/>
                    <a:pt x="5859" y="6206"/>
                    <a:pt x="5937" y="6445"/>
                  </a:cubicBezTo>
                  <a:cubicBezTo>
                    <a:pt x="5981" y="6584"/>
                    <a:pt x="6013" y="6707"/>
                    <a:pt x="6005" y="6714"/>
                  </a:cubicBezTo>
                  <a:cubicBezTo>
                    <a:pt x="6005" y="6715"/>
                    <a:pt x="6002" y="6715"/>
                    <a:pt x="5997" y="6715"/>
                  </a:cubicBezTo>
                  <a:cubicBezTo>
                    <a:pt x="5944" y="6715"/>
                    <a:pt x="5642" y="6682"/>
                    <a:pt x="5285" y="6636"/>
                  </a:cubicBezTo>
                  <a:lnTo>
                    <a:pt x="4580" y="6546"/>
                  </a:lnTo>
                  <a:lnTo>
                    <a:pt x="3848" y="7105"/>
                  </a:lnTo>
                  <a:cubicBezTo>
                    <a:pt x="3144" y="7641"/>
                    <a:pt x="2856" y="7835"/>
                    <a:pt x="2639" y="7913"/>
                  </a:cubicBezTo>
                  <a:cubicBezTo>
                    <a:pt x="2583" y="7933"/>
                    <a:pt x="2545" y="7944"/>
                    <a:pt x="2523" y="7944"/>
                  </a:cubicBezTo>
                  <a:cubicBezTo>
                    <a:pt x="2490" y="7944"/>
                    <a:pt x="2492" y="7921"/>
                    <a:pt x="2519" y="7870"/>
                  </a:cubicBezTo>
                  <a:cubicBezTo>
                    <a:pt x="2715" y="7515"/>
                    <a:pt x="2937" y="6357"/>
                    <a:pt x="2844" y="6177"/>
                  </a:cubicBezTo>
                  <a:cubicBezTo>
                    <a:pt x="2808" y="6105"/>
                    <a:pt x="2648" y="6006"/>
                    <a:pt x="2313" y="5848"/>
                  </a:cubicBezTo>
                  <a:cubicBezTo>
                    <a:pt x="2048" y="5723"/>
                    <a:pt x="1816" y="5603"/>
                    <a:pt x="1796" y="5581"/>
                  </a:cubicBezTo>
                  <a:cubicBezTo>
                    <a:pt x="1775" y="5558"/>
                    <a:pt x="1678" y="5495"/>
                    <a:pt x="1577" y="5438"/>
                  </a:cubicBezTo>
                  <a:cubicBezTo>
                    <a:pt x="1324" y="5293"/>
                    <a:pt x="861" y="4911"/>
                    <a:pt x="767" y="4768"/>
                  </a:cubicBezTo>
                  <a:cubicBezTo>
                    <a:pt x="482" y="4330"/>
                    <a:pt x="291" y="3777"/>
                    <a:pt x="290" y="3386"/>
                  </a:cubicBezTo>
                  <a:cubicBezTo>
                    <a:pt x="289" y="2830"/>
                    <a:pt x="564" y="2015"/>
                    <a:pt x="938" y="1465"/>
                  </a:cubicBezTo>
                  <a:cubicBezTo>
                    <a:pt x="1075" y="1265"/>
                    <a:pt x="1203" y="1101"/>
                    <a:pt x="1221" y="1101"/>
                  </a:cubicBezTo>
                  <a:cubicBezTo>
                    <a:pt x="1221" y="1101"/>
                    <a:pt x="1221" y="1101"/>
                    <a:pt x="1221" y="1101"/>
                  </a:cubicBezTo>
                  <a:cubicBezTo>
                    <a:pt x="1240" y="1105"/>
                    <a:pt x="1279" y="1159"/>
                    <a:pt x="1311" y="1226"/>
                  </a:cubicBezTo>
                  <a:cubicBezTo>
                    <a:pt x="1435" y="1488"/>
                    <a:pt x="1624" y="1722"/>
                    <a:pt x="1722" y="1736"/>
                  </a:cubicBezTo>
                  <a:cubicBezTo>
                    <a:pt x="1731" y="1737"/>
                    <a:pt x="1740" y="1738"/>
                    <a:pt x="1748" y="1738"/>
                  </a:cubicBezTo>
                  <a:cubicBezTo>
                    <a:pt x="1877" y="1738"/>
                    <a:pt x="1876" y="1579"/>
                    <a:pt x="1737" y="1454"/>
                  </a:cubicBezTo>
                  <a:cubicBezTo>
                    <a:pt x="1674" y="1398"/>
                    <a:pt x="1626" y="1321"/>
                    <a:pt x="1630" y="1285"/>
                  </a:cubicBezTo>
                  <a:cubicBezTo>
                    <a:pt x="1634" y="1249"/>
                    <a:pt x="1595" y="1164"/>
                    <a:pt x="1545" y="1104"/>
                  </a:cubicBezTo>
                  <a:cubicBezTo>
                    <a:pt x="1396" y="919"/>
                    <a:pt x="1443" y="828"/>
                    <a:pt x="1761" y="688"/>
                  </a:cubicBezTo>
                  <a:cubicBezTo>
                    <a:pt x="1805" y="669"/>
                    <a:pt x="1834" y="656"/>
                    <a:pt x="1858" y="656"/>
                  </a:cubicBezTo>
                  <a:cubicBezTo>
                    <a:pt x="1901" y="656"/>
                    <a:pt x="1930" y="694"/>
                    <a:pt x="2009" y="798"/>
                  </a:cubicBezTo>
                  <a:cubicBezTo>
                    <a:pt x="2079" y="891"/>
                    <a:pt x="2155" y="967"/>
                    <a:pt x="2184" y="972"/>
                  </a:cubicBezTo>
                  <a:cubicBezTo>
                    <a:pt x="2213" y="977"/>
                    <a:pt x="2221" y="1004"/>
                    <a:pt x="2204" y="1035"/>
                  </a:cubicBezTo>
                  <a:cubicBezTo>
                    <a:pt x="2164" y="1109"/>
                    <a:pt x="2338" y="1344"/>
                    <a:pt x="2444" y="1359"/>
                  </a:cubicBezTo>
                  <a:cubicBezTo>
                    <a:pt x="2452" y="1360"/>
                    <a:pt x="2461" y="1361"/>
                    <a:pt x="2468" y="1361"/>
                  </a:cubicBezTo>
                  <a:cubicBezTo>
                    <a:pt x="2605" y="1361"/>
                    <a:pt x="2559" y="1173"/>
                    <a:pt x="2343" y="863"/>
                  </a:cubicBezTo>
                  <a:cubicBezTo>
                    <a:pt x="2223" y="693"/>
                    <a:pt x="2125" y="539"/>
                    <a:pt x="2127" y="527"/>
                  </a:cubicBezTo>
                  <a:cubicBezTo>
                    <a:pt x="2134" y="482"/>
                    <a:pt x="2876" y="337"/>
                    <a:pt x="3223" y="311"/>
                  </a:cubicBezTo>
                  <a:cubicBezTo>
                    <a:pt x="3355" y="301"/>
                    <a:pt x="3506" y="297"/>
                    <a:pt x="3669" y="297"/>
                  </a:cubicBezTo>
                  <a:close/>
                  <a:moveTo>
                    <a:pt x="3713" y="0"/>
                  </a:moveTo>
                  <a:cubicBezTo>
                    <a:pt x="2901" y="0"/>
                    <a:pt x="2159" y="145"/>
                    <a:pt x="1604" y="416"/>
                  </a:cubicBezTo>
                  <a:cubicBezTo>
                    <a:pt x="1403" y="514"/>
                    <a:pt x="935" y="985"/>
                    <a:pt x="950" y="1073"/>
                  </a:cubicBezTo>
                  <a:cubicBezTo>
                    <a:pt x="953" y="1090"/>
                    <a:pt x="942" y="1101"/>
                    <a:pt x="923" y="1101"/>
                  </a:cubicBezTo>
                  <a:cubicBezTo>
                    <a:pt x="920" y="1101"/>
                    <a:pt x="918" y="1101"/>
                    <a:pt x="915" y="1100"/>
                  </a:cubicBezTo>
                  <a:cubicBezTo>
                    <a:pt x="914" y="1100"/>
                    <a:pt x="913" y="1100"/>
                    <a:pt x="912" y="1100"/>
                  </a:cubicBezTo>
                  <a:cubicBezTo>
                    <a:pt x="847" y="1100"/>
                    <a:pt x="617" y="1416"/>
                    <a:pt x="491" y="1680"/>
                  </a:cubicBezTo>
                  <a:cubicBezTo>
                    <a:pt x="188" y="2311"/>
                    <a:pt x="0" y="3012"/>
                    <a:pt x="20" y="3432"/>
                  </a:cubicBezTo>
                  <a:cubicBezTo>
                    <a:pt x="46" y="4021"/>
                    <a:pt x="344" y="4727"/>
                    <a:pt x="733" y="5125"/>
                  </a:cubicBezTo>
                  <a:cubicBezTo>
                    <a:pt x="926" y="5322"/>
                    <a:pt x="1321" y="5646"/>
                    <a:pt x="1377" y="5653"/>
                  </a:cubicBezTo>
                  <a:cubicBezTo>
                    <a:pt x="1400" y="5657"/>
                    <a:pt x="1508" y="5721"/>
                    <a:pt x="1613" y="5794"/>
                  </a:cubicBezTo>
                  <a:cubicBezTo>
                    <a:pt x="1719" y="5868"/>
                    <a:pt x="1846" y="5935"/>
                    <a:pt x="1893" y="5943"/>
                  </a:cubicBezTo>
                  <a:cubicBezTo>
                    <a:pt x="1941" y="5951"/>
                    <a:pt x="1985" y="5974"/>
                    <a:pt x="1996" y="5997"/>
                  </a:cubicBezTo>
                  <a:cubicBezTo>
                    <a:pt x="2006" y="6019"/>
                    <a:pt x="2136" y="6090"/>
                    <a:pt x="2284" y="6155"/>
                  </a:cubicBezTo>
                  <a:cubicBezTo>
                    <a:pt x="2484" y="6242"/>
                    <a:pt x="2563" y="6300"/>
                    <a:pt x="2579" y="6372"/>
                  </a:cubicBezTo>
                  <a:cubicBezTo>
                    <a:pt x="2618" y="6534"/>
                    <a:pt x="2464" y="7231"/>
                    <a:pt x="2293" y="7677"/>
                  </a:cubicBezTo>
                  <a:cubicBezTo>
                    <a:pt x="2139" y="8078"/>
                    <a:pt x="2136" y="8093"/>
                    <a:pt x="2200" y="8182"/>
                  </a:cubicBezTo>
                  <a:cubicBezTo>
                    <a:pt x="2240" y="8238"/>
                    <a:pt x="2267" y="8259"/>
                    <a:pt x="2330" y="8259"/>
                  </a:cubicBezTo>
                  <a:cubicBezTo>
                    <a:pt x="2359" y="8259"/>
                    <a:pt x="2396" y="8255"/>
                    <a:pt x="2445" y="8247"/>
                  </a:cubicBezTo>
                  <a:cubicBezTo>
                    <a:pt x="2781" y="8196"/>
                    <a:pt x="3296" y="7899"/>
                    <a:pt x="3995" y="7353"/>
                  </a:cubicBezTo>
                  <a:lnTo>
                    <a:pt x="4679" y="6818"/>
                  </a:lnTo>
                  <a:lnTo>
                    <a:pt x="5552" y="6942"/>
                  </a:lnTo>
                  <a:cubicBezTo>
                    <a:pt x="6039" y="7010"/>
                    <a:pt x="6431" y="7049"/>
                    <a:pt x="6627" y="7049"/>
                  </a:cubicBezTo>
                  <a:cubicBezTo>
                    <a:pt x="6650" y="7049"/>
                    <a:pt x="6671" y="7049"/>
                    <a:pt x="6689" y="7048"/>
                  </a:cubicBezTo>
                  <a:cubicBezTo>
                    <a:pt x="6835" y="7038"/>
                    <a:pt x="7023" y="7025"/>
                    <a:pt x="7112" y="7020"/>
                  </a:cubicBezTo>
                  <a:cubicBezTo>
                    <a:pt x="7350" y="7003"/>
                    <a:pt x="7663" y="6890"/>
                    <a:pt x="7881" y="6742"/>
                  </a:cubicBezTo>
                  <a:cubicBezTo>
                    <a:pt x="8177" y="6539"/>
                    <a:pt x="8647" y="5876"/>
                    <a:pt x="8855" y="5366"/>
                  </a:cubicBezTo>
                  <a:cubicBezTo>
                    <a:pt x="9005" y="5000"/>
                    <a:pt x="9182" y="4299"/>
                    <a:pt x="9252" y="3803"/>
                  </a:cubicBezTo>
                  <a:cubicBezTo>
                    <a:pt x="9313" y="3363"/>
                    <a:pt x="9315" y="3224"/>
                    <a:pt x="9266" y="2946"/>
                  </a:cubicBezTo>
                  <a:cubicBezTo>
                    <a:pt x="9175" y="2438"/>
                    <a:pt x="9099" y="2271"/>
                    <a:pt x="8677" y="1653"/>
                  </a:cubicBezTo>
                  <a:cubicBezTo>
                    <a:pt x="8648" y="1610"/>
                    <a:pt x="8457" y="1433"/>
                    <a:pt x="8253" y="1258"/>
                  </a:cubicBezTo>
                  <a:cubicBezTo>
                    <a:pt x="7870" y="934"/>
                    <a:pt x="7462" y="684"/>
                    <a:pt x="7132" y="574"/>
                  </a:cubicBezTo>
                  <a:cubicBezTo>
                    <a:pt x="6340" y="310"/>
                    <a:pt x="6116" y="253"/>
                    <a:pt x="5417" y="141"/>
                  </a:cubicBezTo>
                  <a:cubicBezTo>
                    <a:pt x="5024" y="78"/>
                    <a:pt x="4689" y="32"/>
                    <a:pt x="4631" y="32"/>
                  </a:cubicBezTo>
                  <a:cubicBezTo>
                    <a:pt x="4627" y="32"/>
                    <a:pt x="4624" y="32"/>
                    <a:pt x="4623" y="33"/>
                  </a:cubicBezTo>
                  <a:cubicBezTo>
                    <a:pt x="4619" y="36"/>
                    <a:pt x="4599" y="38"/>
                    <a:pt x="4566" y="38"/>
                  </a:cubicBezTo>
                  <a:cubicBezTo>
                    <a:pt x="4504" y="38"/>
                    <a:pt x="4399" y="33"/>
                    <a:pt x="4284" y="24"/>
                  </a:cubicBezTo>
                  <a:cubicBezTo>
                    <a:pt x="4091" y="8"/>
                    <a:pt x="3900" y="0"/>
                    <a:pt x="3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56"/>
            <p:cNvSpPr/>
            <p:nvPr/>
          </p:nvSpPr>
          <p:spPr>
            <a:xfrm>
              <a:off x="3821275" y="3914800"/>
              <a:ext cx="61850" cy="74850"/>
            </a:xfrm>
            <a:custGeom>
              <a:avLst/>
              <a:gdLst/>
              <a:ahLst/>
              <a:cxnLst/>
              <a:rect l="l" t="t" r="r" b="b"/>
              <a:pathLst>
                <a:path w="2474" h="2994" extrusionOk="0">
                  <a:moveTo>
                    <a:pt x="1110" y="310"/>
                  </a:moveTo>
                  <a:cubicBezTo>
                    <a:pt x="1110" y="310"/>
                    <a:pt x="1110" y="310"/>
                    <a:pt x="1110" y="310"/>
                  </a:cubicBezTo>
                  <a:cubicBezTo>
                    <a:pt x="1122" y="312"/>
                    <a:pt x="1243" y="359"/>
                    <a:pt x="1380" y="415"/>
                  </a:cubicBezTo>
                  <a:cubicBezTo>
                    <a:pt x="1506" y="468"/>
                    <a:pt x="1630" y="505"/>
                    <a:pt x="1676" y="505"/>
                  </a:cubicBezTo>
                  <a:cubicBezTo>
                    <a:pt x="1680" y="505"/>
                    <a:pt x="1683" y="505"/>
                    <a:pt x="1686" y="504"/>
                  </a:cubicBezTo>
                  <a:cubicBezTo>
                    <a:pt x="1693" y="502"/>
                    <a:pt x="1701" y="502"/>
                    <a:pt x="1708" y="502"/>
                  </a:cubicBezTo>
                  <a:cubicBezTo>
                    <a:pt x="1735" y="502"/>
                    <a:pt x="1758" y="514"/>
                    <a:pt x="1767" y="534"/>
                  </a:cubicBezTo>
                  <a:cubicBezTo>
                    <a:pt x="1779" y="559"/>
                    <a:pt x="1852" y="586"/>
                    <a:pt x="1933" y="598"/>
                  </a:cubicBezTo>
                  <a:cubicBezTo>
                    <a:pt x="2014" y="610"/>
                    <a:pt x="2087" y="640"/>
                    <a:pt x="2098" y="667"/>
                  </a:cubicBezTo>
                  <a:cubicBezTo>
                    <a:pt x="2114" y="706"/>
                    <a:pt x="1814" y="1172"/>
                    <a:pt x="1735" y="1228"/>
                  </a:cubicBezTo>
                  <a:cubicBezTo>
                    <a:pt x="1702" y="1252"/>
                    <a:pt x="1615" y="1367"/>
                    <a:pt x="1305" y="1797"/>
                  </a:cubicBezTo>
                  <a:cubicBezTo>
                    <a:pt x="1164" y="1993"/>
                    <a:pt x="962" y="2260"/>
                    <a:pt x="858" y="2389"/>
                  </a:cubicBezTo>
                  <a:cubicBezTo>
                    <a:pt x="757" y="2516"/>
                    <a:pt x="668" y="2636"/>
                    <a:pt x="666" y="2655"/>
                  </a:cubicBezTo>
                  <a:cubicBezTo>
                    <a:pt x="665" y="2665"/>
                    <a:pt x="635" y="2672"/>
                    <a:pt x="593" y="2672"/>
                  </a:cubicBezTo>
                  <a:cubicBezTo>
                    <a:pt x="569" y="2672"/>
                    <a:pt x="541" y="2670"/>
                    <a:pt x="511" y="2665"/>
                  </a:cubicBezTo>
                  <a:cubicBezTo>
                    <a:pt x="338" y="2642"/>
                    <a:pt x="338" y="2675"/>
                    <a:pt x="510" y="2101"/>
                  </a:cubicBezTo>
                  <a:cubicBezTo>
                    <a:pt x="584" y="1859"/>
                    <a:pt x="651" y="1601"/>
                    <a:pt x="664" y="1523"/>
                  </a:cubicBezTo>
                  <a:cubicBezTo>
                    <a:pt x="675" y="1448"/>
                    <a:pt x="697" y="1388"/>
                    <a:pt x="712" y="1388"/>
                  </a:cubicBezTo>
                  <a:cubicBezTo>
                    <a:pt x="712" y="1388"/>
                    <a:pt x="713" y="1388"/>
                    <a:pt x="713" y="1388"/>
                  </a:cubicBezTo>
                  <a:cubicBezTo>
                    <a:pt x="713" y="1388"/>
                    <a:pt x="713" y="1388"/>
                    <a:pt x="713" y="1388"/>
                  </a:cubicBezTo>
                  <a:cubicBezTo>
                    <a:pt x="740" y="1388"/>
                    <a:pt x="906" y="922"/>
                    <a:pt x="1034" y="486"/>
                  </a:cubicBezTo>
                  <a:cubicBezTo>
                    <a:pt x="1064" y="388"/>
                    <a:pt x="1097" y="310"/>
                    <a:pt x="1110" y="310"/>
                  </a:cubicBezTo>
                  <a:close/>
                  <a:moveTo>
                    <a:pt x="969" y="1"/>
                  </a:moveTo>
                  <a:cubicBezTo>
                    <a:pt x="945" y="1"/>
                    <a:pt x="934" y="9"/>
                    <a:pt x="922" y="22"/>
                  </a:cubicBezTo>
                  <a:cubicBezTo>
                    <a:pt x="902" y="47"/>
                    <a:pt x="868" y="127"/>
                    <a:pt x="846" y="199"/>
                  </a:cubicBezTo>
                  <a:cubicBezTo>
                    <a:pt x="803" y="354"/>
                    <a:pt x="427" y="1549"/>
                    <a:pt x="385" y="1669"/>
                  </a:cubicBezTo>
                  <a:cubicBezTo>
                    <a:pt x="369" y="1715"/>
                    <a:pt x="307" y="1903"/>
                    <a:pt x="247" y="2085"/>
                  </a:cubicBezTo>
                  <a:cubicBezTo>
                    <a:pt x="187" y="2268"/>
                    <a:pt x="110" y="2471"/>
                    <a:pt x="75" y="2535"/>
                  </a:cubicBezTo>
                  <a:cubicBezTo>
                    <a:pt x="0" y="2674"/>
                    <a:pt x="42" y="2812"/>
                    <a:pt x="173" y="2858"/>
                  </a:cubicBezTo>
                  <a:cubicBezTo>
                    <a:pt x="224" y="2875"/>
                    <a:pt x="388" y="2918"/>
                    <a:pt x="541" y="2955"/>
                  </a:cubicBezTo>
                  <a:cubicBezTo>
                    <a:pt x="643" y="2979"/>
                    <a:pt x="716" y="2994"/>
                    <a:pt x="771" y="2994"/>
                  </a:cubicBezTo>
                  <a:cubicBezTo>
                    <a:pt x="889" y="2994"/>
                    <a:pt x="927" y="2928"/>
                    <a:pt x="995" y="2745"/>
                  </a:cubicBezTo>
                  <a:cubicBezTo>
                    <a:pt x="1030" y="2651"/>
                    <a:pt x="1140" y="2475"/>
                    <a:pt x="1244" y="2348"/>
                  </a:cubicBezTo>
                  <a:cubicBezTo>
                    <a:pt x="1346" y="2222"/>
                    <a:pt x="1488" y="2033"/>
                    <a:pt x="1564" y="1922"/>
                  </a:cubicBezTo>
                  <a:cubicBezTo>
                    <a:pt x="1639" y="1813"/>
                    <a:pt x="1836" y="1547"/>
                    <a:pt x="2002" y="1330"/>
                  </a:cubicBezTo>
                  <a:cubicBezTo>
                    <a:pt x="2329" y="906"/>
                    <a:pt x="2473" y="657"/>
                    <a:pt x="2451" y="559"/>
                  </a:cubicBezTo>
                  <a:cubicBezTo>
                    <a:pt x="2432" y="475"/>
                    <a:pt x="2216" y="378"/>
                    <a:pt x="2086" y="378"/>
                  </a:cubicBezTo>
                  <a:cubicBezTo>
                    <a:pt x="2061" y="378"/>
                    <a:pt x="2039" y="381"/>
                    <a:pt x="2023" y="389"/>
                  </a:cubicBezTo>
                  <a:cubicBezTo>
                    <a:pt x="1997" y="400"/>
                    <a:pt x="1975" y="405"/>
                    <a:pt x="1960" y="405"/>
                  </a:cubicBezTo>
                  <a:cubicBezTo>
                    <a:pt x="1946" y="405"/>
                    <a:pt x="1938" y="400"/>
                    <a:pt x="1939" y="390"/>
                  </a:cubicBezTo>
                  <a:cubicBezTo>
                    <a:pt x="1942" y="368"/>
                    <a:pt x="1783" y="289"/>
                    <a:pt x="1582" y="211"/>
                  </a:cubicBezTo>
                  <a:cubicBezTo>
                    <a:pt x="1167" y="52"/>
                    <a:pt x="1029"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56"/>
            <p:cNvSpPr/>
            <p:nvPr/>
          </p:nvSpPr>
          <p:spPr>
            <a:xfrm>
              <a:off x="3807350" y="3992475"/>
              <a:ext cx="38375" cy="27675"/>
            </a:xfrm>
            <a:custGeom>
              <a:avLst/>
              <a:gdLst/>
              <a:ahLst/>
              <a:cxnLst/>
              <a:rect l="l" t="t" r="r" b="b"/>
              <a:pathLst>
                <a:path w="1535" h="1107" extrusionOk="0">
                  <a:moveTo>
                    <a:pt x="792" y="318"/>
                  </a:moveTo>
                  <a:cubicBezTo>
                    <a:pt x="887" y="318"/>
                    <a:pt x="912" y="344"/>
                    <a:pt x="969" y="425"/>
                  </a:cubicBezTo>
                  <a:cubicBezTo>
                    <a:pt x="1111" y="628"/>
                    <a:pt x="876" y="843"/>
                    <a:pt x="643" y="843"/>
                  </a:cubicBezTo>
                  <a:cubicBezTo>
                    <a:pt x="562" y="843"/>
                    <a:pt x="481" y="817"/>
                    <a:pt x="416" y="757"/>
                  </a:cubicBezTo>
                  <a:cubicBezTo>
                    <a:pt x="233" y="586"/>
                    <a:pt x="351" y="356"/>
                    <a:pt x="637" y="329"/>
                  </a:cubicBezTo>
                  <a:cubicBezTo>
                    <a:pt x="705" y="322"/>
                    <a:pt x="754" y="318"/>
                    <a:pt x="792" y="318"/>
                  </a:cubicBezTo>
                  <a:close/>
                  <a:moveTo>
                    <a:pt x="682" y="1"/>
                  </a:moveTo>
                  <a:cubicBezTo>
                    <a:pt x="636" y="1"/>
                    <a:pt x="585" y="5"/>
                    <a:pt x="527" y="14"/>
                  </a:cubicBezTo>
                  <a:cubicBezTo>
                    <a:pt x="336" y="45"/>
                    <a:pt x="181" y="155"/>
                    <a:pt x="113" y="309"/>
                  </a:cubicBezTo>
                  <a:cubicBezTo>
                    <a:pt x="1" y="564"/>
                    <a:pt x="11" y="676"/>
                    <a:pt x="163" y="877"/>
                  </a:cubicBezTo>
                  <a:cubicBezTo>
                    <a:pt x="293" y="1050"/>
                    <a:pt x="327" y="1070"/>
                    <a:pt x="535" y="1098"/>
                  </a:cubicBezTo>
                  <a:cubicBezTo>
                    <a:pt x="576" y="1103"/>
                    <a:pt x="616" y="1106"/>
                    <a:pt x="654" y="1106"/>
                  </a:cubicBezTo>
                  <a:cubicBezTo>
                    <a:pt x="1267" y="1106"/>
                    <a:pt x="1535" y="418"/>
                    <a:pt x="986" y="89"/>
                  </a:cubicBezTo>
                  <a:cubicBezTo>
                    <a:pt x="883" y="28"/>
                    <a:pt x="794" y="1"/>
                    <a:pt x="6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2" name="Google Shape;2212;p56"/>
          <p:cNvSpPr/>
          <p:nvPr/>
        </p:nvSpPr>
        <p:spPr>
          <a:xfrm rot="-1044066">
            <a:off x="1012376" y="796886"/>
            <a:ext cx="260967" cy="675291"/>
          </a:xfrm>
          <a:custGeom>
            <a:avLst/>
            <a:gdLst/>
            <a:ahLst/>
            <a:cxnLst/>
            <a:rect l="l" t="t" r="r" b="b"/>
            <a:pathLst>
              <a:path w="3855" h="9976" extrusionOk="0">
                <a:moveTo>
                  <a:pt x="1489" y="262"/>
                </a:moveTo>
                <a:cubicBezTo>
                  <a:pt x="1505" y="262"/>
                  <a:pt x="1520" y="265"/>
                  <a:pt x="1534" y="269"/>
                </a:cubicBezTo>
                <a:cubicBezTo>
                  <a:pt x="1556" y="276"/>
                  <a:pt x="1852" y="302"/>
                  <a:pt x="2190" y="326"/>
                </a:cubicBezTo>
                <a:cubicBezTo>
                  <a:pt x="2379" y="339"/>
                  <a:pt x="2563" y="346"/>
                  <a:pt x="2697" y="346"/>
                </a:cubicBezTo>
                <a:cubicBezTo>
                  <a:pt x="2802" y="346"/>
                  <a:pt x="2876" y="341"/>
                  <a:pt x="2898" y="333"/>
                </a:cubicBezTo>
                <a:cubicBezTo>
                  <a:pt x="2916" y="326"/>
                  <a:pt x="2941" y="323"/>
                  <a:pt x="2969" y="323"/>
                </a:cubicBezTo>
                <a:cubicBezTo>
                  <a:pt x="3078" y="323"/>
                  <a:pt x="3236" y="370"/>
                  <a:pt x="3236" y="413"/>
                </a:cubicBezTo>
                <a:cubicBezTo>
                  <a:pt x="3236" y="440"/>
                  <a:pt x="2792" y="1425"/>
                  <a:pt x="2573" y="1884"/>
                </a:cubicBezTo>
                <a:cubicBezTo>
                  <a:pt x="2427" y="2193"/>
                  <a:pt x="2421" y="2430"/>
                  <a:pt x="2557" y="2459"/>
                </a:cubicBezTo>
                <a:cubicBezTo>
                  <a:pt x="2813" y="2511"/>
                  <a:pt x="3476" y="2673"/>
                  <a:pt x="3507" y="2690"/>
                </a:cubicBezTo>
                <a:cubicBezTo>
                  <a:pt x="3526" y="2700"/>
                  <a:pt x="3516" y="2743"/>
                  <a:pt x="3485" y="2780"/>
                </a:cubicBezTo>
                <a:cubicBezTo>
                  <a:pt x="3374" y="2913"/>
                  <a:pt x="2942" y="3709"/>
                  <a:pt x="2757" y="4124"/>
                </a:cubicBezTo>
                <a:cubicBezTo>
                  <a:pt x="2657" y="4350"/>
                  <a:pt x="2527" y="4635"/>
                  <a:pt x="2470" y="4757"/>
                </a:cubicBezTo>
                <a:cubicBezTo>
                  <a:pt x="2347" y="5020"/>
                  <a:pt x="2357" y="5160"/>
                  <a:pt x="2504" y="5227"/>
                </a:cubicBezTo>
                <a:cubicBezTo>
                  <a:pt x="2791" y="5359"/>
                  <a:pt x="3200" y="5573"/>
                  <a:pt x="3218" y="5600"/>
                </a:cubicBezTo>
                <a:cubicBezTo>
                  <a:pt x="3245" y="5642"/>
                  <a:pt x="2793" y="6495"/>
                  <a:pt x="2521" y="6914"/>
                </a:cubicBezTo>
                <a:cubicBezTo>
                  <a:pt x="2394" y="7108"/>
                  <a:pt x="2161" y="7516"/>
                  <a:pt x="2003" y="7821"/>
                </a:cubicBezTo>
                <a:cubicBezTo>
                  <a:pt x="1845" y="8124"/>
                  <a:pt x="1697" y="8395"/>
                  <a:pt x="1676" y="8422"/>
                </a:cubicBezTo>
                <a:cubicBezTo>
                  <a:pt x="1655" y="8449"/>
                  <a:pt x="1578" y="8576"/>
                  <a:pt x="1505" y="8704"/>
                </a:cubicBezTo>
                <a:lnTo>
                  <a:pt x="1374" y="8936"/>
                </a:lnTo>
                <a:lnTo>
                  <a:pt x="1401" y="8718"/>
                </a:lnTo>
                <a:cubicBezTo>
                  <a:pt x="1434" y="8459"/>
                  <a:pt x="1499" y="8206"/>
                  <a:pt x="1581" y="8024"/>
                </a:cubicBezTo>
                <a:cubicBezTo>
                  <a:pt x="1614" y="7950"/>
                  <a:pt x="1641" y="7851"/>
                  <a:pt x="1641" y="7806"/>
                </a:cubicBezTo>
                <a:cubicBezTo>
                  <a:pt x="1641" y="7761"/>
                  <a:pt x="1659" y="7705"/>
                  <a:pt x="1680" y="7683"/>
                </a:cubicBezTo>
                <a:cubicBezTo>
                  <a:pt x="1702" y="7659"/>
                  <a:pt x="1769" y="7477"/>
                  <a:pt x="1832" y="7272"/>
                </a:cubicBezTo>
                <a:cubicBezTo>
                  <a:pt x="1914" y="7004"/>
                  <a:pt x="1942" y="6831"/>
                  <a:pt x="1933" y="6648"/>
                </a:cubicBezTo>
                <a:cubicBezTo>
                  <a:pt x="1920" y="6359"/>
                  <a:pt x="1978" y="6410"/>
                  <a:pt x="1300" y="6103"/>
                </a:cubicBezTo>
                <a:lnTo>
                  <a:pt x="897" y="5920"/>
                </a:lnTo>
                <a:lnTo>
                  <a:pt x="926" y="5702"/>
                </a:lnTo>
                <a:cubicBezTo>
                  <a:pt x="958" y="5454"/>
                  <a:pt x="1099" y="5090"/>
                  <a:pt x="1422" y="4412"/>
                </a:cubicBezTo>
                <a:cubicBezTo>
                  <a:pt x="1546" y="4153"/>
                  <a:pt x="1635" y="3917"/>
                  <a:pt x="1623" y="3886"/>
                </a:cubicBezTo>
                <a:cubicBezTo>
                  <a:pt x="1610" y="3852"/>
                  <a:pt x="1627" y="3807"/>
                  <a:pt x="1663" y="3777"/>
                </a:cubicBezTo>
                <a:cubicBezTo>
                  <a:pt x="1701" y="3747"/>
                  <a:pt x="1727" y="3701"/>
                  <a:pt x="1727" y="3668"/>
                </a:cubicBezTo>
                <a:cubicBezTo>
                  <a:pt x="1727" y="3596"/>
                  <a:pt x="1518" y="3434"/>
                  <a:pt x="1423" y="3434"/>
                </a:cubicBezTo>
                <a:cubicBezTo>
                  <a:pt x="1382" y="3434"/>
                  <a:pt x="1335" y="3406"/>
                  <a:pt x="1323" y="3377"/>
                </a:cubicBezTo>
                <a:cubicBezTo>
                  <a:pt x="1297" y="3305"/>
                  <a:pt x="708" y="3130"/>
                  <a:pt x="495" y="3130"/>
                </a:cubicBezTo>
                <a:cubicBezTo>
                  <a:pt x="363" y="3130"/>
                  <a:pt x="339" y="3117"/>
                  <a:pt x="357" y="3056"/>
                </a:cubicBezTo>
                <a:cubicBezTo>
                  <a:pt x="370" y="3014"/>
                  <a:pt x="441" y="2778"/>
                  <a:pt x="517" y="2527"/>
                </a:cubicBezTo>
                <a:cubicBezTo>
                  <a:pt x="593" y="2277"/>
                  <a:pt x="678" y="1974"/>
                  <a:pt x="706" y="1850"/>
                </a:cubicBezTo>
                <a:cubicBezTo>
                  <a:pt x="734" y="1726"/>
                  <a:pt x="771" y="1612"/>
                  <a:pt x="788" y="1595"/>
                </a:cubicBezTo>
                <a:cubicBezTo>
                  <a:pt x="805" y="1578"/>
                  <a:pt x="819" y="1519"/>
                  <a:pt x="819" y="1461"/>
                </a:cubicBezTo>
                <a:cubicBezTo>
                  <a:pt x="819" y="1406"/>
                  <a:pt x="849" y="1301"/>
                  <a:pt x="884" y="1231"/>
                </a:cubicBezTo>
                <a:cubicBezTo>
                  <a:pt x="921" y="1162"/>
                  <a:pt x="950" y="1094"/>
                  <a:pt x="949" y="1082"/>
                </a:cubicBezTo>
                <a:cubicBezTo>
                  <a:pt x="947" y="1069"/>
                  <a:pt x="986" y="971"/>
                  <a:pt x="1035" y="860"/>
                </a:cubicBezTo>
                <a:cubicBezTo>
                  <a:pt x="1084" y="749"/>
                  <a:pt x="1125" y="639"/>
                  <a:pt x="1126" y="611"/>
                </a:cubicBezTo>
                <a:cubicBezTo>
                  <a:pt x="1136" y="448"/>
                  <a:pt x="1340" y="262"/>
                  <a:pt x="1489" y="262"/>
                </a:cubicBezTo>
                <a:close/>
                <a:moveTo>
                  <a:pt x="1355" y="0"/>
                </a:moveTo>
                <a:cubicBezTo>
                  <a:pt x="1275" y="0"/>
                  <a:pt x="1217" y="3"/>
                  <a:pt x="1197" y="9"/>
                </a:cubicBezTo>
                <a:cubicBezTo>
                  <a:pt x="1156" y="21"/>
                  <a:pt x="1123" y="56"/>
                  <a:pt x="1123" y="87"/>
                </a:cubicBezTo>
                <a:cubicBezTo>
                  <a:pt x="1123" y="118"/>
                  <a:pt x="1086" y="176"/>
                  <a:pt x="1037" y="221"/>
                </a:cubicBezTo>
                <a:cubicBezTo>
                  <a:pt x="987" y="265"/>
                  <a:pt x="951" y="329"/>
                  <a:pt x="951" y="368"/>
                </a:cubicBezTo>
                <a:cubicBezTo>
                  <a:pt x="951" y="406"/>
                  <a:pt x="933" y="458"/>
                  <a:pt x="911" y="479"/>
                </a:cubicBezTo>
                <a:cubicBezTo>
                  <a:pt x="869" y="523"/>
                  <a:pt x="497" y="1643"/>
                  <a:pt x="344" y="2180"/>
                </a:cubicBezTo>
                <a:cubicBezTo>
                  <a:pt x="294" y="2357"/>
                  <a:pt x="214" y="2616"/>
                  <a:pt x="169" y="2747"/>
                </a:cubicBezTo>
                <a:cubicBezTo>
                  <a:pt x="1" y="3232"/>
                  <a:pt x="85" y="3434"/>
                  <a:pt x="457" y="3434"/>
                </a:cubicBezTo>
                <a:cubicBezTo>
                  <a:pt x="700" y="3434"/>
                  <a:pt x="1091" y="3537"/>
                  <a:pt x="1275" y="3650"/>
                </a:cubicBezTo>
                <a:cubicBezTo>
                  <a:pt x="1414" y="3735"/>
                  <a:pt x="1418" y="3741"/>
                  <a:pt x="1357" y="3857"/>
                </a:cubicBezTo>
                <a:cubicBezTo>
                  <a:pt x="1032" y="4474"/>
                  <a:pt x="752" y="5149"/>
                  <a:pt x="666" y="5525"/>
                </a:cubicBezTo>
                <a:lnTo>
                  <a:pt x="568" y="5956"/>
                </a:lnTo>
                <a:lnTo>
                  <a:pt x="704" y="6079"/>
                </a:lnTo>
                <a:cubicBezTo>
                  <a:pt x="818" y="6182"/>
                  <a:pt x="1349" y="6461"/>
                  <a:pt x="1603" y="6552"/>
                </a:cubicBezTo>
                <a:cubicBezTo>
                  <a:pt x="1663" y="6572"/>
                  <a:pt x="1673" y="6610"/>
                  <a:pt x="1654" y="6742"/>
                </a:cubicBezTo>
                <a:cubicBezTo>
                  <a:pt x="1627" y="6925"/>
                  <a:pt x="1443" y="7534"/>
                  <a:pt x="1284" y="7966"/>
                </a:cubicBezTo>
                <a:cubicBezTo>
                  <a:pt x="1179" y="8252"/>
                  <a:pt x="1117" y="8566"/>
                  <a:pt x="1037" y="9216"/>
                </a:cubicBezTo>
                <a:cubicBezTo>
                  <a:pt x="1012" y="9417"/>
                  <a:pt x="980" y="9652"/>
                  <a:pt x="965" y="9739"/>
                </a:cubicBezTo>
                <a:cubicBezTo>
                  <a:pt x="942" y="9875"/>
                  <a:pt x="952" y="9905"/>
                  <a:pt x="1033" y="9949"/>
                </a:cubicBezTo>
                <a:cubicBezTo>
                  <a:pt x="1065" y="9966"/>
                  <a:pt x="1088" y="9976"/>
                  <a:pt x="1111" y="9976"/>
                </a:cubicBezTo>
                <a:cubicBezTo>
                  <a:pt x="1145" y="9976"/>
                  <a:pt x="1177" y="9953"/>
                  <a:pt x="1232" y="9902"/>
                </a:cubicBezTo>
                <a:cubicBezTo>
                  <a:pt x="1289" y="9847"/>
                  <a:pt x="1336" y="9784"/>
                  <a:pt x="1336" y="9762"/>
                </a:cubicBezTo>
                <a:cubicBezTo>
                  <a:pt x="1336" y="9702"/>
                  <a:pt x="1716" y="8940"/>
                  <a:pt x="1941" y="8546"/>
                </a:cubicBezTo>
                <a:cubicBezTo>
                  <a:pt x="2049" y="8356"/>
                  <a:pt x="2223" y="8036"/>
                  <a:pt x="2327" y="7835"/>
                </a:cubicBezTo>
                <a:cubicBezTo>
                  <a:pt x="2431" y="7634"/>
                  <a:pt x="2608" y="7332"/>
                  <a:pt x="2720" y="7165"/>
                </a:cubicBezTo>
                <a:cubicBezTo>
                  <a:pt x="3059" y="6659"/>
                  <a:pt x="3594" y="5625"/>
                  <a:pt x="3572" y="5517"/>
                </a:cubicBezTo>
                <a:cubicBezTo>
                  <a:pt x="3555" y="5431"/>
                  <a:pt x="3018" y="5091"/>
                  <a:pt x="2832" y="5051"/>
                </a:cubicBezTo>
                <a:cubicBezTo>
                  <a:pt x="2709" y="5024"/>
                  <a:pt x="2688" y="4954"/>
                  <a:pt x="2759" y="4823"/>
                </a:cubicBezTo>
                <a:cubicBezTo>
                  <a:pt x="2782" y="4781"/>
                  <a:pt x="2851" y="4634"/>
                  <a:pt x="2915" y="4490"/>
                </a:cubicBezTo>
                <a:cubicBezTo>
                  <a:pt x="3118" y="4034"/>
                  <a:pt x="3341" y="3596"/>
                  <a:pt x="3574" y="3199"/>
                </a:cubicBezTo>
                <a:cubicBezTo>
                  <a:pt x="3805" y="2805"/>
                  <a:pt x="3854" y="2610"/>
                  <a:pt x="3748" y="2511"/>
                </a:cubicBezTo>
                <a:cubicBezTo>
                  <a:pt x="3660" y="2429"/>
                  <a:pt x="3383" y="2331"/>
                  <a:pt x="3054" y="2266"/>
                </a:cubicBezTo>
                <a:cubicBezTo>
                  <a:pt x="2775" y="2211"/>
                  <a:pt x="2712" y="2164"/>
                  <a:pt x="2801" y="2073"/>
                </a:cubicBezTo>
                <a:cubicBezTo>
                  <a:pt x="2822" y="2051"/>
                  <a:pt x="2922" y="1848"/>
                  <a:pt x="3021" y="1621"/>
                </a:cubicBezTo>
                <a:cubicBezTo>
                  <a:pt x="3120" y="1396"/>
                  <a:pt x="3278" y="1044"/>
                  <a:pt x="3370" y="842"/>
                </a:cubicBezTo>
                <a:cubicBezTo>
                  <a:pt x="3544" y="459"/>
                  <a:pt x="3579" y="243"/>
                  <a:pt x="3477" y="161"/>
                </a:cubicBezTo>
                <a:cubicBezTo>
                  <a:pt x="3400" y="97"/>
                  <a:pt x="3145" y="66"/>
                  <a:pt x="2565" y="49"/>
                </a:cubicBezTo>
                <a:cubicBezTo>
                  <a:pt x="2306" y="41"/>
                  <a:pt x="1907" y="24"/>
                  <a:pt x="1681" y="11"/>
                </a:cubicBezTo>
                <a:cubicBezTo>
                  <a:pt x="1562" y="4"/>
                  <a:pt x="1445" y="0"/>
                  <a:pt x="1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3" name="Google Shape;2213;p56"/>
          <p:cNvGrpSpPr/>
          <p:nvPr/>
        </p:nvGrpSpPr>
        <p:grpSpPr>
          <a:xfrm>
            <a:off x="713184" y="4691184"/>
            <a:ext cx="7726459" cy="369843"/>
            <a:chOff x="713184" y="4691184"/>
            <a:chExt cx="7726459" cy="369843"/>
          </a:xfrm>
        </p:grpSpPr>
        <p:sp>
          <p:nvSpPr>
            <p:cNvPr id="2214" name="Google Shape;2214;p56"/>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215" name="Google Shape;2215;p56">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56">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56">
              <a:hlinkClick r:id="rId3"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70" name="Hộp Văn bản 69">
                <a:extLst>
                  <a:ext uri="{FF2B5EF4-FFF2-40B4-BE49-F238E27FC236}">
                    <a16:creationId xmlns:a16="http://schemas.microsoft.com/office/drawing/2014/main" id="{32EEE970-A830-4F72-8637-0E1ABADBAD60}"/>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70" name="Hộp Văn bản 69">
                <a:extLst>
                  <a:ext uri="{FF2B5EF4-FFF2-40B4-BE49-F238E27FC236}">
                    <a16:creationId xmlns:a16="http://schemas.microsoft.com/office/drawing/2014/main" id="{32EEE970-A830-4F72-8637-0E1ABADBAD60}"/>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4"/>
                <a:stretch>
                  <a:fillRect l="-1534" t="-5882"/>
                </a:stretch>
              </a:blipFill>
            </p:spPr>
            <p:txBody>
              <a:bodyPr/>
              <a:lstStyle/>
              <a:p>
                <a:r>
                  <a:rPr lang="en-US">
                    <a:noFill/>
                  </a:rPr>
                  <a:t> </a:t>
                </a:r>
              </a:p>
            </p:txBody>
          </p:sp>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grpSp>
        <p:nvGrpSpPr>
          <p:cNvPr id="2225" name="Google Shape;2225;p57"/>
          <p:cNvGrpSpPr/>
          <p:nvPr/>
        </p:nvGrpSpPr>
        <p:grpSpPr>
          <a:xfrm>
            <a:off x="5695039" y="2440247"/>
            <a:ext cx="1213750" cy="927507"/>
            <a:chOff x="2646769" y="3458220"/>
            <a:chExt cx="1419425" cy="685975"/>
          </a:xfrm>
        </p:grpSpPr>
        <p:sp>
          <p:nvSpPr>
            <p:cNvPr id="2226" name="Google Shape;2226;p57"/>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57"/>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57"/>
          <p:cNvGrpSpPr/>
          <p:nvPr/>
        </p:nvGrpSpPr>
        <p:grpSpPr>
          <a:xfrm>
            <a:off x="1359095" y="2470122"/>
            <a:ext cx="1213750" cy="927507"/>
            <a:chOff x="2646769" y="3458220"/>
            <a:chExt cx="1419425" cy="685975"/>
          </a:xfrm>
        </p:grpSpPr>
        <p:sp>
          <p:nvSpPr>
            <p:cNvPr id="2229" name="Google Shape;2229;p57"/>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1" name="Google Shape;2231;p57"/>
          <p:cNvGrpSpPr/>
          <p:nvPr/>
        </p:nvGrpSpPr>
        <p:grpSpPr>
          <a:xfrm>
            <a:off x="2857286" y="732167"/>
            <a:ext cx="3429984" cy="606063"/>
            <a:chOff x="5316325" y="1612757"/>
            <a:chExt cx="1404350" cy="302125"/>
          </a:xfrm>
        </p:grpSpPr>
        <p:sp>
          <p:nvSpPr>
            <p:cNvPr id="2232" name="Google Shape;2232;p57"/>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3" name="Google Shape;2233;p57"/>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4" name="Google Shape;2234;p57"/>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5" name="Google Shape;2235;p57"/>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6" name="Google Shape;2236;p57"/>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7" name="Google Shape;2237;p57"/>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8" name="Google Shape;2238;p57"/>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39" name="Google Shape;2239;p57"/>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40" name="Google Shape;2240;p57"/>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41" name="Google Shape;2241;p57"/>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42" name="Google Shape;2242;p57"/>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243" name="Google Shape;2243;p57"/>
          <p:cNvSpPr txBox="1">
            <a:spLocks noGrp="1"/>
          </p:cNvSpPr>
          <p:nvPr>
            <p:ph type="title" idx="6"/>
          </p:nvPr>
        </p:nvSpPr>
        <p:spPr>
          <a:xfrm>
            <a:off x="3388950" y="729216"/>
            <a:ext cx="23664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Bree Serif" panose="02000503040000020004" pitchFamily="50" charset="0"/>
              </a:rPr>
              <a:t>C</a:t>
            </a:r>
            <a:r>
              <a:rPr lang="en">
                <a:latin typeface="Bree Serif" panose="02000503040000020004" pitchFamily="50" charset="0"/>
              </a:rPr>
              <a:t>âu hỏi nhanh</a:t>
            </a:r>
            <a:endParaRPr>
              <a:latin typeface="Bree Serif" panose="02000503040000020004" pitchFamily="50" charset="0"/>
              <a:cs typeface="Angsana New" panose="020B0502040204020203" pitchFamily="18" charset="-34"/>
            </a:endParaRPr>
          </a:p>
        </p:txBody>
      </p:sp>
      <p:sp>
        <p:nvSpPr>
          <p:cNvPr id="2246" name="Google Shape;2246;p57">
            <a:hlinkClick r:id="rId3" action="ppaction://hlinksldjump"/>
          </p:cNvPr>
          <p:cNvSpPr txBox="1">
            <a:spLocks noGrp="1"/>
          </p:cNvSpPr>
          <p:nvPr>
            <p:ph type="title"/>
          </p:nvPr>
        </p:nvSpPr>
        <p:spPr>
          <a:xfrm>
            <a:off x="1440213" y="2601625"/>
            <a:ext cx="1051500" cy="6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Times New Roman" panose="02020603050405020304" pitchFamily="18" charset="0"/>
                <a:cs typeface="Times New Roman" panose="02020603050405020304" pitchFamily="18" charset="0"/>
              </a:rPr>
              <a:t>01</a:t>
            </a:r>
            <a:endParaRPr sz="2400">
              <a:latin typeface="Times New Roman" panose="02020603050405020304" pitchFamily="18" charset="0"/>
              <a:cs typeface="Times New Roman" panose="02020603050405020304" pitchFamily="18" charset="0"/>
            </a:endParaRPr>
          </a:p>
        </p:txBody>
      </p:sp>
      <p:sp>
        <p:nvSpPr>
          <p:cNvPr id="2248" name="Google Shape;2248;p57">
            <a:hlinkClick r:id="rId4" action="ppaction://hlinksldjump"/>
          </p:cNvPr>
          <p:cNvSpPr txBox="1">
            <a:spLocks noGrp="1"/>
          </p:cNvSpPr>
          <p:nvPr>
            <p:ph type="title" idx="2"/>
          </p:nvPr>
        </p:nvSpPr>
        <p:spPr>
          <a:xfrm>
            <a:off x="5815625" y="2571750"/>
            <a:ext cx="1048500" cy="6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2250" name="Google Shape;2250;p57"/>
          <p:cNvSpPr txBox="1">
            <a:spLocks noGrp="1"/>
          </p:cNvSpPr>
          <p:nvPr>
            <p:ph type="title" idx="7"/>
          </p:nvPr>
        </p:nvSpPr>
        <p:spPr>
          <a:xfrm>
            <a:off x="2858300" y="1714700"/>
            <a:ext cx="3173900" cy="44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nvGrpSpPr>
          <p:cNvPr id="2251" name="Google Shape;2251;p57"/>
          <p:cNvGrpSpPr/>
          <p:nvPr/>
        </p:nvGrpSpPr>
        <p:grpSpPr>
          <a:xfrm>
            <a:off x="5914121" y="1795058"/>
            <a:ext cx="853825" cy="255950"/>
            <a:chOff x="1657025" y="3836882"/>
            <a:chExt cx="853825" cy="255950"/>
          </a:xfrm>
        </p:grpSpPr>
        <p:sp>
          <p:nvSpPr>
            <p:cNvPr id="2252" name="Google Shape;2252;p57"/>
            <p:cNvSpPr/>
            <p:nvPr/>
          </p:nvSpPr>
          <p:spPr>
            <a:xfrm>
              <a:off x="2456075" y="3846957"/>
              <a:ext cx="40125" cy="22875"/>
            </a:xfrm>
            <a:custGeom>
              <a:avLst/>
              <a:gdLst/>
              <a:ahLst/>
              <a:cxnLst/>
              <a:rect l="l" t="t" r="r" b="b"/>
              <a:pathLst>
                <a:path w="1605" h="915" extrusionOk="0">
                  <a:moveTo>
                    <a:pt x="1605" y="0"/>
                  </a:moveTo>
                  <a:cubicBezTo>
                    <a:pt x="1069" y="6"/>
                    <a:pt x="536" y="10"/>
                    <a:pt x="0" y="12"/>
                  </a:cubicBezTo>
                  <a:cubicBezTo>
                    <a:pt x="146" y="155"/>
                    <a:pt x="292" y="296"/>
                    <a:pt x="435" y="439"/>
                  </a:cubicBezTo>
                  <a:cubicBezTo>
                    <a:pt x="582" y="587"/>
                    <a:pt x="760" y="733"/>
                    <a:pt x="866" y="915"/>
                  </a:cubicBezTo>
                  <a:cubicBezTo>
                    <a:pt x="1113" y="608"/>
                    <a:pt x="1360" y="304"/>
                    <a:pt x="1605"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57"/>
            <p:cNvSpPr/>
            <p:nvPr/>
          </p:nvSpPr>
          <p:spPr>
            <a:xfrm>
              <a:off x="2352075" y="3847707"/>
              <a:ext cx="99175" cy="88625"/>
            </a:xfrm>
            <a:custGeom>
              <a:avLst/>
              <a:gdLst/>
              <a:ahLst/>
              <a:cxnLst/>
              <a:rect l="l" t="t" r="r" b="b"/>
              <a:pathLst>
                <a:path w="3967" h="3545" extrusionOk="0">
                  <a:moveTo>
                    <a:pt x="1798" y="0"/>
                  </a:moveTo>
                  <a:cubicBezTo>
                    <a:pt x="1198" y="6"/>
                    <a:pt x="601" y="10"/>
                    <a:pt x="0" y="15"/>
                  </a:cubicBezTo>
                  <a:cubicBezTo>
                    <a:pt x="993" y="1213"/>
                    <a:pt x="1997" y="2393"/>
                    <a:pt x="3043" y="3545"/>
                  </a:cubicBezTo>
                  <a:cubicBezTo>
                    <a:pt x="3333" y="3099"/>
                    <a:pt x="3645" y="2666"/>
                    <a:pt x="3967" y="2236"/>
                  </a:cubicBezTo>
                  <a:cubicBezTo>
                    <a:pt x="3186" y="1610"/>
                    <a:pt x="2470" y="885"/>
                    <a:pt x="1816" y="127"/>
                  </a:cubicBezTo>
                  <a:cubicBezTo>
                    <a:pt x="1782" y="86"/>
                    <a:pt x="1780" y="40"/>
                    <a:pt x="1798"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57"/>
            <p:cNvSpPr/>
            <p:nvPr/>
          </p:nvSpPr>
          <p:spPr>
            <a:xfrm>
              <a:off x="2209775" y="3848632"/>
              <a:ext cx="268775" cy="232025"/>
            </a:xfrm>
            <a:custGeom>
              <a:avLst/>
              <a:gdLst/>
              <a:ahLst/>
              <a:cxnLst/>
              <a:rect l="l" t="t" r="r" b="b"/>
              <a:pathLst>
                <a:path w="10751" h="9281" extrusionOk="0">
                  <a:moveTo>
                    <a:pt x="2708" y="1"/>
                  </a:moveTo>
                  <a:cubicBezTo>
                    <a:pt x="1806" y="5"/>
                    <a:pt x="903" y="14"/>
                    <a:pt x="0" y="22"/>
                  </a:cubicBezTo>
                  <a:cubicBezTo>
                    <a:pt x="1455" y="1513"/>
                    <a:pt x="2870" y="3042"/>
                    <a:pt x="4247" y="4605"/>
                  </a:cubicBezTo>
                  <a:cubicBezTo>
                    <a:pt x="5539" y="6078"/>
                    <a:pt x="7005" y="7565"/>
                    <a:pt x="8084" y="9209"/>
                  </a:cubicBezTo>
                  <a:cubicBezTo>
                    <a:pt x="8973" y="9229"/>
                    <a:pt x="9862" y="9253"/>
                    <a:pt x="10751" y="9281"/>
                  </a:cubicBezTo>
                  <a:cubicBezTo>
                    <a:pt x="8082" y="6168"/>
                    <a:pt x="5510" y="3005"/>
                    <a:pt x="270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57"/>
            <p:cNvSpPr/>
            <p:nvPr/>
          </p:nvSpPr>
          <p:spPr>
            <a:xfrm>
              <a:off x="2065875" y="3849682"/>
              <a:ext cx="277325" cy="227850"/>
            </a:xfrm>
            <a:custGeom>
              <a:avLst/>
              <a:gdLst/>
              <a:ahLst/>
              <a:cxnLst/>
              <a:rect l="l" t="t" r="r" b="b"/>
              <a:pathLst>
                <a:path w="11093" h="9114" extrusionOk="0">
                  <a:moveTo>
                    <a:pt x="2554" y="0"/>
                  </a:moveTo>
                  <a:cubicBezTo>
                    <a:pt x="1953" y="4"/>
                    <a:pt x="1353" y="7"/>
                    <a:pt x="753" y="12"/>
                  </a:cubicBezTo>
                  <a:cubicBezTo>
                    <a:pt x="504" y="14"/>
                    <a:pt x="252" y="14"/>
                    <a:pt x="0" y="14"/>
                  </a:cubicBezTo>
                  <a:cubicBezTo>
                    <a:pt x="1547" y="1441"/>
                    <a:pt x="2995" y="2990"/>
                    <a:pt x="4458" y="4498"/>
                  </a:cubicBezTo>
                  <a:cubicBezTo>
                    <a:pt x="5927" y="6008"/>
                    <a:pt x="7456" y="7493"/>
                    <a:pt x="8846" y="9076"/>
                  </a:cubicBezTo>
                  <a:cubicBezTo>
                    <a:pt x="9596" y="9086"/>
                    <a:pt x="10344" y="9100"/>
                    <a:pt x="11092" y="9114"/>
                  </a:cubicBezTo>
                  <a:cubicBezTo>
                    <a:pt x="8109" y="6241"/>
                    <a:pt x="5212" y="3171"/>
                    <a:pt x="2554"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57"/>
            <p:cNvSpPr/>
            <p:nvPr/>
          </p:nvSpPr>
          <p:spPr>
            <a:xfrm>
              <a:off x="1914225" y="3850357"/>
              <a:ext cx="308550" cy="225600"/>
            </a:xfrm>
            <a:custGeom>
              <a:avLst/>
              <a:gdLst/>
              <a:ahLst/>
              <a:cxnLst/>
              <a:rect l="l" t="t" r="r" b="b"/>
              <a:pathLst>
                <a:path w="12342" h="9024" extrusionOk="0">
                  <a:moveTo>
                    <a:pt x="2822" y="1"/>
                  </a:moveTo>
                  <a:cubicBezTo>
                    <a:pt x="1882" y="3"/>
                    <a:pt x="940" y="11"/>
                    <a:pt x="1" y="13"/>
                  </a:cubicBezTo>
                  <a:cubicBezTo>
                    <a:pt x="1705" y="1296"/>
                    <a:pt x="3307" y="2721"/>
                    <a:pt x="4891" y="4145"/>
                  </a:cubicBezTo>
                  <a:cubicBezTo>
                    <a:pt x="6609" y="5690"/>
                    <a:pt x="8421" y="7244"/>
                    <a:pt x="9945" y="8982"/>
                  </a:cubicBezTo>
                  <a:cubicBezTo>
                    <a:pt x="9952" y="8992"/>
                    <a:pt x="9954" y="9001"/>
                    <a:pt x="9961" y="9010"/>
                  </a:cubicBezTo>
                  <a:cubicBezTo>
                    <a:pt x="10753" y="9013"/>
                    <a:pt x="11548" y="9017"/>
                    <a:pt x="12342" y="9024"/>
                  </a:cubicBezTo>
                  <a:cubicBezTo>
                    <a:pt x="9230" y="5983"/>
                    <a:pt x="6019" y="3051"/>
                    <a:pt x="2859" y="63"/>
                  </a:cubicBezTo>
                  <a:cubicBezTo>
                    <a:pt x="2838" y="43"/>
                    <a:pt x="2829" y="21"/>
                    <a:pt x="2822"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57"/>
            <p:cNvSpPr/>
            <p:nvPr/>
          </p:nvSpPr>
          <p:spPr>
            <a:xfrm>
              <a:off x="1756675" y="3851457"/>
              <a:ext cx="321575" cy="223250"/>
            </a:xfrm>
            <a:custGeom>
              <a:avLst/>
              <a:gdLst/>
              <a:ahLst/>
              <a:cxnLst/>
              <a:rect l="l" t="t" r="r" b="b"/>
              <a:pathLst>
                <a:path w="12863" h="8930" extrusionOk="0">
                  <a:moveTo>
                    <a:pt x="2814" y="1"/>
                  </a:moveTo>
                  <a:cubicBezTo>
                    <a:pt x="1879" y="26"/>
                    <a:pt x="939" y="54"/>
                    <a:pt x="1" y="70"/>
                  </a:cubicBezTo>
                  <a:cubicBezTo>
                    <a:pt x="3391" y="2931"/>
                    <a:pt x="6780" y="5824"/>
                    <a:pt x="10015" y="8856"/>
                  </a:cubicBezTo>
                  <a:cubicBezTo>
                    <a:pt x="10050" y="8886"/>
                    <a:pt x="10064" y="8897"/>
                    <a:pt x="10068" y="8930"/>
                  </a:cubicBezTo>
                  <a:cubicBezTo>
                    <a:pt x="10948" y="8922"/>
                    <a:pt x="11830" y="8870"/>
                    <a:pt x="12710" y="8870"/>
                  </a:cubicBezTo>
                  <a:lnTo>
                    <a:pt x="12862" y="8870"/>
                  </a:lnTo>
                  <a:cubicBezTo>
                    <a:pt x="11152" y="7484"/>
                    <a:pt x="9561" y="5768"/>
                    <a:pt x="7860" y="4254"/>
                  </a:cubicBezTo>
                  <a:cubicBezTo>
                    <a:pt x="6210" y="2786"/>
                    <a:pt x="4502" y="1428"/>
                    <a:pt x="2814"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57"/>
            <p:cNvSpPr/>
            <p:nvPr/>
          </p:nvSpPr>
          <p:spPr>
            <a:xfrm>
              <a:off x="1670125" y="3860357"/>
              <a:ext cx="255625" cy="217225"/>
            </a:xfrm>
            <a:custGeom>
              <a:avLst/>
              <a:gdLst/>
              <a:ahLst/>
              <a:cxnLst/>
              <a:rect l="l" t="t" r="r" b="b"/>
              <a:pathLst>
                <a:path w="10225" h="8689" extrusionOk="0">
                  <a:moveTo>
                    <a:pt x="21" y="1"/>
                  </a:moveTo>
                  <a:cubicBezTo>
                    <a:pt x="5" y="772"/>
                    <a:pt x="1" y="1540"/>
                    <a:pt x="3" y="2309"/>
                  </a:cubicBezTo>
                  <a:cubicBezTo>
                    <a:pt x="2489" y="4415"/>
                    <a:pt x="5087" y="6480"/>
                    <a:pt x="7474" y="8689"/>
                  </a:cubicBezTo>
                  <a:cubicBezTo>
                    <a:pt x="7634" y="8689"/>
                    <a:pt x="7797" y="8689"/>
                    <a:pt x="7957" y="8687"/>
                  </a:cubicBezTo>
                  <a:cubicBezTo>
                    <a:pt x="8711" y="8675"/>
                    <a:pt x="9469" y="8665"/>
                    <a:pt x="10224" y="8657"/>
                  </a:cubicBezTo>
                  <a:cubicBezTo>
                    <a:pt x="8465" y="7297"/>
                    <a:pt x="6853" y="5720"/>
                    <a:pt x="5154" y="4283"/>
                  </a:cubicBezTo>
                  <a:cubicBezTo>
                    <a:pt x="3454" y="2842"/>
                    <a:pt x="1731" y="1430"/>
                    <a:pt x="2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57"/>
            <p:cNvSpPr/>
            <p:nvPr/>
          </p:nvSpPr>
          <p:spPr>
            <a:xfrm>
              <a:off x="1670975" y="3988657"/>
              <a:ext cx="102475" cy="90725"/>
            </a:xfrm>
            <a:custGeom>
              <a:avLst/>
              <a:gdLst/>
              <a:ahLst/>
              <a:cxnLst/>
              <a:rect l="l" t="t" r="r" b="b"/>
              <a:pathLst>
                <a:path w="4099" h="3629" extrusionOk="0">
                  <a:moveTo>
                    <a:pt x="1" y="1"/>
                  </a:moveTo>
                  <a:lnTo>
                    <a:pt x="1" y="1"/>
                  </a:lnTo>
                  <a:cubicBezTo>
                    <a:pt x="8" y="527"/>
                    <a:pt x="13" y="1054"/>
                    <a:pt x="17" y="1581"/>
                  </a:cubicBezTo>
                  <a:cubicBezTo>
                    <a:pt x="782" y="2231"/>
                    <a:pt x="1514" y="2933"/>
                    <a:pt x="2236" y="3628"/>
                  </a:cubicBezTo>
                  <a:cubicBezTo>
                    <a:pt x="2854" y="3599"/>
                    <a:pt x="3476" y="3583"/>
                    <a:pt x="4099" y="3575"/>
                  </a:cubicBezTo>
                  <a:cubicBezTo>
                    <a:pt x="3926" y="3504"/>
                    <a:pt x="3796" y="3349"/>
                    <a:pt x="3647" y="3223"/>
                  </a:cubicBezTo>
                  <a:cubicBezTo>
                    <a:pt x="3188" y="2837"/>
                    <a:pt x="2739" y="2430"/>
                    <a:pt x="2287" y="2035"/>
                  </a:cubicBezTo>
                  <a:cubicBezTo>
                    <a:pt x="1518" y="1366"/>
                    <a:pt x="747" y="696"/>
                    <a:pt x="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57"/>
            <p:cNvSpPr/>
            <p:nvPr/>
          </p:nvSpPr>
          <p:spPr>
            <a:xfrm>
              <a:off x="2402625" y="3847307"/>
              <a:ext cx="70725" cy="49725"/>
            </a:xfrm>
            <a:custGeom>
              <a:avLst/>
              <a:gdLst/>
              <a:ahLst/>
              <a:cxnLst/>
              <a:rect l="l" t="t" r="r" b="b"/>
              <a:pathLst>
                <a:path w="2829" h="1989" extrusionOk="0">
                  <a:moveTo>
                    <a:pt x="1861" y="0"/>
                  </a:moveTo>
                  <a:cubicBezTo>
                    <a:pt x="1243" y="5"/>
                    <a:pt x="621" y="10"/>
                    <a:pt x="0" y="14"/>
                  </a:cubicBezTo>
                  <a:cubicBezTo>
                    <a:pt x="688" y="707"/>
                    <a:pt x="1408" y="1352"/>
                    <a:pt x="2146" y="1988"/>
                  </a:cubicBezTo>
                  <a:cubicBezTo>
                    <a:pt x="2369" y="1696"/>
                    <a:pt x="2597" y="1407"/>
                    <a:pt x="2828" y="1121"/>
                  </a:cubicBezTo>
                  <a:cubicBezTo>
                    <a:pt x="2633" y="1008"/>
                    <a:pt x="2484" y="767"/>
                    <a:pt x="2341" y="594"/>
                  </a:cubicBezTo>
                  <a:cubicBezTo>
                    <a:pt x="2180" y="398"/>
                    <a:pt x="2021" y="199"/>
                    <a:pt x="1861"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57"/>
            <p:cNvSpPr/>
            <p:nvPr/>
          </p:nvSpPr>
          <p:spPr>
            <a:xfrm>
              <a:off x="2285225" y="3848132"/>
              <a:ext cx="145075" cy="156250"/>
            </a:xfrm>
            <a:custGeom>
              <a:avLst/>
              <a:gdLst/>
              <a:ahLst/>
              <a:cxnLst/>
              <a:rect l="l" t="t" r="r" b="b"/>
              <a:pathLst>
                <a:path w="5803" h="6250" extrusionOk="0">
                  <a:moveTo>
                    <a:pt x="2388" y="0"/>
                  </a:moveTo>
                  <a:cubicBezTo>
                    <a:pt x="1591" y="5"/>
                    <a:pt x="794" y="11"/>
                    <a:pt x="0" y="18"/>
                  </a:cubicBezTo>
                  <a:cubicBezTo>
                    <a:pt x="2007" y="1977"/>
                    <a:pt x="3997" y="4054"/>
                    <a:pt x="5802" y="6250"/>
                  </a:cubicBezTo>
                  <a:cubicBezTo>
                    <a:pt x="5507" y="5812"/>
                    <a:pt x="5218" y="5373"/>
                    <a:pt x="4929" y="4939"/>
                  </a:cubicBezTo>
                  <a:cubicBezTo>
                    <a:pt x="4832" y="4790"/>
                    <a:pt x="4929" y="4661"/>
                    <a:pt x="5059" y="4625"/>
                  </a:cubicBezTo>
                  <a:cubicBezTo>
                    <a:pt x="5204" y="4352"/>
                    <a:pt x="5366" y="4086"/>
                    <a:pt x="5530" y="3822"/>
                  </a:cubicBezTo>
                  <a:cubicBezTo>
                    <a:pt x="4406" y="2623"/>
                    <a:pt x="3339" y="1344"/>
                    <a:pt x="238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57"/>
            <p:cNvSpPr/>
            <p:nvPr/>
          </p:nvSpPr>
          <p:spPr>
            <a:xfrm>
              <a:off x="2138900" y="3849157"/>
              <a:ext cx="263400" cy="229525"/>
            </a:xfrm>
            <a:custGeom>
              <a:avLst/>
              <a:gdLst/>
              <a:ahLst/>
              <a:cxnLst/>
              <a:rect l="l" t="t" r="r" b="b"/>
              <a:pathLst>
                <a:path w="10536" h="9181" extrusionOk="0">
                  <a:moveTo>
                    <a:pt x="2569" y="1"/>
                  </a:moveTo>
                  <a:cubicBezTo>
                    <a:pt x="1713" y="7"/>
                    <a:pt x="857" y="15"/>
                    <a:pt x="0" y="19"/>
                  </a:cubicBezTo>
                  <a:cubicBezTo>
                    <a:pt x="2879" y="3053"/>
                    <a:pt x="5744" y="6105"/>
                    <a:pt x="8623" y="9141"/>
                  </a:cubicBezTo>
                  <a:cubicBezTo>
                    <a:pt x="9261" y="9153"/>
                    <a:pt x="9898" y="9167"/>
                    <a:pt x="10536" y="9181"/>
                  </a:cubicBezTo>
                  <a:cubicBezTo>
                    <a:pt x="9168" y="7779"/>
                    <a:pt x="7987" y="6126"/>
                    <a:pt x="6705" y="4651"/>
                  </a:cubicBezTo>
                  <a:cubicBezTo>
                    <a:pt x="5345" y="3085"/>
                    <a:pt x="3961" y="1538"/>
                    <a:pt x="2569"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57"/>
            <p:cNvSpPr/>
            <p:nvPr/>
          </p:nvSpPr>
          <p:spPr>
            <a:xfrm>
              <a:off x="1994525" y="3850082"/>
              <a:ext cx="278825" cy="226350"/>
            </a:xfrm>
            <a:custGeom>
              <a:avLst/>
              <a:gdLst/>
              <a:ahLst/>
              <a:cxnLst/>
              <a:rect l="l" t="t" r="r" b="b"/>
              <a:pathLst>
                <a:path w="11153" h="9054" extrusionOk="0">
                  <a:moveTo>
                    <a:pt x="2469" y="0"/>
                  </a:moveTo>
                  <a:cubicBezTo>
                    <a:pt x="1646" y="6"/>
                    <a:pt x="823" y="8"/>
                    <a:pt x="0" y="10"/>
                  </a:cubicBezTo>
                  <a:cubicBezTo>
                    <a:pt x="3330" y="2857"/>
                    <a:pt x="6497" y="5899"/>
                    <a:pt x="9631" y="8957"/>
                  </a:cubicBezTo>
                  <a:cubicBezTo>
                    <a:pt x="9656" y="8982"/>
                    <a:pt x="9672" y="9010"/>
                    <a:pt x="9682" y="9038"/>
                  </a:cubicBezTo>
                  <a:cubicBezTo>
                    <a:pt x="10171" y="9042"/>
                    <a:pt x="10663" y="9049"/>
                    <a:pt x="11153" y="9054"/>
                  </a:cubicBezTo>
                  <a:cubicBezTo>
                    <a:pt x="9742" y="7666"/>
                    <a:pt x="8405" y="6189"/>
                    <a:pt x="7028" y="4764"/>
                  </a:cubicBezTo>
                  <a:cubicBezTo>
                    <a:pt x="5505" y="3187"/>
                    <a:pt x="3921" y="1644"/>
                    <a:pt x="246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57"/>
            <p:cNvSpPr/>
            <p:nvPr/>
          </p:nvSpPr>
          <p:spPr>
            <a:xfrm>
              <a:off x="1836825" y="3850657"/>
              <a:ext cx="314475" cy="224975"/>
            </a:xfrm>
            <a:custGeom>
              <a:avLst/>
              <a:gdLst/>
              <a:ahLst/>
              <a:cxnLst/>
              <a:rect l="l" t="t" r="r" b="b"/>
              <a:pathLst>
                <a:path w="12579" h="8999" extrusionOk="0">
                  <a:moveTo>
                    <a:pt x="2787" y="1"/>
                  </a:moveTo>
                  <a:cubicBezTo>
                    <a:pt x="2323" y="3"/>
                    <a:pt x="1856" y="5"/>
                    <a:pt x="1393" y="7"/>
                  </a:cubicBezTo>
                  <a:cubicBezTo>
                    <a:pt x="930" y="7"/>
                    <a:pt x="467" y="17"/>
                    <a:pt x="1" y="29"/>
                  </a:cubicBezTo>
                  <a:cubicBezTo>
                    <a:pt x="1642" y="1257"/>
                    <a:pt x="3216" y="2577"/>
                    <a:pt x="4757" y="3930"/>
                  </a:cubicBezTo>
                  <a:cubicBezTo>
                    <a:pt x="6521" y="5475"/>
                    <a:pt x="8356" y="7053"/>
                    <a:pt x="9912" y="8811"/>
                  </a:cubicBezTo>
                  <a:cubicBezTo>
                    <a:pt x="9968" y="8872"/>
                    <a:pt x="9964" y="8943"/>
                    <a:pt x="9931" y="8994"/>
                  </a:cubicBezTo>
                  <a:cubicBezTo>
                    <a:pt x="10096" y="8993"/>
                    <a:pt x="10261" y="8993"/>
                    <a:pt x="10426" y="8993"/>
                  </a:cubicBezTo>
                  <a:cubicBezTo>
                    <a:pt x="11143" y="8993"/>
                    <a:pt x="11861" y="8996"/>
                    <a:pt x="12579" y="8999"/>
                  </a:cubicBezTo>
                  <a:cubicBezTo>
                    <a:pt x="10966" y="7574"/>
                    <a:pt x="9471" y="5999"/>
                    <a:pt x="7883" y="4550"/>
                  </a:cubicBezTo>
                  <a:cubicBezTo>
                    <a:pt x="6214" y="3025"/>
                    <a:pt x="4480" y="1580"/>
                    <a:pt x="2815" y="56"/>
                  </a:cubicBezTo>
                  <a:cubicBezTo>
                    <a:pt x="2797" y="40"/>
                    <a:pt x="2789" y="21"/>
                    <a:pt x="2787"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57"/>
            <p:cNvSpPr/>
            <p:nvPr/>
          </p:nvSpPr>
          <p:spPr>
            <a:xfrm>
              <a:off x="1670525" y="3851407"/>
              <a:ext cx="326100" cy="225325"/>
            </a:xfrm>
            <a:custGeom>
              <a:avLst/>
              <a:gdLst/>
              <a:ahLst/>
              <a:cxnLst/>
              <a:rect l="l" t="t" r="r" b="b"/>
              <a:pathLst>
                <a:path w="13044" h="9013" extrusionOk="0">
                  <a:moveTo>
                    <a:pt x="1" y="1"/>
                  </a:moveTo>
                  <a:cubicBezTo>
                    <a:pt x="5" y="19"/>
                    <a:pt x="11" y="37"/>
                    <a:pt x="9" y="60"/>
                  </a:cubicBezTo>
                  <a:lnTo>
                    <a:pt x="9" y="84"/>
                  </a:lnTo>
                  <a:cubicBezTo>
                    <a:pt x="1723" y="1381"/>
                    <a:pt x="3395" y="2732"/>
                    <a:pt x="5043" y="4110"/>
                  </a:cubicBezTo>
                  <a:cubicBezTo>
                    <a:pt x="6848" y="5618"/>
                    <a:pt x="8769" y="7105"/>
                    <a:pt x="10405" y="8798"/>
                  </a:cubicBezTo>
                  <a:cubicBezTo>
                    <a:pt x="10467" y="8862"/>
                    <a:pt x="10446" y="8957"/>
                    <a:pt x="10393" y="9013"/>
                  </a:cubicBezTo>
                  <a:cubicBezTo>
                    <a:pt x="11274" y="9001"/>
                    <a:pt x="12159" y="8991"/>
                    <a:pt x="13043" y="8982"/>
                  </a:cubicBezTo>
                  <a:cubicBezTo>
                    <a:pt x="9665" y="6126"/>
                    <a:pt x="6393" y="3110"/>
                    <a:pt x="3166" y="88"/>
                  </a:cubicBezTo>
                  <a:cubicBezTo>
                    <a:pt x="2940" y="91"/>
                    <a:pt x="2713" y="93"/>
                    <a:pt x="2488" y="93"/>
                  </a:cubicBezTo>
                  <a:cubicBezTo>
                    <a:pt x="1651" y="93"/>
                    <a:pt x="820" y="70"/>
                    <a:pt x="1"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57"/>
            <p:cNvSpPr/>
            <p:nvPr/>
          </p:nvSpPr>
          <p:spPr>
            <a:xfrm>
              <a:off x="1670300" y="3925932"/>
              <a:ext cx="173825" cy="152000"/>
            </a:xfrm>
            <a:custGeom>
              <a:avLst/>
              <a:gdLst/>
              <a:ahLst/>
              <a:cxnLst/>
              <a:rect l="l" t="t" r="r" b="b"/>
              <a:pathLst>
                <a:path w="6953" h="6080" extrusionOk="0">
                  <a:moveTo>
                    <a:pt x="0" y="0"/>
                  </a:moveTo>
                  <a:lnTo>
                    <a:pt x="0" y="0"/>
                  </a:lnTo>
                  <a:cubicBezTo>
                    <a:pt x="4" y="736"/>
                    <a:pt x="14" y="1475"/>
                    <a:pt x="24" y="2213"/>
                  </a:cubicBezTo>
                  <a:cubicBezTo>
                    <a:pt x="688" y="2746"/>
                    <a:pt x="1340" y="3300"/>
                    <a:pt x="1986" y="3853"/>
                  </a:cubicBezTo>
                  <a:cubicBezTo>
                    <a:pt x="2396" y="4207"/>
                    <a:pt x="2805" y="4563"/>
                    <a:pt x="3217" y="4916"/>
                  </a:cubicBezTo>
                  <a:cubicBezTo>
                    <a:pt x="3466" y="5133"/>
                    <a:pt x="3985" y="5784"/>
                    <a:pt x="4299" y="5853"/>
                  </a:cubicBezTo>
                  <a:cubicBezTo>
                    <a:pt x="4406" y="5877"/>
                    <a:pt x="4420" y="6013"/>
                    <a:pt x="4360" y="6080"/>
                  </a:cubicBezTo>
                  <a:cubicBezTo>
                    <a:pt x="5227" y="6072"/>
                    <a:pt x="6094" y="6076"/>
                    <a:pt x="6952" y="6070"/>
                  </a:cubicBezTo>
                  <a:cubicBezTo>
                    <a:pt x="4491" y="4288"/>
                    <a:pt x="2159" y="2129"/>
                    <a:pt x="0"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57"/>
            <p:cNvSpPr/>
            <p:nvPr/>
          </p:nvSpPr>
          <p:spPr>
            <a:xfrm>
              <a:off x="1671100" y="4035607"/>
              <a:ext cx="46200" cy="48850"/>
            </a:xfrm>
            <a:custGeom>
              <a:avLst/>
              <a:gdLst/>
              <a:ahLst/>
              <a:cxnLst/>
              <a:rect l="l" t="t" r="r" b="b"/>
              <a:pathLst>
                <a:path w="1848" h="1954" extrusionOk="0">
                  <a:moveTo>
                    <a:pt x="12" y="1"/>
                  </a:moveTo>
                  <a:lnTo>
                    <a:pt x="12" y="1"/>
                  </a:lnTo>
                  <a:cubicBezTo>
                    <a:pt x="14" y="651"/>
                    <a:pt x="12" y="1303"/>
                    <a:pt x="0" y="1953"/>
                  </a:cubicBezTo>
                  <a:cubicBezTo>
                    <a:pt x="610" y="1868"/>
                    <a:pt x="1227" y="1812"/>
                    <a:pt x="1847" y="1774"/>
                  </a:cubicBezTo>
                  <a:cubicBezTo>
                    <a:pt x="1224" y="1196"/>
                    <a:pt x="600" y="612"/>
                    <a:pt x="12"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57"/>
            <p:cNvSpPr/>
            <p:nvPr/>
          </p:nvSpPr>
          <p:spPr>
            <a:xfrm>
              <a:off x="1657025" y="3836882"/>
              <a:ext cx="853825" cy="255950"/>
            </a:xfrm>
            <a:custGeom>
              <a:avLst/>
              <a:gdLst/>
              <a:ahLst/>
              <a:cxnLst/>
              <a:rect l="l" t="t" r="r" b="b"/>
              <a:pathLst>
                <a:path w="34153" h="10238" extrusionOk="0">
                  <a:moveTo>
                    <a:pt x="33567" y="403"/>
                  </a:moveTo>
                  <a:lnTo>
                    <a:pt x="33567" y="403"/>
                  </a:lnTo>
                  <a:cubicBezTo>
                    <a:pt x="33322" y="707"/>
                    <a:pt x="33075" y="1011"/>
                    <a:pt x="32828" y="1318"/>
                  </a:cubicBezTo>
                  <a:cubicBezTo>
                    <a:pt x="32722" y="1136"/>
                    <a:pt x="32544" y="990"/>
                    <a:pt x="32397" y="842"/>
                  </a:cubicBezTo>
                  <a:cubicBezTo>
                    <a:pt x="32254" y="699"/>
                    <a:pt x="32107" y="558"/>
                    <a:pt x="31962" y="415"/>
                  </a:cubicBezTo>
                  <a:cubicBezTo>
                    <a:pt x="32498" y="413"/>
                    <a:pt x="33031" y="409"/>
                    <a:pt x="33567" y="403"/>
                  </a:cubicBezTo>
                  <a:close/>
                  <a:moveTo>
                    <a:pt x="31685" y="417"/>
                  </a:moveTo>
                  <a:cubicBezTo>
                    <a:pt x="31845" y="616"/>
                    <a:pt x="32004" y="815"/>
                    <a:pt x="32166" y="1011"/>
                  </a:cubicBezTo>
                  <a:cubicBezTo>
                    <a:pt x="32309" y="1184"/>
                    <a:pt x="32457" y="1425"/>
                    <a:pt x="32653" y="1538"/>
                  </a:cubicBezTo>
                  <a:cubicBezTo>
                    <a:pt x="32421" y="1824"/>
                    <a:pt x="32193" y="2113"/>
                    <a:pt x="31970" y="2405"/>
                  </a:cubicBezTo>
                  <a:cubicBezTo>
                    <a:pt x="31232" y="1769"/>
                    <a:pt x="30512" y="1124"/>
                    <a:pt x="29824" y="431"/>
                  </a:cubicBezTo>
                  <a:cubicBezTo>
                    <a:pt x="30445" y="427"/>
                    <a:pt x="31067" y="422"/>
                    <a:pt x="31685" y="417"/>
                  </a:cubicBezTo>
                  <a:close/>
                  <a:moveTo>
                    <a:pt x="29600" y="433"/>
                  </a:moveTo>
                  <a:lnTo>
                    <a:pt x="29600" y="433"/>
                  </a:lnTo>
                  <a:cubicBezTo>
                    <a:pt x="29582" y="473"/>
                    <a:pt x="29584" y="519"/>
                    <a:pt x="29618" y="560"/>
                  </a:cubicBezTo>
                  <a:cubicBezTo>
                    <a:pt x="30272" y="1318"/>
                    <a:pt x="30988" y="2043"/>
                    <a:pt x="31769" y="2669"/>
                  </a:cubicBezTo>
                  <a:cubicBezTo>
                    <a:pt x="31447" y="3099"/>
                    <a:pt x="31136" y="3532"/>
                    <a:pt x="30845" y="3978"/>
                  </a:cubicBezTo>
                  <a:cubicBezTo>
                    <a:pt x="29799" y="2826"/>
                    <a:pt x="28795" y="1646"/>
                    <a:pt x="27802" y="448"/>
                  </a:cubicBezTo>
                  <a:cubicBezTo>
                    <a:pt x="28402" y="443"/>
                    <a:pt x="29000" y="439"/>
                    <a:pt x="29600" y="433"/>
                  </a:cubicBezTo>
                  <a:close/>
                  <a:moveTo>
                    <a:pt x="27515" y="450"/>
                  </a:moveTo>
                  <a:cubicBezTo>
                    <a:pt x="28467" y="1794"/>
                    <a:pt x="29533" y="3073"/>
                    <a:pt x="30658" y="4272"/>
                  </a:cubicBezTo>
                  <a:cubicBezTo>
                    <a:pt x="30494" y="4536"/>
                    <a:pt x="30332" y="4802"/>
                    <a:pt x="30187" y="5075"/>
                  </a:cubicBezTo>
                  <a:cubicBezTo>
                    <a:pt x="30057" y="5111"/>
                    <a:pt x="29960" y="5240"/>
                    <a:pt x="30057" y="5389"/>
                  </a:cubicBezTo>
                  <a:cubicBezTo>
                    <a:pt x="30346" y="5823"/>
                    <a:pt x="30635" y="6262"/>
                    <a:pt x="30930" y="6700"/>
                  </a:cubicBezTo>
                  <a:cubicBezTo>
                    <a:pt x="29125" y="4504"/>
                    <a:pt x="27135" y="2427"/>
                    <a:pt x="25128" y="468"/>
                  </a:cubicBezTo>
                  <a:cubicBezTo>
                    <a:pt x="25922" y="462"/>
                    <a:pt x="26719" y="455"/>
                    <a:pt x="27515" y="450"/>
                  </a:cubicBezTo>
                  <a:close/>
                  <a:moveTo>
                    <a:pt x="6800" y="584"/>
                  </a:moveTo>
                  <a:cubicBezTo>
                    <a:pt x="8488" y="2011"/>
                    <a:pt x="10196" y="3369"/>
                    <a:pt x="11847" y="4837"/>
                  </a:cubicBezTo>
                  <a:cubicBezTo>
                    <a:pt x="13546" y="6351"/>
                    <a:pt x="15138" y="8067"/>
                    <a:pt x="16848" y="9453"/>
                  </a:cubicBezTo>
                  <a:lnTo>
                    <a:pt x="16696" y="9453"/>
                  </a:lnTo>
                  <a:cubicBezTo>
                    <a:pt x="15816" y="9453"/>
                    <a:pt x="14934" y="9505"/>
                    <a:pt x="14054" y="9513"/>
                  </a:cubicBezTo>
                  <a:cubicBezTo>
                    <a:pt x="14050" y="9480"/>
                    <a:pt x="14036" y="9469"/>
                    <a:pt x="14001" y="9439"/>
                  </a:cubicBezTo>
                  <a:cubicBezTo>
                    <a:pt x="10766" y="6407"/>
                    <a:pt x="7377" y="3514"/>
                    <a:pt x="3988" y="653"/>
                  </a:cubicBezTo>
                  <a:cubicBezTo>
                    <a:pt x="4925" y="637"/>
                    <a:pt x="5865" y="609"/>
                    <a:pt x="6800" y="584"/>
                  </a:cubicBezTo>
                  <a:close/>
                  <a:moveTo>
                    <a:pt x="9979" y="552"/>
                  </a:moveTo>
                  <a:cubicBezTo>
                    <a:pt x="9981" y="572"/>
                    <a:pt x="9989" y="591"/>
                    <a:pt x="10007" y="607"/>
                  </a:cubicBezTo>
                  <a:cubicBezTo>
                    <a:pt x="11672" y="2131"/>
                    <a:pt x="13406" y="3576"/>
                    <a:pt x="15075" y="5101"/>
                  </a:cubicBezTo>
                  <a:cubicBezTo>
                    <a:pt x="16663" y="6550"/>
                    <a:pt x="18158" y="8125"/>
                    <a:pt x="19771" y="9550"/>
                  </a:cubicBezTo>
                  <a:cubicBezTo>
                    <a:pt x="19053" y="9547"/>
                    <a:pt x="18335" y="9544"/>
                    <a:pt x="17618" y="9544"/>
                  </a:cubicBezTo>
                  <a:cubicBezTo>
                    <a:pt x="17453" y="9544"/>
                    <a:pt x="17288" y="9544"/>
                    <a:pt x="17123" y="9545"/>
                  </a:cubicBezTo>
                  <a:cubicBezTo>
                    <a:pt x="17156" y="9494"/>
                    <a:pt x="17160" y="9423"/>
                    <a:pt x="17104" y="9362"/>
                  </a:cubicBezTo>
                  <a:cubicBezTo>
                    <a:pt x="15548" y="7604"/>
                    <a:pt x="13713" y="6026"/>
                    <a:pt x="11949" y="4481"/>
                  </a:cubicBezTo>
                  <a:cubicBezTo>
                    <a:pt x="10408" y="3128"/>
                    <a:pt x="8834" y="1808"/>
                    <a:pt x="7192" y="580"/>
                  </a:cubicBezTo>
                  <a:cubicBezTo>
                    <a:pt x="7659" y="568"/>
                    <a:pt x="8122" y="558"/>
                    <a:pt x="8585" y="558"/>
                  </a:cubicBezTo>
                  <a:cubicBezTo>
                    <a:pt x="9048" y="556"/>
                    <a:pt x="9515" y="554"/>
                    <a:pt x="9979" y="552"/>
                  </a:cubicBezTo>
                  <a:close/>
                  <a:moveTo>
                    <a:pt x="13110" y="540"/>
                  </a:moveTo>
                  <a:cubicBezTo>
                    <a:pt x="13117" y="561"/>
                    <a:pt x="13126" y="582"/>
                    <a:pt x="13147" y="602"/>
                  </a:cubicBezTo>
                  <a:cubicBezTo>
                    <a:pt x="16307" y="3590"/>
                    <a:pt x="19518" y="6522"/>
                    <a:pt x="22630" y="9564"/>
                  </a:cubicBezTo>
                  <a:cubicBezTo>
                    <a:pt x="21836" y="9556"/>
                    <a:pt x="21041" y="9552"/>
                    <a:pt x="20249" y="9550"/>
                  </a:cubicBezTo>
                  <a:cubicBezTo>
                    <a:pt x="20242" y="9540"/>
                    <a:pt x="20240" y="9531"/>
                    <a:pt x="20233" y="9522"/>
                  </a:cubicBezTo>
                  <a:cubicBezTo>
                    <a:pt x="18709" y="7783"/>
                    <a:pt x="16897" y="6229"/>
                    <a:pt x="15179" y="4685"/>
                  </a:cubicBezTo>
                  <a:cubicBezTo>
                    <a:pt x="13595" y="3260"/>
                    <a:pt x="11993" y="1836"/>
                    <a:pt x="10289" y="552"/>
                  </a:cubicBezTo>
                  <a:cubicBezTo>
                    <a:pt x="11228" y="550"/>
                    <a:pt x="12170" y="542"/>
                    <a:pt x="13110" y="540"/>
                  </a:cubicBezTo>
                  <a:close/>
                  <a:moveTo>
                    <a:pt x="15969" y="528"/>
                  </a:moveTo>
                  <a:cubicBezTo>
                    <a:pt x="17421" y="2172"/>
                    <a:pt x="19005" y="3715"/>
                    <a:pt x="20528" y="5292"/>
                  </a:cubicBezTo>
                  <a:cubicBezTo>
                    <a:pt x="21904" y="6716"/>
                    <a:pt x="23242" y="8194"/>
                    <a:pt x="24652" y="9582"/>
                  </a:cubicBezTo>
                  <a:cubicBezTo>
                    <a:pt x="24163" y="9577"/>
                    <a:pt x="23671" y="9570"/>
                    <a:pt x="23182" y="9566"/>
                  </a:cubicBezTo>
                  <a:cubicBezTo>
                    <a:pt x="23172" y="9538"/>
                    <a:pt x="23156" y="9510"/>
                    <a:pt x="23131" y="9485"/>
                  </a:cubicBezTo>
                  <a:cubicBezTo>
                    <a:pt x="19997" y="6427"/>
                    <a:pt x="16830" y="3385"/>
                    <a:pt x="13500" y="538"/>
                  </a:cubicBezTo>
                  <a:cubicBezTo>
                    <a:pt x="14323" y="536"/>
                    <a:pt x="15146" y="534"/>
                    <a:pt x="15969" y="528"/>
                  </a:cubicBezTo>
                  <a:close/>
                  <a:moveTo>
                    <a:pt x="541" y="582"/>
                  </a:moveTo>
                  <a:lnTo>
                    <a:pt x="541" y="582"/>
                  </a:lnTo>
                  <a:cubicBezTo>
                    <a:pt x="1361" y="651"/>
                    <a:pt x="2192" y="674"/>
                    <a:pt x="3028" y="674"/>
                  </a:cubicBezTo>
                  <a:cubicBezTo>
                    <a:pt x="3254" y="674"/>
                    <a:pt x="3480" y="672"/>
                    <a:pt x="3706" y="669"/>
                  </a:cubicBezTo>
                  <a:cubicBezTo>
                    <a:pt x="6933" y="3691"/>
                    <a:pt x="10205" y="6707"/>
                    <a:pt x="13583" y="9563"/>
                  </a:cubicBezTo>
                  <a:cubicBezTo>
                    <a:pt x="12699" y="9572"/>
                    <a:pt x="11815" y="9582"/>
                    <a:pt x="10933" y="9594"/>
                  </a:cubicBezTo>
                  <a:cubicBezTo>
                    <a:pt x="10986" y="9538"/>
                    <a:pt x="11007" y="9443"/>
                    <a:pt x="10945" y="9379"/>
                  </a:cubicBezTo>
                  <a:cubicBezTo>
                    <a:pt x="9310" y="7686"/>
                    <a:pt x="7388" y="6199"/>
                    <a:pt x="5583" y="4691"/>
                  </a:cubicBezTo>
                  <a:cubicBezTo>
                    <a:pt x="3935" y="3313"/>
                    <a:pt x="2263" y="1962"/>
                    <a:pt x="549" y="665"/>
                  </a:cubicBezTo>
                  <a:lnTo>
                    <a:pt x="549" y="641"/>
                  </a:lnTo>
                  <a:cubicBezTo>
                    <a:pt x="552" y="618"/>
                    <a:pt x="545" y="600"/>
                    <a:pt x="541" y="582"/>
                  </a:cubicBezTo>
                  <a:close/>
                  <a:moveTo>
                    <a:pt x="18908" y="512"/>
                  </a:moveTo>
                  <a:cubicBezTo>
                    <a:pt x="21566" y="3683"/>
                    <a:pt x="24463" y="6753"/>
                    <a:pt x="27446" y="9626"/>
                  </a:cubicBezTo>
                  <a:cubicBezTo>
                    <a:pt x="26698" y="9612"/>
                    <a:pt x="25950" y="9598"/>
                    <a:pt x="25200" y="9588"/>
                  </a:cubicBezTo>
                  <a:cubicBezTo>
                    <a:pt x="23810" y="8005"/>
                    <a:pt x="22281" y="6520"/>
                    <a:pt x="20812" y="5010"/>
                  </a:cubicBezTo>
                  <a:cubicBezTo>
                    <a:pt x="19349" y="3502"/>
                    <a:pt x="17901" y="1953"/>
                    <a:pt x="16354" y="526"/>
                  </a:cubicBezTo>
                  <a:cubicBezTo>
                    <a:pt x="16606" y="526"/>
                    <a:pt x="16858" y="526"/>
                    <a:pt x="17107" y="524"/>
                  </a:cubicBezTo>
                  <a:cubicBezTo>
                    <a:pt x="17707" y="520"/>
                    <a:pt x="18307" y="518"/>
                    <a:pt x="18908" y="512"/>
                  </a:cubicBezTo>
                  <a:close/>
                  <a:moveTo>
                    <a:pt x="545" y="940"/>
                  </a:moveTo>
                  <a:cubicBezTo>
                    <a:pt x="2256" y="2369"/>
                    <a:pt x="3978" y="3781"/>
                    <a:pt x="5678" y="5222"/>
                  </a:cubicBezTo>
                  <a:cubicBezTo>
                    <a:pt x="7377" y="6658"/>
                    <a:pt x="8989" y="8236"/>
                    <a:pt x="10748" y="9596"/>
                  </a:cubicBezTo>
                  <a:cubicBezTo>
                    <a:pt x="9993" y="9604"/>
                    <a:pt x="9235" y="9614"/>
                    <a:pt x="8481" y="9626"/>
                  </a:cubicBezTo>
                  <a:cubicBezTo>
                    <a:pt x="8321" y="9628"/>
                    <a:pt x="8158" y="9628"/>
                    <a:pt x="7998" y="9628"/>
                  </a:cubicBezTo>
                  <a:cubicBezTo>
                    <a:pt x="5611" y="7419"/>
                    <a:pt x="3014" y="5354"/>
                    <a:pt x="527" y="3248"/>
                  </a:cubicBezTo>
                  <a:cubicBezTo>
                    <a:pt x="525" y="2479"/>
                    <a:pt x="529" y="1711"/>
                    <a:pt x="545" y="940"/>
                  </a:cubicBezTo>
                  <a:close/>
                  <a:moveTo>
                    <a:pt x="531" y="3562"/>
                  </a:moveTo>
                  <a:lnTo>
                    <a:pt x="531" y="3562"/>
                  </a:lnTo>
                  <a:cubicBezTo>
                    <a:pt x="2690" y="5691"/>
                    <a:pt x="5022" y="7850"/>
                    <a:pt x="7483" y="9632"/>
                  </a:cubicBezTo>
                  <a:cubicBezTo>
                    <a:pt x="6625" y="9638"/>
                    <a:pt x="5758" y="9634"/>
                    <a:pt x="4891" y="9642"/>
                  </a:cubicBezTo>
                  <a:cubicBezTo>
                    <a:pt x="4951" y="9575"/>
                    <a:pt x="4937" y="9439"/>
                    <a:pt x="4830" y="9415"/>
                  </a:cubicBezTo>
                  <a:cubicBezTo>
                    <a:pt x="4516" y="9346"/>
                    <a:pt x="3997" y="8695"/>
                    <a:pt x="3748" y="8478"/>
                  </a:cubicBezTo>
                  <a:cubicBezTo>
                    <a:pt x="3336" y="8125"/>
                    <a:pt x="2928" y="7769"/>
                    <a:pt x="2517" y="7415"/>
                  </a:cubicBezTo>
                  <a:cubicBezTo>
                    <a:pt x="1871" y="6862"/>
                    <a:pt x="1219" y="6308"/>
                    <a:pt x="555" y="5775"/>
                  </a:cubicBezTo>
                  <a:cubicBezTo>
                    <a:pt x="545" y="5037"/>
                    <a:pt x="535" y="4299"/>
                    <a:pt x="531" y="3562"/>
                  </a:cubicBezTo>
                  <a:close/>
                  <a:moveTo>
                    <a:pt x="21844" y="492"/>
                  </a:moveTo>
                  <a:cubicBezTo>
                    <a:pt x="23237" y="2029"/>
                    <a:pt x="24620" y="3576"/>
                    <a:pt x="25980" y="5142"/>
                  </a:cubicBezTo>
                  <a:cubicBezTo>
                    <a:pt x="27262" y="6617"/>
                    <a:pt x="28443" y="8270"/>
                    <a:pt x="29811" y="9672"/>
                  </a:cubicBezTo>
                  <a:cubicBezTo>
                    <a:pt x="29173" y="9658"/>
                    <a:pt x="28536" y="9644"/>
                    <a:pt x="27898" y="9632"/>
                  </a:cubicBezTo>
                  <a:cubicBezTo>
                    <a:pt x="25019" y="6596"/>
                    <a:pt x="22154" y="3544"/>
                    <a:pt x="19275" y="510"/>
                  </a:cubicBezTo>
                  <a:cubicBezTo>
                    <a:pt x="20131" y="506"/>
                    <a:pt x="20988" y="498"/>
                    <a:pt x="21844" y="492"/>
                  </a:cubicBezTo>
                  <a:close/>
                  <a:moveTo>
                    <a:pt x="559" y="6073"/>
                  </a:moveTo>
                  <a:cubicBezTo>
                    <a:pt x="1305" y="6767"/>
                    <a:pt x="2076" y="7437"/>
                    <a:pt x="2845" y="8107"/>
                  </a:cubicBezTo>
                  <a:cubicBezTo>
                    <a:pt x="3297" y="8501"/>
                    <a:pt x="3746" y="8908"/>
                    <a:pt x="4205" y="9294"/>
                  </a:cubicBezTo>
                  <a:cubicBezTo>
                    <a:pt x="4354" y="9421"/>
                    <a:pt x="4484" y="9575"/>
                    <a:pt x="4657" y="9646"/>
                  </a:cubicBezTo>
                  <a:cubicBezTo>
                    <a:pt x="4034" y="9654"/>
                    <a:pt x="3412" y="9670"/>
                    <a:pt x="2794" y="9699"/>
                  </a:cubicBezTo>
                  <a:cubicBezTo>
                    <a:pt x="2072" y="9005"/>
                    <a:pt x="1340" y="8303"/>
                    <a:pt x="575" y="7652"/>
                  </a:cubicBezTo>
                  <a:cubicBezTo>
                    <a:pt x="571" y="7125"/>
                    <a:pt x="566" y="6598"/>
                    <a:pt x="559" y="6073"/>
                  </a:cubicBezTo>
                  <a:close/>
                  <a:moveTo>
                    <a:pt x="24818" y="471"/>
                  </a:moveTo>
                  <a:cubicBezTo>
                    <a:pt x="27620" y="3475"/>
                    <a:pt x="30192" y="6638"/>
                    <a:pt x="32861" y="9751"/>
                  </a:cubicBezTo>
                  <a:cubicBezTo>
                    <a:pt x="31972" y="9723"/>
                    <a:pt x="31083" y="9699"/>
                    <a:pt x="30194" y="9679"/>
                  </a:cubicBezTo>
                  <a:cubicBezTo>
                    <a:pt x="29115" y="8035"/>
                    <a:pt x="27649" y="6548"/>
                    <a:pt x="26357" y="5075"/>
                  </a:cubicBezTo>
                  <a:cubicBezTo>
                    <a:pt x="24980" y="3512"/>
                    <a:pt x="23565" y="1983"/>
                    <a:pt x="22110" y="492"/>
                  </a:cubicBezTo>
                  <a:cubicBezTo>
                    <a:pt x="23013" y="484"/>
                    <a:pt x="23916" y="476"/>
                    <a:pt x="24818" y="471"/>
                  </a:cubicBezTo>
                  <a:close/>
                  <a:moveTo>
                    <a:pt x="575" y="7950"/>
                  </a:moveTo>
                  <a:lnTo>
                    <a:pt x="575" y="7950"/>
                  </a:lnTo>
                  <a:cubicBezTo>
                    <a:pt x="1163" y="8561"/>
                    <a:pt x="1787" y="9145"/>
                    <a:pt x="2410" y="9723"/>
                  </a:cubicBezTo>
                  <a:cubicBezTo>
                    <a:pt x="1790" y="9761"/>
                    <a:pt x="1173" y="9817"/>
                    <a:pt x="563" y="9902"/>
                  </a:cubicBezTo>
                  <a:cubicBezTo>
                    <a:pt x="575" y="9252"/>
                    <a:pt x="577" y="8600"/>
                    <a:pt x="575" y="7950"/>
                  </a:cubicBezTo>
                  <a:close/>
                  <a:moveTo>
                    <a:pt x="27394" y="0"/>
                  </a:moveTo>
                  <a:cubicBezTo>
                    <a:pt x="27345" y="0"/>
                    <a:pt x="27294" y="43"/>
                    <a:pt x="27289" y="92"/>
                  </a:cubicBezTo>
                  <a:cubicBezTo>
                    <a:pt x="23894" y="129"/>
                    <a:pt x="20500" y="164"/>
                    <a:pt x="17107" y="196"/>
                  </a:cubicBezTo>
                  <a:cubicBezTo>
                    <a:pt x="14343" y="224"/>
                    <a:pt x="11579" y="254"/>
                    <a:pt x="8816" y="284"/>
                  </a:cubicBezTo>
                  <a:cubicBezTo>
                    <a:pt x="8633" y="285"/>
                    <a:pt x="8450" y="286"/>
                    <a:pt x="8267" y="286"/>
                  </a:cubicBezTo>
                  <a:cubicBezTo>
                    <a:pt x="7775" y="286"/>
                    <a:pt x="7280" y="280"/>
                    <a:pt x="6784" y="272"/>
                  </a:cubicBezTo>
                  <a:cubicBezTo>
                    <a:pt x="6772" y="262"/>
                    <a:pt x="6760" y="254"/>
                    <a:pt x="6748" y="244"/>
                  </a:cubicBezTo>
                  <a:cubicBezTo>
                    <a:pt x="6730" y="231"/>
                    <a:pt x="6711" y="225"/>
                    <a:pt x="6692" y="225"/>
                  </a:cubicBezTo>
                  <a:cubicBezTo>
                    <a:pt x="6659" y="225"/>
                    <a:pt x="6628" y="242"/>
                    <a:pt x="6605" y="268"/>
                  </a:cubicBezTo>
                  <a:cubicBezTo>
                    <a:pt x="5625" y="249"/>
                    <a:pt x="4638" y="224"/>
                    <a:pt x="3656" y="224"/>
                  </a:cubicBezTo>
                  <a:cubicBezTo>
                    <a:pt x="2523" y="224"/>
                    <a:pt x="1397" y="257"/>
                    <a:pt x="293" y="371"/>
                  </a:cubicBezTo>
                  <a:cubicBezTo>
                    <a:pt x="241" y="379"/>
                    <a:pt x="211" y="413"/>
                    <a:pt x="203" y="450"/>
                  </a:cubicBezTo>
                  <a:cubicBezTo>
                    <a:pt x="139" y="484"/>
                    <a:pt x="88" y="546"/>
                    <a:pt x="86" y="641"/>
                  </a:cubicBezTo>
                  <a:cubicBezTo>
                    <a:pt x="44" y="2240"/>
                    <a:pt x="0" y="3862"/>
                    <a:pt x="9" y="5485"/>
                  </a:cubicBezTo>
                  <a:cubicBezTo>
                    <a:pt x="2" y="5504"/>
                    <a:pt x="0" y="5525"/>
                    <a:pt x="12" y="5546"/>
                  </a:cubicBezTo>
                  <a:cubicBezTo>
                    <a:pt x="20" y="7023"/>
                    <a:pt x="78" y="8501"/>
                    <a:pt x="231" y="9954"/>
                  </a:cubicBezTo>
                  <a:cubicBezTo>
                    <a:pt x="242" y="10057"/>
                    <a:pt x="327" y="10111"/>
                    <a:pt x="409" y="10111"/>
                  </a:cubicBezTo>
                  <a:cubicBezTo>
                    <a:pt x="410" y="10111"/>
                    <a:pt x="412" y="10111"/>
                    <a:pt x="414" y="10111"/>
                  </a:cubicBezTo>
                  <a:cubicBezTo>
                    <a:pt x="434" y="10133"/>
                    <a:pt x="462" y="10152"/>
                    <a:pt x="494" y="10155"/>
                  </a:cubicBezTo>
                  <a:cubicBezTo>
                    <a:pt x="1227" y="10215"/>
                    <a:pt x="1968" y="10237"/>
                    <a:pt x="2712" y="10237"/>
                  </a:cubicBezTo>
                  <a:cubicBezTo>
                    <a:pt x="4710" y="10237"/>
                    <a:pt x="6732" y="10075"/>
                    <a:pt x="8709" y="10041"/>
                  </a:cubicBezTo>
                  <a:cubicBezTo>
                    <a:pt x="11448" y="9995"/>
                    <a:pt x="14186" y="9970"/>
                    <a:pt x="16924" y="9965"/>
                  </a:cubicBezTo>
                  <a:cubicBezTo>
                    <a:pt x="17182" y="9965"/>
                    <a:pt x="17439" y="9965"/>
                    <a:pt x="17697" y="9965"/>
                  </a:cubicBezTo>
                  <a:cubicBezTo>
                    <a:pt x="20164" y="9965"/>
                    <a:pt x="22631" y="9987"/>
                    <a:pt x="25097" y="10023"/>
                  </a:cubicBezTo>
                  <a:cubicBezTo>
                    <a:pt x="25109" y="10032"/>
                    <a:pt x="25119" y="10043"/>
                    <a:pt x="25130" y="10055"/>
                  </a:cubicBezTo>
                  <a:cubicBezTo>
                    <a:pt x="25169" y="10092"/>
                    <a:pt x="25211" y="10108"/>
                    <a:pt x="25252" y="10108"/>
                  </a:cubicBezTo>
                  <a:cubicBezTo>
                    <a:pt x="25310" y="10108"/>
                    <a:pt x="25365" y="10075"/>
                    <a:pt x="25399" y="10027"/>
                  </a:cubicBezTo>
                  <a:cubicBezTo>
                    <a:pt x="28049" y="10067"/>
                    <a:pt x="30702" y="10119"/>
                    <a:pt x="33355" y="10180"/>
                  </a:cubicBezTo>
                  <a:cubicBezTo>
                    <a:pt x="33358" y="10180"/>
                    <a:pt x="33361" y="10180"/>
                    <a:pt x="33363" y="10180"/>
                  </a:cubicBezTo>
                  <a:cubicBezTo>
                    <a:pt x="33493" y="10180"/>
                    <a:pt x="33556" y="10079"/>
                    <a:pt x="33556" y="9974"/>
                  </a:cubicBezTo>
                  <a:cubicBezTo>
                    <a:pt x="33610" y="9928"/>
                    <a:pt x="33638" y="9849"/>
                    <a:pt x="33597" y="9775"/>
                  </a:cubicBezTo>
                  <a:cubicBezTo>
                    <a:pt x="32703" y="8183"/>
                    <a:pt x="31563" y="6661"/>
                    <a:pt x="30473" y="5195"/>
                  </a:cubicBezTo>
                  <a:cubicBezTo>
                    <a:pt x="31711" y="3717"/>
                    <a:pt x="32765" y="2069"/>
                    <a:pt x="33978" y="568"/>
                  </a:cubicBezTo>
                  <a:cubicBezTo>
                    <a:pt x="34028" y="503"/>
                    <a:pt x="34036" y="434"/>
                    <a:pt x="34017" y="371"/>
                  </a:cubicBezTo>
                  <a:cubicBezTo>
                    <a:pt x="34153" y="284"/>
                    <a:pt x="34121" y="27"/>
                    <a:pt x="33923" y="27"/>
                  </a:cubicBezTo>
                  <a:cubicBezTo>
                    <a:pt x="33922" y="27"/>
                    <a:pt x="33921" y="27"/>
                    <a:pt x="33920" y="27"/>
                  </a:cubicBezTo>
                  <a:cubicBezTo>
                    <a:pt x="31783" y="45"/>
                    <a:pt x="29644" y="69"/>
                    <a:pt x="27506" y="92"/>
                  </a:cubicBezTo>
                  <a:cubicBezTo>
                    <a:pt x="27490" y="71"/>
                    <a:pt x="27471" y="51"/>
                    <a:pt x="27455" y="29"/>
                  </a:cubicBezTo>
                  <a:cubicBezTo>
                    <a:pt x="27438" y="9"/>
                    <a:pt x="27416" y="0"/>
                    <a:pt x="27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9" name="Google Shape;2269;p57"/>
          <p:cNvGrpSpPr/>
          <p:nvPr/>
        </p:nvGrpSpPr>
        <p:grpSpPr>
          <a:xfrm flipH="1">
            <a:off x="2197013" y="1843525"/>
            <a:ext cx="853825" cy="255950"/>
            <a:chOff x="1657025" y="3836882"/>
            <a:chExt cx="853825" cy="255950"/>
          </a:xfrm>
        </p:grpSpPr>
        <p:sp>
          <p:nvSpPr>
            <p:cNvPr id="2270" name="Google Shape;2270;p57"/>
            <p:cNvSpPr/>
            <p:nvPr/>
          </p:nvSpPr>
          <p:spPr>
            <a:xfrm>
              <a:off x="2456075" y="3846957"/>
              <a:ext cx="40125" cy="22875"/>
            </a:xfrm>
            <a:custGeom>
              <a:avLst/>
              <a:gdLst/>
              <a:ahLst/>
              <a:cxnLst/>
              <a:rect l="l" t="t" r="r" b="b"/>
              <a:pathLst>
                <a:path w="1605" h="915" extrusionOk="0">
                  <a:moveTo>
                    <a:pt x="1605" y="0"/>
                  </a:moveTo>
                  <a:cubicBezTo>
                    <a:pt x="1069" y="6"/>
                    <a:pt x="536" y="10"/>
                    <a:pt x="0" y="12"/>
                  </a:cubicBezTo>
                  <a:cubicBezTo>
                    <a:pt x="146" y="155"/>
                    <a:pt x="292" y="296"/>
                    <a:pt x="435" y="439"/>
                  </a:cubicBezTo>
                  <a:cubicBezTo>
                    <a:pt x="582" y="587"/>
                    <a:pt x="760" y="733"/>
                    <a:pt x="866" y="915"/>
                  </a:cubicBezTo>
                  <a:cubicBezTo>
                    <a:pt x="1113" y="608"/>
                    <a:pt x="1360" y="304"/>
                    <a:pt x="1605"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57"/>
            <p:cNvSpPr/>
            <p:nvPr/>
          </p:nvSpPr>
          <p:spPr>
            <a:xfrm>
              <a:off x="2352075" y="3847707"/>
              <a:ext cx="99175" cy="88625"/>
            </a:xfrm>
            <a:custGeom>
              <a:avLst/>
              <a:gdLst/>
              <a:ahLst/>
              <a:cxnLst/>
              <a:rect l="l" t="t" r="r" b="b"/>
              <a:pathLst>
                <a:path w="3967" h="3545" extrusionOk="0">
                  <a:moveTo>
                    <a:pt x="1798" y="0"/>
                  </a:moveTo>
                  <a:cubicBezTo>
                    <a:pt x="1198" y="6"/>
                    <a:pt x="601" y="10"/>
                    <a:pt x="0" y="15"/>
                  </a:cubicBezTo>
                  <a:cubicBezTo>
                    <a:pt x="993" y="1213"/>
                    <a:pt x="1997" y="2393"/>
                    <a:pt x="3043" y="3545"/>
                  </a:cubicBezTo>
                  <a:cubicBezTo>
                    <a:pt x="3333" y="3099"/>
                    <a:pt x="3645" y="2666"/>
                    <a:pt x="3967" y="2236"/>
                  </a:cubicBezTo>
                  <a:cubicBezTo>
                    <a:pt x="3186" y="1610"/>
                    <a:pt x="2470" y="885"/>
                    <a:pt x="1816" y="127"/>
                  </a:cubicBezTo>
                  <a:cubicBezTo>
                    <a:pt x="1782" y="86"/>
                    <a:pt x="1780" y="40"/>
                    <a:pt x="1798"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7"/>
            <p:cNvSpPr/>
            <p:nvPr/>
          </p:nvSpPr>
          <p:spPr>
            <a:xfrm>
              <a:off x="2209775" y="3848632"/>
              <a:ext cx="268775" cy="232025"/>
            </a:xfrm>
            <a:custGeom>
              <a:avLst/>
              <a:gdLst/>
              <a:ahLst/>
              <a:cxnLst/>
              <a:rect l="l" t="t" r="r" b="b"/>
              <a:pathLst>
                <a:path w="10751" h="9281" extrusionOk="0">
                  <a:moveTo>
                    <a:pt x="2708" y="1"/>
                  </a:moveTo>
                  <a:cubicBezTo>
                    <a:pt x="1806" y="5"/>
                    <a:pt x="903" y="14"/>
                    <a:pt x="0" y="22"/>
                  </a:cubicBezTo>
                  <a:cubicBezTo>
                    <a:pt x="1455" y="1513"/>
                    <a:pt x="2870" y="3042"/>
                    <a:pt x="4247" y="4605"/>
                  </a:cubicBezTo>
                  <a:cubicBezTo>
                    <a:pt x="5539" y="6078"/>
                    <a:pt x="7005" y="7565"/>
                    <a:pt x="8084" y="9209"/>
                  </a:cubicBezTo>
                  <a:cubicBezTo>
                    <a:pt x="8973" y="9229"/>
                    <a:pt x="9862" y="9253"/>
                    <a:pt x="10751" y="9281"/>
                  </a:cubicBezTo>
                  <a:cubicBezTo>
                    <a:pt x="8082" y="6168"/>
                    <a:pt x="5510" y="3005"/>
                    <a:pt x="270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7"/>
            <p:cNvSpPr/>
            <p:nvPr/>
          </p:nvSpPr>
          <p:spPr>
            <a:xfrm>
              <a:off x="2065875" y="3849682"/>
              <a:ext cx="277325" cy="227850"/>
            </a:xfrm>
            <a:custGeom>
              <a:avLst/>
              <a:gdLst/>
              <a:ahLst/>
              <a:cxnLst/>
              <a:rect l="l" t="t" r="r" b="b"/>
              <a:pathLst>
                <a:path w="11093" h="9114" extrusionOk="0">
                  <a:moveTo>
                    <a:pt x="2554" y="0"/>
                  </a:moveTo>
                  <a:cubicBezTo>
                    <a:pt x="1953" y="4"/>
                    <a:pt x="1353" y="7"/>
                    <a:pt x="753" y="12"/>
                  </a:cubicBezTo>
                  <a:cubicBezTo>
                    <a:pt x="504" y="14"/>
                    <a:pt x="252" y="14"/>
                    <a:pt x="0" y="14"/>
                  </a:cubicBezTo>
                  <a:cubicBezTo>
                    <a:pt x="1547" y="1441"/>
                    <a:pt x="2995" y="2990"/>
                    <a:pt x="4458" y="4498"/>
                  </a:cubicBezTo>
                  <a:cubicBezTo>
                    <a:pt x="5927" y="6008"/>
                    <a:pt x="7456" y="7493"/>
                    <a:pt x="8846" y="9076"/>
                  </a:cubicBezTo>
                  <a:cubicBezTo>
                    <a:pt x="9596" y="9086"/>
                    <a:pt x="10344" y="9100"/>
                    <a:pt x="11092" y="9114"/>
                  </a:cubicBezTo>
                  <a:cubicBezTo>
                    <a:pt x="8109" y="6241"/>
                    <a:pt x="5212" y="3171"/>
                    <a:pt x="2554"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57"/>
            <p:cNvSpPr/>
            <p:nvPr/>
          </p:nvSpPr>
          <p:spPr>
            <a:xfrm>
              <a:off x="1914225" y="3850357"/>
              <a:ext cx="308550" cy="225600"/>
            </a:xfrm>
            <a:custGeom>
              <a:avLst/>
              <a:gdLst/>
              <a:ahLst/>
              <a:cxnLst/>
              <a:rect l="l" t="t" r="r" b="b"/>
              <a:pathLst>
                <a:path w="12342" h="9024" extrusionOk="0">
                  <a:moveTo>
                    <a:pt x="2822" y="1"/>
                  </a:moveTo>
                  <a:cubicBezTo>
                    <a:pt x="1882" y="3"/>
                    <a:pt x="940" y="11"/>
                    <a:pt x="1" y="13"/>
                  </a:cubicBezTo>
                  <a:cubicBezTo>
                    <a:pt x="1705" y="1296"/>
                    <a:pt x="3307" y="2721"/>
                    <a:pt x="4891" y="4145"/>
                  </a:cubicBezTo>
                  <a:cubicBezTo>
                    <a:pt x="6609" y="5690"/>
                    <a:pt x="8421" y="7244"/>
                    <a:pt x="9945" y="8982"/>
                  </a:cubicBezTo>
                  <a:cubicBezTo>
                    <a:pt x="9952" y="8992"/>
                    <a:pt x="9954" y="9001"/>
                    <a:pt x="9961" y="9010"/>
                  </a:cubicBezTo>
                  <a:cubicBezTo>
                    <a:pt x="10753" y="9013"/>
                    <a:pt x="11548" y="9017"/>
                    <a:pt x="12342" y="9024"/>
                  </a:cubicBezTo>
                  <a:cubicBezTo>
                    <a:pt x="9230" y="5983"/>
                    <a:pt x="6019" y="3051"/>
                    <a:pt x="2859" y="63"/>
                  </a:cubicBezTo>
                  <a:cubicBezTo>
                    <a:pt x="2838" y="43"/>
                    <a:pt x="2829" y="21"/>
                    <a:pt x="2822"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57"/>
            <p:cNvSpPr/>
            <p:nvPr/>
          </p:nvSpPr>
          <p:spPr>
            <a:xfrm>
              <a:off x="1756675" y="3851457"/>
              <a:ext cx="321575" cy="223250"/>
            </a:xfrm>
            <a:custGeom>
              <a:avLst/>
              <a:gdLst/>
              <a:ahLst/>
              <a:cxnLst/>
              <a:rect l="l" t="t" r="r" b="b"/>
              <a:pathLst>
                <a:path w="12863" h="8930" extrusionOk="0">
                  <a:moveTo>
                    <a:pt x="2814" y="1"/>
                  </a:moveTo>
                  <a:cubicBezTo>
                    <a:pt x="1879" y="26"/>
                    <a:pt x="939" y="54"/>
                    <a:pt x="1" y="70"/>
                  </a:cubicBezTo>
                  <a:cubicBezTo>
                    <a:pt x="3391" y="2931"/>
                    <a:pt x="6780" y="5824"/>
                    <a:pt x="10015" y="8856"/>
                  </a:cubicBezTo>
                  <a:cubicBezTo>
                    <a:pt x="10050" y="8886"/>
                    <a:pt x="10064" y="8897"/>
                    <a:pt x="10068" y="8930"/>
                  </a:cubicBezTo>
                  <a:cubicBezTo>
                    <a:pt x="10948" y="8922"/>
                    <a:pt x="11830" y="8870"/>
                    <a:pt x="12710" y="8870"/>
                  </a:cubicBezTo>
                  <a:lnTo>
                    <a:pt x="12862" y="8870"/>
                  </a:lnTo>
                  <a:cubicBezTo>
                    <a:pt x="11152" y="7484"/>
                    <a:pt x="9561" y="5768"/>
                    <a:pt x="7860" y="4254"/>
                  </a:cubicBezTo>
                  <a:cubicBezTo>
                    <a:pt x="6210" y="2786"/>
                    <a:pt x="4502" y="1428"/>
                    <a:pt x="2814"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57"/>
            <p:cNvSpPr/>
            <p:nvPr/>
          </p:nvSpPr>
          <p:spPr>
            <a:xfrm>
              <a:off x="1670125" y="3860357"/>
              <a:ext cx="255625" cy="217225"/>
            </a:xfrm>
            <a:custGeom>
              <a:avLst/>
              <a:gdLst/>
              <a:ahLst/>
              <a:cxnLst/>
              <a:rect l="l" t="t" r="r" b="b"/>
              <a:pathLst>
                <a:path w="10225" h="8689" extrusionOk="0">
                  <a:moveTo>
                    <a:pt x="21" y="1"/>
                  </a:moveTo>
                  <a:cubicBezTo>
                    <a:pt x="5" y="772"/>
                    <a:pt x="1" y="1540"/>
                    <a:pt x="3" y="2309"/>
                  </a:cubicBezTo>
                  <a:cubicBezTo>
                    <a:pt x="2489" y="4415"/>
                    <a:pt x="5087" y="6480"/>
                    <a:pt x="7474" y="8689"/>
                  </a:cubicBezTo>
                  <a:cubicBezTo>
                    <a:pt x="7634" y="8689"/>
                    <a:pt x="7797" y="8689"/>
                    <a:pt x="7957" y="8687"/>
                  </a:cubicBezTo>
                  <a:cubicBezTo>
                    <a:pt x="8711" y="8675"/>
                    <a:pt x="9469" y="8665"/>
                    <a:pt x="10224" y="8657"/>
                  </a:cubicBezTo>
                  <a:cubicBezTo>
                    <a:pt x="8465" y="7297"/>
                    <a:pt x="6853" y="5720"/>
                    <a:pt x="5154" y="4283"/>
                  </a:cubicBezTo>
                  <a:cubicBezTo>
                    <a:pt x="3454" y="2842"/>
                    <a:pt x="1731" y="1430"/>
                    <a:pt x="2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57"/>
            <p:cNvSpPr/>
            <p:nvPr/>
          </p:nvSpPr>
          <p:spPr>
            <a:xfrm>
              <a:off x="1670975" y="3988657"/>
              <a:ext cx="102475" cy="90725"/>
            </a:xfrm>
            <a:custGeom>
              <a:avLst/>
              <a:gdLst/>
              <a:ahLst/>
              <a:cxnLst/>
              <a:rect l="l" t="t" r="r" b="b"/>
              <a:pathLst>
                <a:path w="4099" h="3629" extrusionOk="0">
                  <a:moveTo>
                    <a:pt x="1" y="1"/>
                  </a:moveTo>
                  <a:lnTo>
                    <a:pt x="1" y="1"/>
                  </a:lnTo>
                  <a:cubicBezTo>
                    <a:pt x="8" y="527"/>
                    <a:pt x="13" y="1054"/>
                    <a:pt x="17" y="1581"/>
                  </a:cubicBezTo>
                  <a:cubicBezTo>
                    <a:pt x="782" y="2231"/>
                    <a:pt x="1514" y="2933"/>
                    <a:pt x="2236" y="3628"/>
                  </a:cubicBezTo>
                  <a:cubicBezTo>
                    <a:pt x="2854" y="3599"/>
                    <a:pt x="3476" y="3583"/>
                    <a:pt x="4099" y="3575"/>
                  </a:cubicBezTo>
                  <a:cubicBezTo>
                    <a:pt x="3926" y="3504"/>
                    <a:pt x="3796" y="3349"/>
                    <a:pt x="3647" y="3223"/>
                  </a:cubicBezTo>
                  <a:cubicBezTo>
                    <a:pt x="3188" y="2837"/>
                    <a:pt x="2739" y="2430"/>
                    <a:pt x="2287" y="2035"/>
                  </a:cubicBezTo>
                  <a:cubicBezTo>
                    <a:pt x="1518" y="1366"/>
                    <a:pt x="747" y="696"/>
                    <a:pt x="1"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57"/>
            <p:cNvSpPr/>
            <p:nvPr/>
          </p:nvSpPr>
          <p:spPr>
            <a:xfrm>
              <a:off x="2402625" y="3847307"/>
              <a:ext cx="70725" cy="49725"/>
            </a:xfrm>
            <a:custGeom>
              <a:avLst/>
              <a:gdLst/>
              <a:ahLst/>
              <a:cxnLst/>
              <a:rect l="l" t="t" r="r" b="b"/>
              <a:pathLst>
                <a:path w="2829" h="1989" extrusionOk="0">
                  <a:moveTo>
                    <a:pt x="1861" y="0"/>
                  </a:moveTo>
                  <a:cubicBezTo>
                    <a:pt x="1243" y="5"/>
                    <a:pt x="621" y="10"/>
                    <a:pt x="0" y="14"/>
                  </a:cubicBezTo>
                  <a:cubicBezTo>
                    <a:pt x="688" y="707"/>
                    <a:pt x="1408" y="1352"/>
                    <a:pt x="2146" y="1988"/>
                  </a:cubicBezTo>
                  <a:cubicBezTo>
                    <a:pt x="2369" y="1696"/>
                    <a:pt x="2597" y="1407"/>
                    <a:pt x="2828" y="1121"/>
                  </a:cubicBezTo>
                  <a:cubicBezTo>
                    <a:pt x="2633" y="1008"/>
                    <a:pt x="2484" y="767"/>
                    <a:pt x="2341" y="594"/>
                  </a:cubicBezTo>
                  <a:cubicBezTo>
                    <a:pt x="2180" y="398"/>
                    <a:pt x="2021" y="199"/>
                    <a:pt x="1861"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57"/>
            <p:cNvSpPr/>
            <p:nvPr/>
          </p:nvSpPr>
          <p:spPr>
            <a:xfrm>
              <a:off x="2285225" y="3848132"/>
              <a:ext cx="145075" cy="156250"/>
            </a:xfrm>
            <a:custGeom>
              <a:avLst/>
              <a:gdLst/>
              <a:ahLst/>
              <a:cxnLst/>
              <a:rect l="l" t="t" r="r" b="b"/>
              <a:pathLst>
                <a:path w="5803" h="6250" extrusionOk="0">
                  <a:moveTo>
                    <a:pt x="2388" y="0"/>
                  </a:moveTo>
                  <a:cubicBezTo>
                    <a:pt x="1591" y="5"/>
                    <a:pt x="794" y="11"/>
                    <a:pt x="0" y="18"/>
                  </a:cubicBezTo>
                  <a:cubicBezTo>
                    <a:pt x="2007" y="1977"/>
                    <a:pt x="3997" y="4054"/>
                    <a:pt x="5802" y="6250"/>
                  </a:cubicBezTo>
                  <a:cubicBezTo>
                    <a:pt x="5507" y="5812"/>
                    <a:pt x="5218" y="5373"/>
                    <a:pt x="4929" y="4939"/>
                  </a:cubicBezTo>
                  <a:cubicBezTo>
                    <a:pt x="4832" y="4790"/>
                    <a:pt x="4929" y="4661"/>
                    <a:pt x="5059" y="4625"/>
                  </a:cubicBezTo>
                  <a:cubicBezTo>
                    <a:pt x="5204" y="4352"/>
                    <a:pt x="5366" y="4086"/>
                    <a:pt x="5530" y="3822"/>
                  </a:cubicBezTo>
                  <a:cubicBezTo>
                    <a:pt x="4406" y="2623"/>
                    <a:pt x="3339" y="1344"/>
                    <a:pt x="238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57"/>
            <p:cNvSpPr/>
            <p:nvPr/>
          </p:nvSpPr>
          <p:spPr>
            <a:xfrm>
              <a:off x="2138900" y="3849157"/>
              <a:ext cx="263400" cy="229525"/>
            </a:xfrm>
            <a:custGeom>
              <a:avLst/>
              <a:gdLst/>
              <a:ahLst/>
              <a:cxnLst/>
              <a:rect l="l" t="t" r="r" b="b"/>
              <a:pathLst>
                <a:path w="10536" h="9181" extrusionOk="0">
                  <a:moveTo>
                    <a:pt x="2569" y="1"/>
                  </a:moveTo>
                  <a:cubicBezTo>
                    <a:pt x="1713" y="7"/>
                    <a:pt x="857" y="15"/>
                    <a:pt x="0" y="19"/>
                  </a:cubicBezTo>
                  <a:cubicBezTo>
                    <a:pt x="2879" y="3053"/>
                    <a:pt x="5744" y="6105"/>
                    <a:pt x="8623" y="9141"/>
                  </a:cubicBezTo>
                  <a:cubicBezTo>
                    <a:pt x="9261" y="9153"/>
                    <a:pt x="9898" y="9167"/>
                    <a:pt x="10536" y="9181"/>
                  </a:cubicBezTo>
                  <a:cubicBezTo>
                    <a:pt x="9168" y="7779"/>
                    <a:pt x="7987" y="6126"/>
                    <a:pt x="6705" y="4651"/>
                  </a:cubicBezTo>
                  <a:cubicBezTo>
                    <a:pt x="5345" y="3085"/>
                    <a:pt x="3961" y="1538"/>
                    <a:pt x="2569"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57"/>
            <p:cNvSpPr/>
            <p:nvPr/>
          </p:nvSpPr>
          <p:spPr>
            <a:xfrm>
              <a:off x="1994525" y="3850082"/>
              <a:ext cx="278825" cy="226350"/>
            </a:xfrm>
            <a:custGeom>
              <a:avLst/>
              <a:gdLst/>
              <a:ahLst/>
              <a:cxnLst/>
              <a:rect l="l" t="t" r="r" b="b"/>
              <a:pathLst>
                <a:path w="11153" h="9054" extrusionOk="0">
                  <a:moveTo>
                    <a:pt x="2469" y="0"/>
                  </a:moveTo>
                  <a:cubicBezTo>
                    <a:pt x="1646" y="6"/>
                    <a:pt x="823" y="8"/>
                    <a:pt x="0" y="10"/>
                  </a:cubicBezTo>
                  <a:cubicBezTo>
                    <a:pt x="3330" y="2857"/>
                    <a:pt x="6497" y="5899"/>
                    <a:pt x="9631" y="8957"/>
                  </a:cubicBezTo>
                  <a:cubicBezTo>
                    <a:pt x="9656" y="8982"/>
                    <a:pt x="9672" y="9010"/>
                    <a:pt x="9682" y="9038"/>
                  </a:cubicBezTo>
                  <a:cubicBezTo>
                    <a:pt x="10171" y="9042"/>
                    <a:pt x="10663" y="9049"/>
                    <a:pt x="11153" y="9054"/>
                  </a:cubicBezTo>
                  <a:cubicBezTo>
                    <a:pt x="9742" y="7666"/>
                    <a:pt x="8405" y="6189"/>
                    <a:pt x="7028" y="4764"/>
                  </a:cubicBezTo>
                  <a:cubicBezTo>
                    <a:pt x="5505" y="3187"/>
                    <a:pt x="3921" y="1644"/>
                    <a:pt x="246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57"/>
            <p:cNvSpPr/>
            <p:nvPr/>
          </p:nvSpPr>
          <p:spPr>
            <a:xfrm>
              <a:off x="1836825" y="3850657"/>
              <a:ext cx="314475" cy="224975"/>
            </a:xfrm>
            <a:custGeom>
              <a:avLst/>
              <a:gdLst/>
              <a:ahLst/>
              <a:cxnLst/>
              <a:rect l="l" t="t" r="r" b="b"/>
              <a:pathLst>
                <a:path w="12579" h="8999" extrusionOk="0">
                  <a:moveTo>
                    <a:pt x="2787" y="1"/>
                  </a:moveTo>
                  <a:cubicBezTo>
                    <a:pt x="2323" y="3"/>
                    <a:pt x="1856" y="5"/>
                    <a:pt x="1393" y="7"/>
                  </a:cubicBezTo>
                  <a:cubicBezTo>
                    <a:pt x="930" y="7"/>
                    <a:pt x="467" y="17"/>
                    <a:pt x="1" y="29"/>
                  </a:cubicBezTo>
                  <a:cubicBezTo>
                    <a:pt x="1642" y="1257"/>
                    <a:pt x="3216" y="2577"/>
                    <a:pt x="4757" y="3930"/>
                  </a:cubicBezTo>
                  <a:cubicBezTo>
                    <a:pt x="6521" y="5475"/>
                    <a:pt x="8356" y="7053"/>
                    <a:pt x="9912" y="8811"/>
                  </a:cubicBezTo>
                  <a:cubicBezTo>
                    <a:pt x="9968" y="8872"/>
                    <a:pt x="9964" y="8943"/>
                    <a:pt x="9931" y="8994"/>
                  </a:cubicBezTo>
                  <a:cubicBezTo>
                    <a:pt x="10096" y="8993"/>
                    <a:pt x="10261" y="8993"/>
                    <a:pt x="10426" y="8993"/>
                  </a:cubicBezTo>
                  <a:cubicBezTo>
                    <a:pt x="11143" y="8993"/>
                    <a:pt x="11861" y="8996"/>
                    <a:pt x="12579" y="8999"/>
                  </a:cubicBezTo>
                  <a:cubicBezTo>
                    <a:pt x="10966" y="7574"/>
                    <a:pt x="9471" y="5999"/>
                    <a:pt x="7883" y="4550"/>
                  </a:cubicBezTo>
                  <a:cubicBezTo>
                    <a:pt x="6214" y="3025"/>
                    <a:pt x="4480" y="1580"/>
                    <a:pt x="2815" y="56"/>
                  </a:cubicBezTo>
                  <a:cubicBezTo>
                    <a:pt x="2797" y="40"/>
                    <a:pt x="2789" y="21"/>
                    <a:pt x="2787"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57"/>
            <p:cNvSpPr/>
            <p:nvPr/>
          </p:nvSpPr>
          <p:spPr>
            <a:xfrm>
              <a:off x="1670525" y="3851407"/>
              <a:ext cx="326100" cy="225325"/>
            </a:xfrm>
            <a:custGeom>
              <a:avLst/>
              <a:gdLst/>
              <a:ahLst/>
              <a:cxnLst/>
              <a:rect l="l" t="t" r="r" b="b"/>
              <a:pathLst>
                <a:path w="13044" h="9013" extrusionOk="0">
                  <a:moveTo>
                    <a:pt x="1" y="1"/>
                  </a:moveTo>
                  <a:cubicBezTo>
                    <a:pt x="5" y="19"/>
                    <a:pt x="11" y="37"/>
                    <a:pt x="9" y="60"/>
                  </a:cubicBezTo>
                  <a:lnTo>
                    <a:pt x="9" y="84"/>
                  </a:lnTo>
                  <a:cubicBezTo>
                    <a:pt x="1723" y="1381"/>
                    <a:pt x="3395" y="2732"/>
                    <a:pt x="5043" y="4110"/>
                  </a:cubicBezTo>
                  <a:cubicBezTo>
                    <a:pt x="6848" y="5618"/>
                    <a:pt x="8769" y="7105"/>
                    <a:pt x="10405" y="8798"/>
                  </a:cubicBezTo>
                  <a:cubicBezTo>
                    <a:pt x="10467" y="8862"/>
                    <a:pt x="10446" y="8957"/>
                    <a:pt x="10393" y="9013"/>
                  </a:cubicBezTo>
                  <a:cubicBezTo>
                    <a:pt x="11274" y="9001"/>
                    <a:pt x="12159" y="8991"/>
                    <a:pt x="13043" y="8982"/>
                  </a:cubicBezTo>
                  <a:cubicBezTo>
                    <a:pt x="9665" y="6126"/>
                    <a:pt x="6393" y="3110"/>
                    <a:pt x="3166" y="88"/>
                  </a:cubicBezTo>
                  <a:cubicBezTo>
                    <a:pt x="2940" y="91"/>
                    <a:pt x="2713" y="93"/>
                    <a:pt x="2488" y="93"/>
                  </a:cubicBezTo>
                  <a:cubicBezTo>
                    <a:pt x="1651" y="93"/>
                    <a:pt x="820" y="70"/>
                    <a:pt x="1"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57"/>
            <p:cNvSpPr/>
            <p:nvPr/>
          </p:nvSpPr>
          <p:spPr>
            <a:xfrm>
              <a:off x="1670300" y="3925932"/>
              <a:ext cx="173825" cy="152000"/>
            </a:xfrm>
            <a:custGeom>
              <a:avLst/>
              <a:gdLst/>
              <a:ahLst/>
              <a:cxnLst/>
              <a:rect l="l" t="t" r="r" b="b"/>
              <a:pathLst>
                <a:path w="6953" h="6080" extrusionOk="0">
                  <a:moveTo>
                    <a:pt x="0" y="0"/>
                  </a:moveTo>
                  <a:lnTo>
                    <a:pt x="0" y="0"/>
                  </a:lnTo>
                  <a:cubicBezTo>
                    <a:pt x="4" y="736"/>
                    <a:pt x="14" y="1475"/>
                    <a:pt x="24" y="2213"/>
                  </a:cubicBezTo>
                  <a:cubicBezTo>
                    <a:pt x="688" y="2746"/>
                    <a:pt x="1340" y="3300"/>
                    <a:pt x="1986" y="3853"/>
                  </a:cubicBezTo>
                  <a:cubicBezTo>
                    <a:pt x="2396" y="4207"/>
                    <a:pt x="2805" y="4563"/>
                    <a:pt x="3217" y="4916"/>
                  </a:cubicBezTo>
                  <a:cubicBezTo>
                    <a:pt x="3466" y="5133"/>
                    <a:pt x="3985" y="5784"/>
                    <a:pt x="4299" y="5853"/>
                  </a:cubicBezTo>
                  <a:cubicBezTo>
                    <a:pt x="4406" y="5877"/>
                    <a:pt x="4420" y="6013"/>
                    <a:pt x="4360" y="6080"/>
                  </a:cubicBezTo>
                  <a:cubicBezTo>
                    <a:pt x="5227" y="6072"/>
                    <a:pt x="6094" y="6076"/>
                    <a:pt x="6952" y="6070"/>
                  </a:cubicBezTo>
                  <a:cubicBezTo>
                    <a:pt x="4491" y="4288"/>
                    <a:pt x="2159" y="2129"/>
                    <a:pt x="0"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57"/>
            <p:cNvSpPr/>
            <p:nvPr/>
          </p:nvSpPr>
          <p:spPr>
            <a:xfrm>
              <a:off x="1671100" y="4035607"/>
              <a:ext cx="46200" cy="48850"/>
            </a:xfrm>
            <a:custGeom>
              <a:avLst/>
              <a:gdLst/>
              <a:ahLst/>
              <a:cxnLst/>
              <a:rect l="l" t="t" r="r" b="b"/>
              <a:pathLst>
                <a:path w="1848" h="1954" extrusionOk="0">
                  <a:moveTo>
                    <a:pt x="12" y="1"/>
                  </a:moveTo>
                  <a:lnTo>
                    <a:pt x="12" y="1"/>
                  </a:lnTo>
                  <a:cubicBezTo>
                    <a:pt x="14" y="651"/>
                    <a:pt x="12" y="1303"/>
                    <a:pt x="0" y="1953"/>
                  </a:cubicBezTo>
                  <a:cubicBezTo>
                    <a:pt x="610" y="1868"/>
                    <a:pt x="1227" y="1812"/>
                    <a:pt x="1847" y="1774"/>
                  </a:cubicBezTo>
                  <a:cubicBezTo>
                    <a:pt x="1224" y="1196"/>
                    <a:pt x="600" y="612"/>
                    <a:pt x="12"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57"/>
            <p:cNvSpPr/>
            <p:nvPr/>
          </p:nvSpPr>
          <p:spPr>
            <a:xfrm>
              <a:off x="1657025" y="3836882"/>
              <a:ext cx="853825" cy="255950"/>
            </a:xfrm>
            <a:custGeom>
              <a:avLst/>
              <a:gdLst/>
              <a:ahLst/>
              <a:cxnLst/>
              <a:rect l="l" t="t" r="r" b="b"/>
              <a:pathLst>
                <a:path w="34153" h="10238" extrusionOk="0">
                  <a:moveTo>
                    <a:pt x="33567" y="403"/>
                  </a:moveTo>
                  <a:lnTo>
                    <a:pt x="33567" y="403"/>
                  </a:lnTo>
                  <a:cubicBezTo>
                    <a:pt x="33322" y="707"/>
                    <a:pt x="33075" y="1011"/>
                    <a:pt x="32828" y="1318"/>
                  </a:cubicBezTo>
                  <a:cubicBezTo>
                    <a:pt x="32722" y="1136"/>
                    <a:pt x="32544" y="990"/>
                    <a:pt x="32397" y="842"/>
                  </a:cubicBezTo>
                  <a:cubicBezTo>
                    <a:pt x="32254" y="699"/>
                    <a:pt x="32107" y="558"/>
                    <a:pt x="31962" y="415"/>
                  </a:cubicBezTo>
                  <a:cubicBezTo>
                    <a:pt x="32498" y="413"/>
                    <a:pt x="33031" y="409"/>
                    <a:pt x="33567" y="403"/>
                  </a:cubicBezTo>
                  <a:close/>
                  <a:moveTo>
                    <a:pt x="31685" y="417"/>
                  </a:moveTo>
                  <a:cubicBezTo>
                    <a:pt x="31845" y="616"/>
                    <a:pt x="32004" y="815"/>
                    <a:pt x="32166" y="1011"/>
                  </a:cubicBezTo>
                  <a:cubicBezTo>
                    <a:pt x="32309" y="1184"/>
                    <a:pt x="32457" y="1425"/>
                    <a:pt x="32653" y="1538"/>
                  </a:cubicBezTo>
                  <a:cubicBezTo>
                    <a:pt x="32421" y="1824"/>
                    <a:pt x="32193" y="2113"/>
                    <a:pt x="31970" y="2405"/>
                  </a:cubicBezTo>
                  <a:cubicBezTo>
                    <a:pt x="31232" y="1769"/>
                    <a:pt x="30512" y="1124"/>
                    <a:pt x="29824" y="431"/>
                  </a:cubicBezTo>
                  <a:cubicBezTo>
                    <a:pt x="30445" y="427"/>
                    <a:pt x="31067" y="422"/>
                    <a:pt x="31685" y="417"/>
                  </a:cubicBezTo>
                  <a:close/>
                  <a:moveTo>
                    <a:pt x="29600" y="433"/>
                  </a:moveTo>
                  <a:lnTo>
                    <a:pt x="29600" y="433"/>
                  </a:lnTo>
                  <a:cubicBezTo>
                    <a:pt x="29582" y="473"/>
                    <a:pt x="29584" y="519"/>
                    <a:pt x="29618" y="560"/>
                  </a:cubicBezTo>
                  <a:cubicBezTo>
                    <a:pt x="30272" y="1318"/>
                    <a:pt x="30988" y="2043"/>
                    <a:pt x="31769" y="2669"/>
                  </a:cubicBezTo>
                  <a:cubicBezTo>
                    <a:pt x="31447" y="3099"/>
                    <a:pt x="31136" y="3532"/>
                    <a:pt x="30845" y="3978"/>
                  </a:cubicBezTo>
                  <a:cubicBezTo>
                    <a:pt x="29799" y="2826"/>
                    <a:pt x="28795" y="1646"/>
                    <a:pt x="27802" y="448"/>
                  </a:cubicBezTo>
                  <a:cubicBezTo>
                    <a:pt x="28402" y="443"/>
                    <a:pt x="29000" y="439"/>
                    <a:pt x="29600" y="433"/>
                  </a:cubicBezTo>
                  <a:close/>
                  <a:moveTo>
                    <a:pt x="27515" y="450"/>
                  </a:moveTo>
                  <a:cubicBezTo>
                    <a:pt x="28467" y="1794"/>
                    <a:pt x="29533" y="3073"/>
                    <a:pt x="30658" y="4272"/>
                  </a:cubicBezTo>
                  <a:cubicBezTo>
                    <a:pt x="30494" y="4536"/>
                    <a:pt x="30332" y="4802"/>
                    <a:pt x="30187" y="5075"/>
                  </a:cubicBezTo>
                  <a:cubicBezTo>
                    <a:pt x="30057" y="5111"/>
                    <a:pt x="29960" y="5240"/>
                    <a:pt x="30057" y="5389"/>
                  </a:cubicBezTo>
                  <a:cubicBezTo>
                    <a:pt x="30346" y="5823"/>
                    <a:pt x="30635" y="6262"/>
                    <a:pt x="30930" y="6700"/>
                  </a:cubicBezTo>
                  <a:cubicBezTo>
                    <a:pt x="29125" y="4504"/>
                    <a:pt x="27135" y="2427"/>
                    <a:pt x="25128" y="468"/>
                  </a:cubicBezTo>
                  <a:cubicBezTo>
                    <a:pt x="25922" y="462"/>
                    <a:pt x="26719" y="455"/>
                    <a:pt x="27515" y="450"/>
                  </a:cubicBezTo>
                  <a:close/>
                  <a:moveTo>
                    <a:pt x="6800" y="584"/>
                  </a:moveTo>
                  <a:cubicBezTo>
                    <a:pt x="8488" y="2011"/>
                    <a:pt x="10196" y="3369"/>
                    <a:pt x="11847" y="4837"/>
                  </a:cubicBezTo>
                  <a:cubicBezTo>
                    <a:pt x="13546" y="6351"/>
                    <a:pt x="15138" y="8067"/>
                    <a:pt x="16848" y="9453"/>
                  </a:cubicBezTo>
                  <a:lnTo>
                    <a:pt x="16696" y="9453"/>
                  </a:lnTo>
                  <a:cubicBezTo>
                    <a:pt x="15816" y="9453"/>
                    <a:pt x="14934" y="9505"/>
                    <a:pt x="14054" y="9513"/>
                  </a:cubicBezTo>
                  <a:cubicBezTo>
                    <a:pt x="14050" y="9480"/>
                    <a:pt x="14036" y="9469"/>
                    <a:pt x="14001" y="9439"/>
                  </a:cubicBezTo>
                  <a:cubicBezTo>
                    <a:pt x="10766" y="6407"/>
                    <a:pt x="7377" y="3514"/>
                    <a:pt x="3988" y="653"/>
                  </a:cubicBezTo>
                  <a:cubicBezTo>
                    <a:pt x="4925" y="637"/>
                    <a:pt x="5865" y="609"/>
                    <a:pt x="6800" y="584"/>
                  </a:cubicBezTo>
                  <a:close/>
                  <a:moveTo>
                    <a:pt x="9979" y="552"/>
                  </a:moveTo>
                  <a:cubicBezTo>
                    <a:pt x="9981" y="572"/>
                    <a:pt x="9989" y="591"/>
                    <a:pt x="10007" y="607"/>
                  </a:cubicBezTo>
                  <a:cubicBezTo>
                    <a:pt x="11672" y="2131"/>
                    <a:pt x="13406" y="3576"/>
                    <a:pt x="15075" y="5101"/>
                  </a:cubicBezTo>
                  <a:cubicBezTo>
                    <a:pt x="16663" y="6550"/>
                    <a:pt x="18158" y="8125"/>
                    <a:pt x="19771" y="9550"/>
                  </a:cubicBezTo>
                  <a:cubicBezTo>
                    <a:pt x="19053" y="9547"/>
                    <a:pt x="18335" y="9544"/>
                    <a:pt x="17618" y="9544"/>
                  </a:cubicBezTo>
                  <a:cubicBezTo>
                    <a:pt x="17453" y="9544"/>
                    <a:pt x="17288" y="9544"/>
                    <a:pt x="17123" y="9545"/>
                  </a:cubicBezTo>
                  <a:cubicBezTo>
                    <a:pt x="17156" y="9494"/>
                    <a:pt x="17160" y="9423"/>
                    <a:pt x="17104" y="9362"/>
                  </a:cubicBezTo>
                  <a:cubicBezTo>
                    <a:pt x="15548" y="7604"/>
                    <a:pt x="13713" y="6026"/>
                    <a:pt x="11949" y="4481"/>
                  </a:cubicBezTo>
                  <a:cubicBezTo>
                    <a:pt x="10408" y="3128"/>
                    <a:pt x="8834" y="1808"/>
                    <a:pt x="7192" y="580"/>
                  </a:cubicBezTo>
                  <a:cubicBezTo>
                    <a:pt x="7659" y="568"/>
                    <a:pt x="8122" y="558"/>
                    <a:pt x="8585" y="558"/>
                  </a:cubicBezTo>
                  <a:cubicBezTo>
                    <a:pt x="9048" y="556"/>
                    <a:pt x="9515" y="554"/>
                    <a:pt x="9979" y="552"/>
                  </a:cubicBezTo>
                  <a:close/>
                  <a:moveTo>
                    <a:pt x="13110" y="540"/>
                  </a:moveTo>
                  <a:cubicBezTo>
                    <a:pt x="13117" y="561"/>
                    <a:pt x="13126" y="582"/>
                    <a:pt x="13147" y="602"/>
                  </a:cubicBezTo>
                  <a:cubicBezTo>
                    <a:pt x="16307" y="3590"/>
                    <a:pt x="19518" y="6522"/>
                    <a:pt x="22630" y="9564"/>
                  </a:cubicBezTo>
                  <a:cubicBezTo>
                    <a:pt x="21836" y="9556"/>
                    <a:pt x="21041" y="9552"/>
                    <a:pt x="20249" y="9550"/>
                  </a:cubicBezTo>
                  <a:cubicBezTo>
                    <a:pt x="20242" y="9540"/>
                    <a:pt x="20240" y="9531"/>
                    <a:pt x="20233" y="9522"/>
                  </a:cubicBezTo>
                  <a:cubicBezTo>
                    <a:pt x="18709" y="7783"/>
                    <a:pt x="16897" y="6229"/>
                    <a:pt x="15179" y="4685"/>
                  </a:cubicBezTo>
                  <a:cubicBezTo>
                    <a:pt x="13595" y="3260"/>
                    <a:pt x="11993" y="1836"/>
                    <a:pt x="10289" y="552"/>
                  </a:cubicBezTo>
                  <a:cubicBezTo>
                    <a:pt x="11228" y="550"/>
                    <a:pt x="12170" y="542"/>
                    <a:pt x="13110" y="540"/>
                  </a:cubicBezTo>
                  <a:close/>
                  <a:moveTo>
                    <a:pt x="15969" y="528"/>
                  </a:moveTo>
                  <a:cubicBezTo>
                    <a:pt x="17421" y="2172"/>
                    <a:pt x="19005" y="3715"/>
                    <a:pt x="20528" y="5292"/>
                  </a:cubicBezTo>
                  <a:cubicBezTo>
                    <a:pt x="21904" y="6716"/>
                    <a:pt x="23242" y="8194"/>
                    <a:pt x="24652" y="9582"/>
                  </a:cubicBezTo>
                  <a:cubicBezTo>
                    <a:pt x="24163" y="9577"/>
                    <a:pt x="23671" y="9570"/>
                    <a:pt x="23182" y="9566"/>
                  </a:cubicBezTo>
                  <a:cubicBezTo>
                    <a:pt x="23172" y="9538"/>
                    <a:pt x="23156" y="9510"/>
                    <a:pt x="23131" y="9485"/>
                  </a:cubicBezTo>
                  <a:cubicBezTo>
                    <a:pt x="19997" y="6427"/>
                    <a:pt x="16830" y="3385"/>
                    <a:pt x="13500" y="538"/>
                  </a:cubicBezTo>
                  <a:cubicBezTo>
                    <a:pt x="14323" y="536"/>
                    <a:pt x="15146" y="534"/>
                    <a:pt x="15969" y="528"/>
                  </a:cubicBezTo>
                  <a:close/>
                  <a:moveTo>
                    <a:pt x="541" y="582"/>
                  </a:moveTo>
                  <a:lnTo>
                    <a:pt x="541" y="582"/>
                  </a:lnTo>
                  <a:cubicBezTo>
                    <a:pt x="1361" y="651"/>
                    <a:pt x="2192" y="674"/>
                    <a:pt x="3028" y="674"/>
                  </a:cubicBezTo>
                  <a:cubicBezTo>
                    <a:pt x="3254" y="674"/>
                    <a:pt x="3480" y="672"/>
                    <a:pt x="3706" y="669"/>
                  </a:cubicBezTo>
                  <a:cubicBezTo>
                    <a:pt x="6933" y="3691"/>
                    <a:pt x="10205" y="6707"/>
                    <a:pt x="13583" y="9563"/>
                  </a:cubicBezTo>
                  <a:cubicBezTo>
                    <a:pt x="12699" y="9572"/>
                    <a:pt x="11815" y="9582"/>
                    <a:pt x="10933" y="9594"/>
                  </a:cubicBezTo>
                  <a:cubicBezTo>
                    <a:pt x="10986" y="9538"/>
                    <a:pt x="11007" y="9443"/>
                    <a:pt x="10945" y="9379"/>
                  </a:cubicBezTo>
                  <a:cubicBezTo>
                    <a:pt x="9310" y="7686"/>
                    <a:pt x="7388" y="6199"/>
                    <a:pt x="5583" y="4691"/>
                  </a:cubicBezTo>
                  <a:cubicBezTo>
                    <a:pt x="3935" y="3313"/>
                    <a:pt x="2263" y="1962"/>
                    <a:pt x="549" y="665"/>
                  </a:cubicBezTo>
                  <a:lnTo>
                    <a:pt x="549" y="641"/>
                  </a:lnTo>
                  <a:cubicBezTo>
                    <a:pt x="552" y="618"/>
                    <a:pt x="545" y="600"/>
                    <a:pt x="541" y="582"/>
                  </a:cubicBezTo>
                  <a:close/>
                  <a:moveTo>
                    <a:pt x="18908" y="512"/>
                  </a:moveTo>
                  <a:cubicBezTo>
                    <a:pt x="21566" y="3683"/>
                    <a:pt x="24463" y="6753"/>
                    <a:pt x="27446" y="9626"/>
                  </a:cubicBezTo>
                  <a:cubicBezTo>
                    <a:pt x="26698" y="9612"/>
                    <a:pt x="25950" y="9598"/>
                    <a:pt x="25200" y="9588"/>
                  </a:cubicBezTo>
                  <a:cubicBezTo>
                    <a:pt x="23810" y="8005"/>
                    <a:pt x="22281" y="6520"/>
                    <a:pt x="20812" y="5010"/>
                  </a:cubicBezTo>
                  <a:cubicBezTo>
                    <a:pt x="19349" y="3502"/>
                    <a:pt x="17901" y="1953"/>
                    <a:pt x="16354" y="526"/>
                  </a:cubicBezTo>
                  <a:cubicBezTo>
                    <a:pt x="16606" y="526"/>
                    <a:pt x="16858" y="526"/>
                    <a:pt x="17107" y="524"/>
                  </a:cubicBezTo>
                  <a:cubicBezTo>
                    <a:pt x="17707" y="520"/>
                    <a:pt x="18307" y="518"/>
                    <a:pt x="18908" y="512"/>
                  </a:cubicBezTo>
                  <a:close/>
                  <a:moveTo>
                    <a:pt x="545" y="940"/>
                  </a:moveTo>
                  <a:cubicBezTo>
                    <a:pt x="2256" y="2369"/>
                    <a:pt x="3978" y="3781"/>
                    <a:pt x="5678" y="5222"/>
                  </a:cubicBezTo>
                  <a:cubicBezTo>
                    <a:pt x="7377" y="6658"/>
                    <a:pt x="8989" y="8236"/>
                    <a:pt x="10748" y="9596"/>
                  </a:cubicBezTo>
                  <a:cubicBezTo>
                    <a:pt x="9993" y="9604"/>
                    <a:pt x="9235" y="9614"/>
                    <a:pt x="8481" y="9626"/>
                  </a:cubicBezTo>
                  <a:cubicBezTo>
                    <a:pt x="8321" y="9628"/>
                    <a:pt x="8158" y="9628"/>
                    <a:pt x="7998" y="9628"/>
                  </a:cubicBezTo>
                  <a:cubicBezTo>
                    <a:pt x="5611" y="7419"/>
                    <a:pt x="3014" y="5354"/>
                    <a:pt x="527" y="3248"/>
                  </a:cubicBezTo>
                  <a:cubicBezTo>
                    <a:pt x="525" y="2479"/>
                    <a:pt x="529" y="1711"/>
                    <a:pt x="545" y="940"/>
                  </a:cubicBezTo>
                  <a:close/>
                  <a:moveTo>
                    <a:pt x="531" y="3562"/>
                  </a:moveTo>
                  <a:lnTo>
                    <a:pt x="531" y="3562"/>
                  </a:lnTo>
                  <a:cubicBezTo>
                    <a:pt x="2690" y="5691"/>
                    <a:pt x="5022" y="7850"/>
                    <a:pt x="7483" y="9632"/>
                  </a:cubicBezTo>
                  <a:cubicBezTo>
                    <a:pt x="6625" y="9638"/>
                    <a:pt x="5758" y="9634"/>
                    <a:pt x="4891" y="9642"/>
                  </a:cubicBezTo>
                  <a:cubicBezTo>
                    <a:pt x="4951" y="9575"/>
                    <a:pt x="4937" y="9439"/>
                    <a:pt x="4830" y="9415"/>
                  </a:cubicBezTo>
                  <a:cubicBezTo>
                    <a:pt x="4516" y="9346"/>
                    <a:pt x="3997" y="8695"/>
                    <a:pt x="3748" y="8478"/>
                  </a:cubicBezTo>
                  <a:cubicBezTo>
                    <a:pt x="3336" y="8125"/>
                    <a:pt x="2928" y="7769"/>
                    <a:pt x="2517" y="7415"/>
                  </a:cubicBezTo>
                  <a:cubicBezTo>
                    <a:pt x="1871" y="6862"/>
                    <a:pt x="1219" y="6308"/>
                    <a:pt x="555" y="5775"/>
                  </a:cubicBezTo>
                  <a:cubicBezTo>
                    <a:pt x="545" y="5037"/>
                    <a:pt x="535" y="4299"/>
                    <a:pt x="531" y="3562"/>
                  </a:cubicBezTo>
                  <a:close/>
                  <a:moveTo>
                    <a:pt x="21844" y="492"/>
                  </a:moveTo>
                  <a:cubicBezTo>
                    <a:pt x="23237" y="2029"/>
                    <a:pt x="24620" y="3576"/>
                    <a:pt x="25980" y="5142"/>
                  </a:cubicBezTo>
                  <a:cubicBezTo>
                    <a:pt x="27262" y="6617"/>
                    <a:pt x="28443" y="8270"/>
                    <a:pt x="29811" y="9672"/>
                  </a:cubicBezTo>
                  <a:cubicBezTo>
                    <a:pt x="29173" y="9658"/>
                    <a:pt x="28536" y="9644"/>
                    <a:pt x="27898" y="9632"/>
                  </a:cubicBezTo>
                  <a:cubicBezTo>
                    <a:pt x="25019" y="6596"/>
                    <a:pt x="22154" y="3544"/>
                    <a:pt x="19275" y="510"/>
                  </a:cubicBezTo>
                  <a:cubicBezTo>
                    <a:pt x="20131" y="506"/>
                    <a:pt x="20988" y="498"/>
                    <a:pt x="21844" y="492"/>
                  </a:cubicBezTo>
                  <a:close/>
                  <a:moveTo>
                    <a:pt x="559" y="6073"/>
                  </a:moveTo>
                  <a:cubicBezTo>
                    <a:pt x="1305" y="6767"/>
                    <a:pt x="2076" y="7437"/>
                    <a:pt x="2845" y="8107"/>
                  </a:cubicBezTo>
                  <a:cubicBezTo>
                    <a:pt x="3297" y="8501"/>
                    <a:pt x="3746" y="8908"/>
                    <a:pt x="4205" y="9294"/>
                  </a:cubicBezTo>
                  <a:cubicBezTo>
                    <a:pt x="4354" y="9421"/>
                    <a:pt x="4484" y="9575"/>
                    <a:pt x="4657" y="9646"/>
                  </a:cubicBezTo>
                  <a:cubicBezTo>
                    <a:pt x="4034" y="9654"/>
                    <a:pt x="3412" y="9670"/>
                    <a:pt x="2794" y="9699"/>
                  </a:cubicBezTo>
                  <a:cubicBezTo>
                    <a:pt x="2072" y="9005"/>
                    <a:pt x="1340" y="8303"/>
                    <a:pt x="575" y="7652"/>
                  </a:cubicBezTo>
                  <a:cubicBezTo>
                    <a:pt x="571" y="7125"/>
                    <a:pt x="566" y="6598"/>
                    <a:pt x="559" y="6073"/>
                  </a:cubicBezTo>
                  <a:close/>
                  <a:moveTo>
                    <a:pt x="24818" y="471"/>
                  </a:moveTo>
                  <a:cubicBezTo>
                    <a:pt x="27620" y="3475"/>
                    <a:pt x="30192" y="6638"/>
                    <a:pt x="32861" y="9751"/>
                  </a:cubicBezTo>
                  <a:cubicBezTo>
                    <a:pt x="31972" y="9723"/>
                    <a:pt x="31083" y="9699"/>
                    <a:pt x="30194" y="9679"/>
                  </a:cubicBezTo>
                  <a:cubicBezTo>
                    <a:pt x="29115" y="8035"/>
                    <a:pt x="27649" y="6548"/>
                    <a:pt x="26357" y="5075"/>
                  </a:cubicBezTo>
                  <a:cubicBezTo>
                    <a:pt x="24980" y="3512"/>
                    <a:pt x="23565" y="1983"/>
                    <a:pt x="22110" y="492"/>
                  </a:cubicBezTo>
                  <a:cubicBezTo>
                    <a:pt x="23013" y="484"/>
                    <a:pt x="23916" y="476"/>
                    <a:pt x="24818" y="471"/>
                  </a:cubicBezTo>
                  <a:close/>
                  <a:moveTo>
                    <a:pt x="575" y="7950"/>
                  </a:moveTo>
                  <a:lnTo>
                    <a:pt x="575" y="7950"/>
                  </a:lnTo>
                  <a:cubicBezTo>
                    <a:pt x="1163" y="8561"/>
                    <a:pt x="1787" y="9145"/>
                    <a:pt x="2410" y="9723"/>
                  </a:cubicBezTo>
                  <a:cubicBezTo>
                    <a:pt x="1790" y="9761"/>
                    <a:pt x="1173" y="9817"/>
                    <a:pt x="563" y="9902"/>
                  </a:cubicBezTo>
                  <a:cubicBezTo>
                    <a:pt x="575" y="9252"/>
                    <a:pt x="577" y="8600"/>
                    <a:pt x="575" y="7950"/>
                  </a:cubicBezTo>
                  <a:close/>
                  <a:moveTo>
                    <a:pt x="27394" y="0"/>
                  </a:moveTo>
                  <a:cubicBezTo>
                    <a:pt x="27345" y="0"/>
                    <a:pt x="27294" y="43"/>
                    <a:pt x="27289" y="92"/>
                  </a:cubicBezTo>
                  <a:cubicBezTo>
                    <a:pt x="23894" y="129"/>
                    <a:pt x="20500" y="164"/>
                    <a:pt x="17107" y="196"/>
                  </a:cubicBezTo>
                  <a:cubicBezTo>
                    <a:pt x="14343" y="224"/>
                    <a:pt x="11579" y="254"/>
                    <a:pt x="8816" y="284"/>
                  </a:cubicBezTo>
                  <a:cubicBezTo>
                    <a:pt x="8633" y="285"/>
                    <a:pt x="8450" y="286"/>
                    <a:pt x="8267" y="286"/>
                  </a:cubicBezTo>
                  <a:cubicBezTo>
                    <a:pt x="7775" y="286"/>
                    <a:pt x="7280" y="280"/>
                    <a:pt x="6784" y="272"/>
                  </a:cubicBezTo>
                  <a:cubicBezTo>
                    <a:pt x="6772" y="262"/>
                    <a:pt x="6760" y="254"/>
                    <a:pt x="6748" y="244"/>
                  </a:cubicBezTo>
                  <a:cubicBezTo>
                    <a:pt x="6730" y="231"/>
                    <a:pt x="6711" y="225"/>
                    <a:pt x="6692" y="225"/>
                  </a:cubicBezTo>
                  <a:cubicBezTo>
                    <a:pt x="6659" y="225"/>
                    <a:pt x="6628" y="242"/>
                    <a:pt x="6605" y="268"/>
                  </a:cubicBezTo>
                  <a:cubicBezTo>
                    <a:pt x="5625" y="249"/>
                    <a:pt x="4638" y="224"/>
                    <a:pt x="3656" y="224"/>
                  </a:cubicBezTo>
                  <a:cubicBezTo>
                    <a:pt x="2523" y="224"/>
                    <a:pt x="1397" y="257"/>
                    <a:pt x="293" y="371"/>
                  </a:cubicBezTo>
                  <a:cubicBezTo>
                    <a:pt x="241" y="379"/>
                    <a:pt x="211" y="413"/>
                    <a:pt x="203" y="450"/>
                  </a:cubicBezTo>
                  <a:cubicBezTo>
                    <a:pt x="139" y="484"/>
                    <a:pt x="88" y="546"/>
                    <a:pt x="86" y="641"/>
                  </a:cubicBezTo>
                  <a:cubicBezTo>
                    <a:pt x="44" y="2240"/>
                    <a:pt x="0" y="3862"/>
                    <a:pt x="9" y="5485"/>
                  </a:cubicBezTo>
                  <a:cubicBezTo>
                    <a:pt x="2" y="5504"/>
                    <a:pt x="0" y="5525"/>
                    <a:pt x="12" y="5546"/>
                  </a:cubicBezTo>
                  <a:cubicBezTo>
                    <a:pt x="20" y="7023"/>
                    <a:pt x="78" y="8501"/>
                    <a:pt x="231" y="9954"/>
                  </a:cubicBezTo>
                  <a:cubicBezTo>
                    <a:pt x="242" y="10057"/>
                    <a:pt x="327" y="10111"/>
                    <a:pt x="409" y="10111"/>
                  </a:cubicBezTo>
                  <a:cubicBezTo>
                    <a:pt x="410" y="10111"/>
                    <a:pt x="412" y="10111"/>
                    <a:pt x="414" y="10111"/>
                  </a:cubicBezTo>
                  <a:cubicBezTo>
                    <a:pt x="434" y="10133"/>
                    <a:pt x="462" y="10152"/>
                    <a:pt x="494" y="10155"/>
                  </a:cubicBezTo>
                  <a:cubicBezTo>
                    <a:pt x="1227" y="10215"/>
                    <a:pt x="1968" y="10237"/>
                    <a:pt x="2712" y="10237"/>
                  </a:cubicBezTo>
                  <a:cubicBezTo>
                    <a:pt x="4710" y="10237"/>
                    <a:pt x="6732" y="10075"/>
                    <a:pt x="8709" y="10041"/>
                  </a:cubicBezTo>
                  <a:cubicBezTo>
                    <a:pt x="11448" y="9995"/>
                    <a:pt x="14186" y="9970"/>
                    <a:pt x="16924" y="9965"/>
                  </a:cubicBezTo>
                  <a:cubicBezTo>
                    <a:pt x="17182" y="9965"/>
                    <a:pt x="17439" y="9965"/>
                    <a:pt x="17697" y="9965"/>
                  </a:cubicBezTo>
                  <a:cubicBezTo>
                    <a:pt x="20164" y="9965"/>
                    <a:pt x="22631" y="9987"/>
                    <a:pt x="25097" y="10023"/>
                  </a:cubicBezTo>
                  <a:cubicBezTo>
                    <a:pt x="25109" y="10032"/>
                    <a:pt x="25119" y="10043"/>
                    <a:pt x="25130" y="10055"/>
                  </a:cubicBezTo>
                  <a:cubicBezTo>
                    <a:pt x="25169" y="10092"/>
                    <a:pt x="25211" y="10108"/>
                    <a:pt x="25252" y="10108"/>
                  </a:cubicBezTo>
                  <a:cubicBezTo>
                    <a:pt x="25310" y="10108"/>
                    <a:pt x="25365" y="10075"/>
                    <a:pt x="25399" y="10027"/>
                  </a:cubicBezTo>
                  <a:cubicBezTo>
                    <a:pt x="28049" y="10067"/>
                    <a:pt x="30702" y="10119"/>
                    <a:pt x="33355" y="10180"/>
                  </a:cubicBezTo>
                  <a:cubicBezTo>
                    <a:pt x="33358" y="10180"/>
                    <a:pt x="33361" y="10180"/>
                    <a:pt x="33363" y="10180"/>
                  </a:cubicBezTo>
                  <a:cubicBezTo>
                    <a:pt x="33493" y="10180"/>
                    <a:pt x="33556" y="10079"/>
                    <a:pt x="33556" y="9974"/>
                  </a:cubicBezTo>
                  <a:cubicBezTo>
                    <a:pt x="33610" y="9928"/>
                    <a:pt x="33638" y="9849"/>
                    <a:pt x="33597" y="9775"/>
                  </a:cubicBezTo>
                  <a:cubicBezTo>
                    <a:pt x="32703" y="8183"/>
                    <a:pt x="31563" y="6661"/>
                    <a:pt x="30473" y="5195"/>
                  </a:cubicBezTo>
                  <a:cubicBezTo>
                    <a:pt x="31711" y="3717"/>
                    <a:pt x="32765" y="2069"/>
                    <a:pt x="33978" y="568"/>
                  </a:cubicBezTo>
                  <a:cubicBezTo>
                    <a:pt x="34028" y="503"/>
                    <a:pt x="34036" y="434"/>
                    <a:pt x="34017" y="371"/>
                  </a:cubicBezTo>
                  <a:cubicBezTo>
                    <a:pt x="34153" y="284"/>
                    <a:pt x="34121" y="27"/>
                    <a:pt x="33923" y="27"/>
                  </a:cubicBezTo>
                  <a:cubicBezTo>
                    <a:pt x="33922" y="27"/>
                    <a:pt x="33921" y="27"/>
                    <a:pt x="33920" y="27"/>
                  </a:cubicBezTo>
                  <a:cubicBezTo>
                    <a:pt x="31783" y="45"/>
                    <a:pt x="29644" y="69"/>
                    <a:pt x="27506" y="92"/>
                  </a:cubicBezTo>
                  <a:cubicBezTo>
                    <a:pt x="27490" y="71"/>
                    <a:pt x="27471" y="51"/>
                    <a:pt x="27455" y="29"/>
                  </a:cubicBezTo>
                  <a:cubicBezTo>
                    <a:pt x="27438" y="9"/>
                    <a:pt x="27416" y="0"/>
                    <a:pt x="273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7" name="Google Shape;2287;p57"/>
          <p:cNvGrpSpPr/>
          <p:nvPr/>
        </p:nvGrpSpPr>
        <p:grpSpPr>
          <a:xfrm>
            <a:off x="713184" y="4691184"/>
            <a:ext cx="7726459" cy="369843"/>
            <a:chOff x="713184" y="4691184"/>
            <a:chExt cx="7726459" cy="369843"/>
          </a:xfrm>
        </p:grpSpPr>
        <p:sp>
          <p:nvSpPr>
            <p:cNvPr id="2288" name="Google Shape;2288;p57"/>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289" name="Google Shape;2289;p57">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57">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57">
              <a:hlinkClick r:id="rId5"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3" name="Subtitle 2">
            <a:extLst>
              <a:ext uri="{FF2B5EF4-FFF2-40B4-BE49-F238E27FC236}">
                <a16:creationId xmlns:a16="http://schemas.microsoft.com/office/drawing/2014/main" id="{7A427107-A25B-4179-8C1F-4EDA47EEE273}"/>
              </a:ext>
            </a:extLst>
          </p:cNvPr>
          <p:cNvSpPr>
            <a:spLocks noGrp="1"/>
          </p:cNvSpPr>
          <p:nvPr>
            <p:ph type="subTitle" idx="1"/>
          </p:nvPr>
        </p:nvSpPr>
        <p:spPr>
          <a:xfrm>
            <a:off x="323851" y="3524184"/>
            <a:ext cx="3552824" cy="357900"/>
          </a:xfrm>
        </p:spPr>
        <p:txBody>
          <a:bodyPr/>
          <a:lstStyle/>
          <a:p>
            <a:endParaRPr lang="en-US" sz="240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C6F959E0-00EA-4E96-A69E-D0FF051DB745}"/>
              </a:ext>
            </a:extLst>
          </p:cNvPr>
          <p:cNvSpPr>
            <a:spLocks noGrp="1"/>
          </p:cNvSpPr>
          <p:nvPr>
            <p:ph type="subTitle" idx="3"/>
          </p:nvPr>
        </p:nvSpPr>
        <p:spPr>
          <a:xfrm>
            <a:off x="4424586" y="3512214"/>
            <a:ext cx="3653144" cy="357900"/>
          </a:xfrm>
        </p:spPr>
        <p:txBody>
          <a:bodyPr/>
          <a:lstStyle/>
          <a:p>
            <a:endParaRPr lang="en-US" sz="24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7" name="Hộp Văn bản 66">
                <a:extLst>
                  <a:ext uri="{FF2B5EF4-FFF2-40B4-BE49-F238E27FC236}">
                    <a16:creationId xmlns:a16="http://schemas.microsoft.com/office/drawing/2014/main" id="{7748ACC1-F342-4C61-A185-2189E0153EDF}"/>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67" name="Hộp Văn bản 66">
                <a:extLst>
                  <a:ext uri="{FF2B5EF4-FFF2-40B4-BE49-F238E27FC236}">
                    <a16:creationId xmlns:a16="http://schemas.microsoft.com/office/drawing/2014/main" id="{7748ACC1-F342-4C61-A185-2189E0153EDF}"/>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6"/>
                <a:stretch>
                  <a:fillRect l="-1534" t="-5882"/>
                </a:stretch>
              </a:blipFill>
            </p:spPr>
            <p:txBody>
              <a:bodyPr/>
              <a:lstStyle/>
              <a:p>
                <a:r>
                  <a:rPr lang="en-US">
                    <a:noFill/>
                  </a:rPr>
                  <a:t> </a:t>
                </a:r>
              </a:p>
            </p:txBody>
          </p:sp>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grpSp>
        <p:nvGrpSpPr>
          <p:cNvPr id="2296" name="Google Shape;2296;p58"/>
          <p:cNvGrpSpPr/>
          <p:nvPr/>
        </p:nvGrpSpPr>
        <p:grpSpPr>
          <a:xfrm>
            <a:off x="2857286" y="732167"/>
            <a:ext cx="3429984" cy="606063"/>
            <a:chOff x="5316325" y="1612757"/>
            <a:chExt cx="1404350" cy="302125"/>
          </a:xfrm>
        </p:grpSpPr>
        <p:sp>
          <p:nvSpPr>
            <p:cNvPr id="2297" name="Google Shape;2297;p58"/>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58"/>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58"/>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8"/>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8"/>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8"/>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8"/>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8"/>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8"/>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8"/>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8"/>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8" name="Google Shape;2308;p58"/>
          <p:cNvSpPr/>
          <p:nvPr/>
        </p:nvSpPr>
        <p:spPr>
          <a:xfrm>
            <a:off x="6324440" y="2878272"/>
            <a:ext cx="1719305" cy="73541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09" name="Google Shape;2309;p58"/>
          <p:cNvSpPr/>
          <p:nvPr/>
        </p:nvSpPr>
        <p:spPr>
          <a:xfrm rot="153176">
            <a:off x="1255679" y="2878272"/>
            <a:ext cx="1393298" cy="73541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10" name="Google Shape;2310;p58"/>
          <p:cNvSpPr/>
          <p:nvPr/>
        </p:nvSpPr>
        <p:spPr>
          <a:xfrm rot="173206">
            <a:off x="3735398" y="3246859"/>
            <a:ext cx="1657549" cy="735422"/>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311" name="Google Shape;2311;p58"/>
          <p:cNvSpPr txBox="1">
            <a:spLocks noGrp="1"/>
          </p:cNvSpPr>
          <p:nvPr>
            <p:ph type="title"/>
          </p:nvPr>
        </p:nvSpPr>
        <p:spPr>
          <a:xfrm>
            <a:off x="3387900" y="758952"/>
            <a:ext cx="2448442" cy="57290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Câu hỏi 1 :</a:t>
            </a:r>
            <a:endParaRPr sz="2400">
              <a:latin typeface="Times New Roman" panose="02020603050405020304" pitchFamily="18" charset="0"/>
              <a:ea typeface="GungsuhChe" panose="02030609000101010101" pitchFamily="49" charset="-127"/>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12" name="Google Shape;2312;p58"/>
              <p:cNvSpPr txBox="1"/>
              <p:nvPr/>
            </p:nvSpPr>
            <p:spPr>
              <a:xfrm>
                <a:off x="2810289" y="1342706"/>
                <a:ext cx="3514151" cy="1178965"/>
              </a:xfrm>
              <a:prstGeom prst="rect">
                <a:avLst/>
              </a:prstGeom>
              <a:noFill/>
              <a:ln>
                <a:noFill/>
              </a:ln>
            </p:spPr>
            <p:txBody>
              <a:bodyPr spcFirstLastPara="1" wrap="square" lIns="91425" tIns="91425" rIns="91425" bIns="91425" anchor="ctr" anchorCtr="0">
                <a:noAutofit/>
              </a:bodyPr>
              <a:lstStyle/>
              <a:p>
                <a:pPr lvl="0" algn="ct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Trong</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các</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hàm</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số</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sau</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hàm</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số</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nào</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đồng</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biến</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r>
                  <a:rPr lang="en-US" sz="2400" dirty="0" err="1">
                    <a:solidFill>
                      <a:schemeClr val="dk1"/>
                    </a:solidFill>
                    <a:latin typeface="Times New Roman" panose="02020603050405020304" pitchFamily="18" charset="0"/>
                    <a:ea typeface="Gloria Hallelujah"/>
                    <a:cs typeface="Times New Roman" panose="02020603050405020304" pitchFamily="18" charset="0"/>
                    <a:sym typeface="Gloria Hallelujah"/>
                  </a:rPr>
                  <a:t>khi</a:t>
                </a:r>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x &lt; </a:t>
                </a:r>
                <a14:m>
                  <m:oMath xmlns:m="http://schemas.openxmlformats.org/officeDocument/2006/math">
                    <m:r>
                      <a:rPr lang="en-US" sz="2400" b="0" i="1" smtClean="0">
                        <a:latin typeface="Cambria Math" panose="02040503050406030204" pitchFamily="18" charset="0"/>
                      </a:rPr>
                      <m:t>0</m:t>
                    </m:r>
                  </m:oMath>
                </a14:m>
                <a:r>
                  <a:rPr lang="en-US" sz="2400" dirty="0">
                    <a:solidFill>
                      <a:schemeClr val="dk1"/>
                    </a:solidFill>
                    <a:latin typeface="Times New Roman" panose="02020603050405020304" pitchFamily="18" charset="0"/>
                    <a:ea typeface="Gloria Hallelujah"/>
                    <a:cs typeface="Times New Roman" panose="02020603050405020304" pitchFamily="18" charset="0"/>
                    <a:sym typeface="Gloria Hallelujah"/>
                  </a:rPr>
                  <a:t> </a:t>
                </a:r>
                <a:endParaRPr sz="2400" dirty="0">
                  <a:solidFill>
                    <a:schemeClr val="dk1"/>
                  </a:solidFill>
                  <a:latin typeface="Times New Roman" panose="02020603050405020304" pitchFamily="18" charset="0"/>
                  <a:ea typeface="Gloria Hallelujah"/>
                  <a:cs typeface="Times New Roman" panose="02020603050405020304" pitchFamily="18" charset="0"/>
                  <a:sym typeface="Gloria Hallelujah"/>
                </a:endParaRPr>
              </a:p>
            </p:txBody>
          </p:sp>
        </mc:Choice>
        <mc:Fallback xmlns="">
          <p:sp>
            <p:nvSpPr>
              <p:cNvPr id="2312" name="Google Shape;2312;p58"/>
              <p:cNvSpPr txBox="1">
                <a:spLocks noRot="1" noChangeAspect="1" noMove="1" noResize="1" noEditPoints="1" noAdjustHandles="1" noChangeArrowheads="1" noChangeShapeType="1" noTextEdit="1"/>
              </p:cNvSpPr>
              <p:nvPr/>
            </p:nvSpPr>
            <p:spPr>
              <a:xfrm>
                <a:off x="2810289" y="1342706"/>
                <a:ext cx="3514151" cy="1178965"/>
              </a:xfrm>
              <a:prstGeom prst="rect">
                <a:avLst/>
              </a:prstGeom>
              <a:blipFill>
                <a:blip r:embed="rId3"/>
                <a:stretch>
                  <a:fillRect t="-4639" b="-11856"/>
                </a:stretch>
              </a:blipFill>
              <a:ln>
                <a:noFill/>
              </a:ln>
            </p:spPr>
            <p:txBody>
              <a:bodyPr/>
              <a:lstStyle/>
              <a:p>
                <a:r>
                  <a:rPr lang="en-US">
                    <a:noFill/>
                  </a:rPr>
                  <a:t> </a:t>
                </a:r>
              </a:p>
            </p:txBody>
          </p:sp>
        </mc:Fallback>
      </mc:AlternateContent>
      <p:grpSp>
        <p:nvGrpSpPr>
          <p:cNvPr id="2313" name="Google Shape;2313;p58"/>
          <p:cNvGrpSpPr/>
          <p:nvPr/>
        </p:nvGrpSpPr>
        <p:grpSpPr>
          <a:xfrm>
            <a:off x="6488321" y="1966982"/>
            <a:ext cx="856125" cy="255250"/>
            <a:chOff x="1654725" y="1638707"/>
            <a:chExt cx="856125" cy="255250"/>
          </a:xfrm>
        </p:grpSpPr>
        <p:sp>
          <p:nvSpPr>
            <p:cNvPr id="2314" name="Google Shape;2314;p58"/>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8"/>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8"/>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8"/>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8"/>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58"/>
          <p:cNvGrpSpPr/>
          <p:nvPr/>
        </p:nvGrpSpPr>
        <p:grpSpPr>
          <a:xfrm flipH="1">
            <a:off x="1933369" y="1961732"/>
            <a:ext cx="856125" cy="255250"/>
            <a:chOff x="1654725" y="1638707"/>
            <a:chExt cx="856125" cy="255250"/>
          </a:xfrm>
        </p:grpSpPr>
        <p:sp>
          <p:nvSpPr>
            <p:cNvPr id="2320" name="Google Shape;2320;p58"/>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8"/>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8"/>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8"/>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8"/>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325" name="Google Shape;2325;p58">
                <a:hlinkClick r:id="rId4" action="ppaction://hlinksldjump"/>
              </p:cNvPr>
              <p:cNvSpPr txBox="1">
                <a:spLocks noGrp="1"/>
              </p:cNvSpPr>
              <p:nvPr>
                <p:ph type="title" idx="4294967295"/>
              </p:nvPr>
            </p:nvSpPr>
            <p:spPr>
              <a:xfrm>
                <a:off x="699869" y="3066050"/>
                <a:ext cx="24963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imes New Roman" panose="02020603050405020304" pitchFamily="18" charset="0"/>
                    <a:ea typeface="GungsuhChe" panose="02030609000101010101" pitchFamily="49" charset="-127"/>
                    <a:cs typeface="Times New Roman" panose="02020603050405020304" pitchFamily="18" charset="0"/>
                  </a:rPr>
                  <a:t>A. </a:t>
                </a:r>
                <a14:m>
                  <m:oMath xmlns:m="http://schemas.openxmlformats.org/officeDocument/2006/math">
                    <m:r>
                      <m:rPr>
                        <m:sty m:val="p"/>
                      </m:rPr>
                      <a:rPr lang="en-US" sz="2400" b="0" i="0" smtClean="0">
                        <a:latin typeface="Cambria Math" panose="02040503050406030204" pitchFamily="18" charset="0"/>
                        <a:ea typeface="GungsuhChe" panose="02030609000101010101" pitchFamily="49" charset="-127"/>
                      </a:rPr>
                      <m:t>y</m:t>
                    </m:r>
                    <m:r>
                      <a:rPr lang="en-US" sz="2400" b="0" i="0" smtClean="0">
                        <a:latin typeface="Cambria Math" panose="02040503050406030204" pitchFamily="18" charset="0"/>
                        <a:ea typeface="GungsuhChe" panose="02030609000101010101" pitchFamily="49" charset="-127"/>
                      </a:rPr>
                      <m:t>=</m:t>
                    </m:r>
                    <m:sSup>
                      <m:sSupPr>
                        <m:ctrlPr>
                          <a:rPr lang="en-US" sz="2400" i="1" smtClean="0">
                            <a:latin typeface="Cambria Math" panose="02040503050406030204" pitchFamily="18" charset="0"/>
                            <a:ea typeface="GungsuhChe" panose="02030609000101010101" pitchFamily="49" charset="-127"/>
                          </a:rPr>
                        </m:ctrlPr>
                      </m:sSupPr>
                      <m:e>
                        <m:r>
                          <a:rPr lang="en-US" sz="2400" b="0" i="1" smtClean="0">
                            <a:latin typeface="Cambria Math" panose="02040503050406030204" pitchFamily="18" charset="0"/>
                            <a:ea typeface="GungsuhChe" panose="02030609000101010101" pitchFamily="49" charset="-127"/>
                          </a:rPr>
                          <m:t>5</m:t>
                        </m:r>
                        <m:r>
                          <a:rPr lang="en-US" sz="2400" b="0" i="1" smtClean="0">
                            <a:latin typeface="Cambria Math" panose="02040503050406030204" pitchFamily="18" charset="0"/>
                            <a:ea typeface="GungsuhChe" panose="02030609000101010101" pitchFamily="49" charset="-127"/>
                          </a:rPr>
                          <m:t>𝑥</m:t>
                        </m:r>
                      </m:e>
                      <m:sup>
                        <m:r>
                          <a:rPr lang="en-US" sz="2400" b="0" i="1" smtClean="0">
                            <a:latin typeface="Cambria Math" panose="02040503050406030204" pitchFamily="18" charset="0"/>
                            <a:ea typeface="GungsuhChe" panose="02030609000101010101" pitchFamily="49" charset="-127"/>
                          </a:rPr>
                          <m:t>2</m:t>
                        </m:r>
                      </m:sup>
                    </m:sSup>
                  </m:oMath>
                </a14:m>
                <a:endParaRPr sz="2400" dirty="0">
                  <a:latin typeface="Times New Roman" panose="02020603050405020304" pitchFamily="18" charset="0"/>
                  <a:ea typeface="GungsuhChe" panose="02030609000101010101" pitchFamily="49" charset="-127"/>
                  <a:cs typeface="Times New Roman" panose="02020603050405020304" pitchFamily="18" charset="0"/>
                </a:endParaRPr>
              </a:p>
            </p:txBody>
          </p:sp>
        </mc:Choice>
        <mc:Fallback xmlns="">
          <p:sp>
            <p:nvSpPr>
              <p:cNvPr id="2325" name="Google Shape;2325;p58">
                <a:hlinkClick r:id="rId5" action="ppaction://hlinksldjump"/>
              </p:cNvPr>
              <p:cNvSpPr txBox="1">
                <a:spLocks noGrp="1" noRot="1" noChangeAspect="1" noMove="1" noResize="1" noEditPoints="1" noAdjustHandles="1" noChangeArrowheads="1" noChangeShapeType="1" noTextEdit="1"/>
              </p:cNvSpPr>
              <p:nvPr>
                <p:ph type="title" idx="4294967295"/>
              </p:nvPr>
            </p:nvSpPr>
            <p:spPr>
              <a:xfrm>
                <a:off x="699869" y="3066050"/>
                <a:ext cx="2496300" cy="301800"/>
              </a:xfrm>
              <a:prstGeom prst="rect">
                <a:avLst/>
              </a:prstGeom>
              <a:blipFill>
                <a:blip r:embed="rId6"/>
                <a:stretch>
                  <a:fillRect t="-42857" b="-734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26" name="Google Shape;2326;p58">
                <a:hlinkClick r:id="rId5" action="ppaction://hlinksldjump"/>
              </p:cNvPr>
              <p:cNvSpPr txBox="1">
                <a:spLocks noGrp="1"/>
              </p:cNvSpPr>
              <p:nvPr>
                <p:ph type="title" idx="4294967295"/>
              </p:nvPr>
            </p:nvSpPr>
            <p:spPr>
              <a:xfrm>
                <a:off x="3298546" y="3462793"/>
                <a:ext cx="24963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 0.</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a14:m>
                <a:endParaRPr sz="2400" dirty="0">
                  <a:latin typeface="Times New Roman" panose="02020603050405020304" pitchFamily="18" charset="0"/>
                  <a:cs typeface="Times New Roman" panose="02020603050405020304" pitchFamily="18" charset="0"/>
                </a:endParaRPr>
              </a:p>
            </p:txBody>
          </p:sp>
        </mc:Choice>
        <mc:Fallback xmlns="">
          <p:sp>
            <p:nvSpPr>
              <p:cNvPr id="2326" name="Google Shape;2326;p58">
                <a:hlinkClick r:id="rId5" action="ppaction://hlinksldjump"/>
              </p:cNvPr>
              <p:cNvSpPr txBox="1">
                <a:spLocks noGrp="1" noRot="1" noChangeAspect="1" noMove="1" noResize="1" noEditPoints="1" noAdjustHandles="1" noChangeArrowheads="1" noChangeShapeType="1" noTextEdit="1"/>
              </p:cNvSpPr>
              <p:nvPr>
                <p:ph type="title" idx="4294967295"/>
              </p:nvPr>
            </p:nvSpPr>
            <p:spPr>
              <a:xfrm>
                <a:off x="3298546" y="3462793"/>
                <a:ext cx="2496300" cy="301800"/>
              </a:xfrm>
              <a:prstGeom prst="rect">
                <a:avLst/>
              </a:prstGeom>
              <a:blipFill>
                <a:blip r:embed="rId7"/>
                <a:stretch>
                  <a:fillRect t="-42000" b="-7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27" name="Google Shape;2327;p58">
                <a:hlinkClick r:id="rId8" action="ppaction://hlinksldjump"/>
              </p:cNvPr>
              <p:cNvSpPr txBox="1">
                <a:spLocks noGrp="1"/>
              </p:cNvSpPr>
              <p:nvPr>
                <p:ph type="title" idx="4294967295"/>
              </p:nvPr>
            </p:nvSpPr>
            <p:spPr>
              <a:xfrm>
                <a:off x="5793042" y="3095081"/>
                <a:ext cx="2496300" cy="301800"/>
              </a:xfrm>
              <a:prstGeom prst="rect">
                <a:avLst/>
              </a:prstGeom>
            </p:spPr>
            <p:txBody>
              <a:bodyPr spcFirstLastPara="1" wrap="square" lIns="91425" tIns="91425" rIns="91425" bIns="91425" anchor="ctr" anchorCtr="0">
                <a:noAutofit/>
              </a:bodyPr>
              <a:lstStyle/>
              <a:p>
                <a:pPr lvl="0" algn="ctr"/>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m:t>
                    </m:r>
                    <m:sSup>
                      <m:sSupPr>
                        <m:ctrlPr>
                          <a:rPr lang="ar-AE" sz="2400" i="1">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100</m:t>
                        </m:r>
                        <m:r>
                          <a:rPr lang="ar-AE" sz="2400" i="1">
                            <a:latin typeface="Cambria Math" panose="02040503050406030204" pitchFamily="18" charset="0"/>
                          </a:rPr>
                          <m:t>𝑥</m:t>
                        </m:r>
                      </m:e>
                      <m:sup>
                        <m:r>
                          <a:rPr lang="ar-AE" sz="2400" i="1">
                            <a:latin typeface="Cambria Math" panose="02040503050406030204" pitchFamily="18" charset="0"/>
                          </a:rPr>
                          <m:t>2</m:t>
                        </m:r>
                      </m:sup>
                    </m:sSup>
                  </m:oMath>
                </a14:m>
                <a:endParaRPr lang="ar-AE" sz="2400" dirty="0">
                  <a:latin typeface="Times New Roman" panose="02020603050405020304" pitchFamily="18" charset="0"/>
                  <a:cs typeface="Times New Roman" panose="02020603050405020304" pitchFamily="18" charset="0"/>
                </a:endParaRPr>
              </a:p>
            </p:txBody>
          </p:sp>
        </mc:Choice>
        <mc:Fallback xmlns="">
          <p:sp>
            <p:nvSpPr>
              <p:cNvPr id="2327" name="Google Shape;2327;p58">
                <a:hlinkClick r:id="rId9" action="ppaction://hlinksldjump"/>
              </p:cNvPr>
              <p:cNvSpPr txBox="1">
                <a:spLocks noGrp="1" noRot="1" noChangeAspect="1" noMove="1" noResize="1" noEditPoints="1" noAdjustHandles="1" noChangeArrowheads="1" noChangeShapeType="1" noTextEdit="1"/>
              </p:cNvSpPr>
              <p:nvPr>
                <p:ph type="title" idx="4294967295"/>
              </p:nvPr>
            </p:nvSpPr>
            <p:spPr>
              <a:xfrm>
                <a:off x="5793042" y="3095081"/>
                <a:ext cx="2496300" cy="301800"/>
              </a:xfrm>
              <a:prstGeom prst="rect">
                <a:avLst/>
              </a:prstGeom>
              <a:blipFill>
                <a:blip r:embed="rId10"/>
                <a:stretch>
                  <a:fillRect t="-42857" b="-73469"/>
                </a:stretch>
              </a:blipFill>
            </p:spPr>
            <p:txBody>
              <a:bodyPr/>
              <a:lstStyle/>
              <a:p>
                <a:r>
                  <a:rPr lang="en-US">
                    <a:noFill/>
                  </a:rPr>
                  <a:t> </a:t>
                </a:r>
              </a:p>
            </p:txBody>
          </p:sp>
        </mc:Fallback>
      </mc:AlternateContent>
      <p:grpSp>
        <p:nvGrpSpPr>
          <p:cNvPr id="2328" name="Google Shape;2328;p58"/>
          <p:cNvGrpSpPr/>
          <p:nvPr/>
        </p:nvGrpSpPr>
        <p:grpSpPr>
          <a:xfrm>
            <a:off x="713184" y="4691184"/>
            <a:ext cx="7726459" cy="369843"/>
            <a:chOff x="713184" y="4691184"/>
            <a:chExt cx="7726459" cy="369843"/>
          </a:xfrm>
        </p:grpSpPr>
        <p:sp>
          <p:nvSpPr>
            <p:cNvPr id="2329" name="Google Shape;2329;p58"/>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330" name="Google Shape;2330;p58">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8">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8">
              <a:hlinkClick r:id="rId11"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5" name="Rectangle 5">
            <a:extLst>
              <a:ext uri="{FF2B5EF4-FFF2-40B4-BE49-F238E27FC236}">
                <a16:creationId xmlns:a16="http://schemas.microsoft.com/office/drawing/2014/main" id="{61B42184-1C2C-4B14-B1CD-527E1C1F4D7C}"/>
              </a:ext>
            </a:extLst>
          </p:cNvPr>
          <p:cNvSpPr>
            <a:spLocks noChangeArrowheads="1"/>
          </p:cNvSpPr>
          <p:nvPr/>
        </p:nvSpPr>
        <p:spPr bwMode="auto">
          <a:xfrm>
            <a:off x="601424" y="62560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1">
            <a:extLst>
              <a:ext uri="{FF2B5EF4-FFF2-40B4-BE49-F238E27FC236}">
                <a16:creationId xmlns:a16="http://schemas.microsoft.com/office/drawing/2014/main" id="{E0075C92-1039-44F1-A304-B2CF071303B5}"/>
              </a:ext>
            </a:extLst>
          </p:cNvPr>
          <p:cNvSpPr>
            <a:spLocks noChangeArrowheads="1"/>
          </p:cNvSpPr>
          <p:nvPr/>
        </p:nvSpPr>
        <p:spPr bwMode="auto">
          <a:xfrm>
            <a:off x="-74170" y="3759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5">
            <a:extLst>
              <a:ext uri="{FF2B5EF4-FFF2-40B4-BE49-F238E27FC236}">
                <a16:creationId xmlns:a16="http://schemas.microsoft.com/office/drawing/2014/main" id="{9FDDC231-2E60-4124-881F-42B91C9057B7}"/>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42" name="Hộp Văn bản 41">
                <a:extLst>
                  <a:ext uri="{FF2B5EF4-FFF2-40B4-BE49-F238E27FC236}">
                    <a16:creationId xmlns:a16="http://schemas.microsoft.com/office/drawing/2014/main" id="{3D7A479E-E321-4960-A66F-FEEC95278F06}"/>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2" name="Hộp Văn bản 41">
                <a:extLst>
                  <a:ext uri="{FF2B5EF4-FFF2-40B4-BE49-F238E27FC236}">
                    <a16:creationId xmlns:a16="http://schemas.microsoft.com/office/drawing/2014/main" id="{3D7A479E-E321-4960-A66F-FEEC95278F06}"/>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2"/>
                <a:stretch>
                  <a:fillRect l="-1534" t="-5882"/>
                </a:stretch>
              </a:blipFill>
            </p:spPr>
            <p:txBody>
              <a:bodyPr/>
              <a:lstStyle/>
              <a:p>
                <a:r>
                  <a:rPr lang="en-US">
                    <a:noFill/>
                  </a:rPr>
                  <a:t> </a:t>
                </a:r>
              </a:p>
            </p:txBody>
          </p:sp>
        </mc:Fallback>
      </mc:AlternateContent>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grpSp>
        <p:nvGrpSpPr>
          <p:cNvPr id="2337" name="Google Shape;2337;p59"/>
          <p:cNvGrpSpPr/>
          <p:nvPr/>
        </p:nvGrpSpPr>
        <p:grpSpPr>
          <a:xfrm>
            <a:off x="2857286" y="732167"/>
            <a:ext cx="3429984" cy="606063"/>
            <a:chOff x="5316325" y="1612757"/>
            <a:chExt cx="1404350" cy="302125"/>
          </a:xfrm>
        </p:grpSpPr>
        <p:sp>
          <p:nvSpPr>
            <p:cNvPr id="2338" name="Google Shape;2338;p59"/>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9"/>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9"/>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9"/>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9"/>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9"/>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9"/>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59"/>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59"/>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59"/>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59"/>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59"/>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Câu hỏi 1 :</a:t>
            </a:r>
            <a:endParaRPr lang="en-US" sz="2400">
              <a:latin typeface="Times New Roman" panose="02020603050405020304" pitchFamily="18" charset="0"/>
              <a:cs typeface="Times New Roman" panose="02020603050405020304" pitchFamily="18" charset="0"/>
            </a:endParaRPr>
          </a:p>
        </p:txBody>
      </p:sp>
      <p:grpSp>
        <p:nvGrpSpPr>
          <p:cNvPr id="2350" name="Google Shape;2350;p59"/>
          <p:cNvGrpSpPr/>
          <p:nvPr/>
        </p:nvGrpSpPr>
        <p:grpSpPr>
          <a:xfrm>
            <a:off x="2677990" y="1878375"/>
            <a:ext cx="3788019" cy="1830661"/>
            <a:chOff x="2646769" y="3458220"/>
            <a:chExt cx="1419425" cy="685975"/>
          </a:xfrm>
        </p:grpSpPr>
        <p:sp>
          <p:nvSpPr>
            <p:cNvPr id="2351" name="Google Shape;2351;p59"/>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52" name="Google Shape;2352;p59"/>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353" name="Google Shape;2353;p59">
            <a:hlinkClick r:id="rId3" action="ppaction://hlinksldjump"/>
          </p:cNvPr>
          <p:cNvSpPr txBox="1"/>
          <p:nvPr/>
        </p:nvSpPr>
        <p:spPr>
          <a:xfrm>
            <a:off x="3037441" y="2449688"/>
            <a:ext cx="3069600" cy="693300"/>
          </a:xfrm>
          <a:prstGeom prst="rect">
            <a:avLst/>
          </a:prstGeom>
          <a:noFill/>
          <a:ln>
            <a:noFill/>
          </a:ln>
        </p:spPr>
        <p:txBody>
          <a:bodyPr spcFirstLastPara="1" wrap="square" lIns="91425" tIns="91425" rIns="91425" bIns="91425" anchor="ctr" anchorCtr="0">
            <a:noAutofit/>
          </a:bodyPr>
          <a:lstStyle/>
          <a:p>
            <a:pPr algn="ctr"/>
            <a:r>
              <a:rPr lang="en-US" sz="3200">
                <a:solidFill>
                  <a:schemeClr val="dk1"/>
                </a:solidFill>
                <a:latin typeface="Georgia" panose="02040502050405020303" pitchFamily="18" charset="0"/>
                <a:ea typeface="Gloria Hallelujah"/>
                <a:cs typeface="Gloria Hallelujah"/>
                <a:sym typeface="Gloria Hallelujah"/>
              </a:rPr>
              <a:t>Thử lại nào !</a:t>
            </a:r>
          </a:p>
        </p:txBody>
      </p:sp>
      <p:sp>
        <p:nvSpPr>
          <p:cNvPr id="2354" name="Google Shape;2354;p59"/>
          <p:cNvSpPr/>
          <p:nvPr/>
        </p:nvSpPr>
        <p:spPr>
          <a:xfrm>
            <a:off x="967651" y="953490"/>
            <a:ext cx="407899" cy="391804"/>
          </a:xfrm>
          <a:custGeom>
            <a:avLst/>
            <a:gdLst/>
            <a:ahLst/>
            <a:cxnLst/>
            <a:rect l="l" t="t" r="r" b="b"/>
            <a:pathLst>
              <a:path w="5626" h="5404" extrusionOk="0">
                <a:moveTo>
                  <a:pt x="3698" y="586"/>
                </a:moveTo>
                <a:cubicBezTo>
                  <a:pt x="3711" y="586"/>
                  <a:pt x="3717" y="597"/>
                  <a:pt x="3721" y="617"/>
                </a:cubicBezTo>
                <a:cubicBezTo>
                  <a:pt x="3729" y="667"/>
                  <a:pt x="3726" y="728"/>
                  <a:pt x="3713" y="754"/>
                </a:cubicBezTo>
                <a:cubicBezTo>
                  <a:pt x="3700" y="781"/>
                  <a:pt x="3697" y="876"/>
                  <a:pt x="3705" y="967"/>
                </a:cubicBezTo>
                <a:cubicBezTo>
                  <a:pt x="3712" y="1057"/>
                  <a:pt x="3699" y="1222"/>
                  <a:pt x="3676" y="1333"/>
                </a:cubicBezTo>
                <a:cubicBezTo>
                  <a:pt x="3652" y="1446"/>
                  <a:pt x="3648" y="1585"/>
                  <a:pt x="3666" y="1646"/>
                </a:cubicBezTo>
                <a:cubicBezTo>
                  <a:pt x="3698" y="1750"/>
                  <a:pt x="3712" y="1759"/>
                  <a:pt x="3934" y="1800"/>
                </a:cubicBezTo>
                <a:cubicBezTo>
                  <a:pt x="4064" y="1825"/>
                  <a:pt x="4222" y="1862"/>
                  <a:pt x="4288" y="1885"/>
                </a:cubicBezTo>
                <a:cubicBezTo>
                  <a:pt x="4353" y="1906"/>
                  <a:pt x="4531" y="1942"/>
                  <a:pt x="4681" y="1964"/>
                </a:cubicBezTo>
                <a:cubicBezTo>
                  <a:pt x="5044" y="2015"/>
                  <a:pt x="5154" y="2042"/>
                  <a:pt x="5138" y="2076"/>
                </a:cubicBezTo>
                <a:cubicBezTo>
                  <a:pt x="5130" y="2092"/>
                  <a:pt x="4822" y="2210"/>
                  <a:pt x="4455" y="2339"/>
                </a:cubicBezTo>
                <a:cubicBezTo>
                  <a:pt x="3713" y="2597"/>
                  <a:pt x="3626" y="2673"/>
                  <a:pt x="3848" y="2858"/>
                </a:cubicBezTo>
                <a:cubicBezTo>
                  <a:pt x="3915" y="2913"/>
                  <a:pt x="4153" y="3146"/>
                  <a:pt x="4383" y="3381"/>
                </a:cubicBezTo>
                <a:lnTo>
                  <a:pt x="4796" y="3804"/>
                </a:lnTo>
                <a:lnTo>
                  <a:pt x="4796" y="3804"/>
                </a:lnTo>
                <a:lnTo>
                  <a:pt x="4622" y="3778"/>
                </a:lnTo>
                <a:cubicBezTo>
                  <a:pt x="4526" y="3763"/>
                  <a:pt x="4218" y="3702"/>
                  <a:pt x="3938" y="3641"/>
                </a:cubicBezTo>
                <a:cubicBezTo>
                  <a:pt x="3701" y="3590"/>
                  <a:pt x="3546" y="3566"/>
                  <a:pt x="3459" y="3566"/>
                </a:cubicBezTo>
                <a:cubicBezTo>
                  <a:pt x="3415" y="3566"/>
                  <a:pt x="3388" y="3572"/>
                  <a:pt x="3377" y="3584"/>
                </a:cubicBezTo>
                <a:cubicBezTo>
                  <a:pt x="3349" y="3613"/>
                  <a:pt x="3328" y="3743"/>
                  <a:pt x="3329" y="3872"/>
                </a:cubicBezTo>
                <a:cubicBezTo>
                  <a:pt x="3331" y="4001"/>
                  <a:pt x="3317" y="4217"/>
                  <a:pt x="3298" y="4353"/>
                </a:cubicBezTo>
                <a:cubicBezTo>
                  <a:pt x="3277" y="4490"/>
                  <a:pt x="3269" y="4631"/>
                  <a:pt x="3276" y="4667"/>
                </a:cubicBezTo>
                <a:cubicBezTo>
                  <a:pt x="3284" y="4706"/>
                  <a:pt x="3281" y="4723"/>
                  <a:pt x="3270" y="4723"/>
                </a:cubicBezTo>
                <a:cubicBezTo>
                  <a:pt x="3250" y="4723"/>
                  <a:pt x="3204" y="4661"/>
                  <a:pt x="3165" y="4566"/>
                </a:cubicBezTo>
                <a:cubicBezTo>
                  <a:pt x="3135" y="4493"/>
                  <a:pt x="3048" y="4294"/>
                  <a:pt x="2973" y="4127"/>
                </a:cubicBezTo>
                <a:cubicBezTo>
                  <a:pt x="2898" y="3960"/>
                  <a:pt x="2820" y="3774"/>
                  <a:pt x="2801" y="3719"/>
                </a:cubicBezTo>
                <a:cubicBezTo>
                  <a:pt x="2772" y="3638"/>
                  <a:pt x="2742" y="3617"/>
                  <a:pt x="2648" y="3615"/>
                </a:cubicBezTo>
                <a:cubicBezTo>
                  <a:pt x="2648" y="3615"/>
                  <a:pt x="2647" y="3615"/>
                  <a:pt x="2646" y="3615"/>
                </a:cubicBezTo>
                <a:cubicBezTo>
                  <a:pt x="2535" y="3615"/>
                  <a:pt x="2096" y="3803"/>
                  <a:pt x="1817" y="3972"/>
                </a:cubicBezTo>
                <a:cubicBezTo>
                  <a:pt x="1755" y="4009"/>
                  <a:pt x="1638" y="4070"/>
                  <a:pt x="1560" y="4107"/>
                </a:cubicBezTo>
                <a:lnTo>
                  <a:pt x="1416" y="4172"/>
                </a:lnTo>
                <a:lnTo>
                  <a:pt x="1705" y="3612"/>
                </a:lnTo>
                <a:cubicBezTo>
                  <a:pt x="1925" y="3185"/>
                  <a:pt x="1988" y="3033"/>
                  <a:pt x="1971" y="2966"/>
                </a:cubicBezTo>
                <a:cubicBezTo>
                  <a:pt x="1953" y="2891"/>
                  <a:pt x="1881" y="2849"/>
                  <a:pt x="1491" y="2684"/>
                </a:cubicBezTo>
                <a:cubicBezTo>
                  <a:pt x="1237" y="2577"/>
                  <a:pt x="943" y="2466"/>
                  <a:pt x="831" y="2436"/>
                </a:cubicBezTo>
                <a:cubicBezTo>
                  <a:pt x="718" y="2406"/>
                  <a:pt x="631" y="2376"/>
                  <a:pt x="635" y="2369"/>
                </a:cubicBezTo>
                <a:cubicBezTo>
                  <a:pt x="639" y="2361"/>
                  <a:pt x="744" y="2349"/>
                  <a:pt x="876" y="2342"/>
                </a:cubicBezTo>
                <a:cubicBezTo>
                  <a:pt x="1008" y="2333"/>
                  <a:pt x="1186" y="2313"/>
                  <a:pt x="1280" y="2295"/>
                </a:cubicBezTo>
                <a:cubicBezTo>
                  <a:pt x="1372" y="2277"/>
                  <a:pt x="1611" y="2255"/>
                  <a:pt x="1806" y="2248"/>
                </a:cubicBezTo>
                <a:cubicBezTo>
                  <a:pt x="2215" y="2233"/>
                  <a:pt x="2288" y="2173"/>
                  <a:pt x="2199" y="1924"/>
                </a:cubicBezTo>
                <a:cubicBezTo>
                  <a:pt x="2167" y="1834"/>
                  <a:pt x="2116" y="1642"/>
                  <a:pt x="2084" y="1494"/>
                </a:cubicBezTo>
                <a:cubicBezTo>
                  <a:pt x="2052" y="1346"/>
                  <a:pt x="2007" y="1165"/>
                  <a:pt x="1985" y="1088"/>
                </a:cubicBezTo>
                <a:cubicBezTo>
                  <a:pt x="1951" y="974"/>
                  <a:pt x="1946" y="917"/>
                  <a:pt x="1968" y="917"/>
                </a:cubicBezTo>
                <a:cubicBezTo>
                  <a:pt x="1988" y="917"/>
                  <a:pt x="2031" y="964"/>
                  <a:pt x="2094" y="1058"/>
                </a:cubicBezTo>
                <a:cubicBezTo>
                  <a:pt x="2221" y="1247"/>
                  <a:pt x="2597" y="1547"/>
                  <a:pt x="2720" y="1557"/>
                </a:cubicBezTo>
                <a:cubicBezTo>
                  <a:pt x="2721" y="1557"/>
                  <a:pt x="2723" y="1557"/>
                  <a:pt x="2724" y="1557"/>
                </a:cubicBezTo>
                <a:cubicBezTo>
                  <a:pt x="2762" y="1557"/>
                  <a:pt x="2826" y="1518"/>
                  <a:pt x="2864" y="1471"/>
                </a:cubicBezTo>
                <a:cubicBezTo>
                  <a:pt x="2905" y="1420"/>
                  <a:pt x="3110" y="1188"/>
                  <a:pt x="3321" y="953"/>
                </a:cubicBezTo>
                <a:cubicBezTo>
                  <a:pt x="3565" y="682"/>
                  <a:pt x="3659" y="586"/>
                  <a:pt x="3698" y="586"/>
                </a:cubicBezTo>
                <a:close/>
                <a:moveTo>
                  <a:pt x="3869" y="1"/>
                </a:moveTo>
                <a:cubicBezTo>
                  <a:pt x="3830" y="1"/>
                  <a:pt x="3788" y="13"/>
                  <a:pt x="3744" y="40"/>
                </a:cubicBezTo>
                <a:cubicBezTo>
                  <a:pt x="3685" y="75"/>
                  <a:pt x="3637" y="127"/>
                  <a:pt x="3641" y="153"/>
                </a:cubicBezTo>
                <a:cubicBezTo>
                  <a:pt x="3644" y="180"/>
                  <a:pt x="3525" y="344"/>
                  <a:pt x="3378" y="514"/>
                </a:cubicBezTo>
                <a:cubicBezTo>
                  <a:pt x="3230" y="685"/>
                  <a:pt x="3104" y="839"/>
                  <a:pt x="3100" y="853"/>
                </a:cubicBezTo>
                <a:cubicBezTo>
                  <a:pt x="3096" y="868"/>
                  <a:pt x="3065" y="902"/>
                  <a:pt x="3031" y="931"/>
                </a:cubicBezTo>
                <a:cubicBezTo>
                  <a:pt x="2996" y="961"/>
                  <a:pt x="2912" y="1047"/>
                  <a:pt x="2840" y="1126"/>
                </a:cubicBezTo>
                <a:cubicBezTo>
                  <a:pt x="2768" y="1207"/>
                  <a:pt x="2733" y="1240"/>
                  <a:pt x="2693" y="1240"/>
                </a:cubicBezTo>
                <a:cubicBezTo>
                  <a:pt x="2669" y="1240"/>
                  <a:pt x="2642" y="1227"/>
                  <a:pt x="2604" y="1204"/>
                </a:cubicBezTo>
                <a:cubicBezTo>
                  <a:pt x="2544" y="1168"/>
                  <a:pt x="2420" y="1035"/>
                  <a:pt x="2322" y="906"/>
                </a:cubicBezTo>
                <a:cubicBezTo>
                  <a:pt x="2060" y="557"/>
                  <a:pt x="1779" y="319"/>
                  <a:pt x="1642" y="319"/>
                </a:cubicBezTo>
                <a:cubicBezTo>
                  <a:pt x="1619" y="319"/>
                  <a:pt x="1600" y="325"/>
                  <a:pt x="1586" y="339"/>
                </a:cubicBezTo>
                <a:cubicBezTo>
                  <a:pt x="1520" y="402"/>
                  <a:pt x="1532" y="541"/>
                  <a:pt x="1629" y="834"/>
                </a:cubicBezTo>
                <a:cubicBezTo>
                  <a:pt x="1674" y="969"/>
                  <a:pt x="1734" y="1185"/>
                  <a:pt x="1759" y="1306"/>
                </a:cubicBezTo>
                <a:cubicBezTo>
                  <a:pt x="1786" y="1427"/>
                  <a:pt x="1829" y="1626"/>
                  <a:pt x="1855" y="1749"/>
                </a:cubicBezTo>
                <a:cubicBezTo>
                  <a:pt x="1885" y="1884"/>
                  <a:pt x="1884" y="1965"/>
                  <a:pt x="1854" y="1965"/>
                </a:cubicBezTo>
                <a:cubicBezTo>
                  <a:pt x="1853" y="1965"/>
                  <a:pt x="1853" y="1965"/>
                  <a:pt x="1852" y="1965"/>
                </a:cubicBezTo>
                <a:cubicBezTo>
                  <a:pt x="1845" y="1964"/>
                  <a:pt x="1834" y="1963"/>
                  <a:pt x="1821" y="1963"/>
                </a:cubicBezTo>
                <a:cubicBezTo>
                  <a:pt x="1610" y="1963"/>
                  <a:pt x="681" y="2071"/>
                  <a:pt x="409" y="2129"/>
                </a:cubicBezTo>
                <a:cubicBezTo>
                  <a:pt x="155" y="2183"/>
                  <a:pt x="89" y="2215"/>
                  <a:pt x="44" y="2308"/>
                </a:cubicBezTo>
                <a:cubicBezTo>
                  <a:pt x="1" y="2396"/>
                  <a:pt x="7" y="2435"/>
                  <a:pt x="75" y="2490"/>
                </a:cubicBezTo>
                <a:cubicBezTo>
                  <a:pt x="121" y="2530"/>
                  <a:pt x="217" y="2565"/>
                  <a:pt x="287" y="2570"/>
                </a:cubicBezTo>
                <a:cubicBezTo>
                  <a:pt x="416" y="2579"/>
                  <a:pt x="1360" y="2890"/>
                  <a:pt x="1579" y="2995"/>
                </a:cubicBezTo>
                <a:lnTo>
                  <a:pt x="1696" y="3052"/>
                </a:lnTo>
                <a:lnTo>
                  <a:pt x="1485" y="3490"/>
                </a:lnTo>
                <a:cubicBezTo>
                  <a:pt x="1367" y="3735"/>
                  <a:pt x="1206" y="4008"/>
                  <a:pt x="1123" y="4107"/>
                </a:cubicBezTo>
                <a:cubicBezTo>
                  <a:pt x="885" y="4385"/>
                  <a:pt x="822" y="4640"/>
                  <a:pt x="972" y="4714"/>
                </a:cubicBezTo>
                <a:cubicBezTo>
                  <a:pt x="975" y="4716"/>
                  <a:pt x="980" y="4717"/>
                  <a:pt x="986" y="4717"/>
                </a:cubicBezTo>
                <a:cubicBezTo>
                  <a:pt x="1068" y="4717"/>
                  <a:pt x="1360" y="4544"/>
                  <a:pt x="1397" y="4468"/>
                </a:cubicBezTo>
                <a:cubicBezTo>
                  <a:pt x="1410" y="4441"/>
                  <a:pt x="1432" y="4423"/>
                  <a:pt x="1451" y="4423"/>
                </a:cubicBezTo>
                <a:cubicBezTo>
                  <a:pt x="1455" y="4423"/>
                  <a:pt x="1459" y="4424"/>
                  <a:pt x="1462" y="4426"/>
                </a:cubicBezTo>
                <a:cubicBezTo>
                  <a:pt x="1463" y="4427"/>
                  <a:pt x="1465" y="4427"/>
                  <a:pt x="1467" y="4427"/>
                </a:cubicBezTo>
                <a:cubicBezTo>
                  <a:pt x="1527" y="4427"/>
                  <a:pt x="1979" y="4209"/>
                  <a:pt x="2391" y="3981"/>
                </a:cubicBezTo>
                <a:cubicBezTo>
                  <a:pt x="2465" y="3939"/>
                  <a:pt x="2520" y="3918"/>
                  <a:pt x="2561" y="3918"/>
                </a:cubicBezTo>
                <a:cubicBezTo>
                  <a:pt x="2615" y="3918"/>
                  <a:pt x="2645" y="3955"/>
                  <a:pt x="2663" y="4030"/>
                </a:cubicBezTo>
                <a:cubicBezTo>
                  <a:pt x="2694" y="4155"/>
                  <a:pt x="3130" y="5150"/>
                  <a:pt x="3213" y="5289"/>
                </a:cubicBezTo>
                <a:cubicBezTo>
                  <a:pt x="3268" y="5378"/>
                  <a:pt x="3303" y="5404"/>
                  <a:pt x="3377" y="5404"/>
                </a:cubicBezTo>
                <a:cubicBezTo>
                  <a:pt x="3380" y="5404"/>
                  <a:pt x="3383" y="5404"/>
                  <a:pt x="3386" y="5404"/>
                </a:cubicBezTo>
                <a:cubicBezTo>
                  <a:pt x="3516" y="5400"/>
                  <a:pt x="3542" y="5334"/>
                  <a:pt x="3535" y="5030"/>
                </a:cubicBezTo>
                <a:cubicBezTo>
                  <a:pt x="3532" y="4891"/>
                  <a:pt x="3545" y="4601"/>
                  <a:pt x="3565" y="4387"/>
                </a:cubicBezTo>
                <a:cubicBezTo>
                  <a:pt x="3584" y="4173"/>
                  <a:pt x="3600" y="3963"/>
                  <a:pt x="3602" y="3922"/>
                </a:cubicBezTo>
                <a:cubicBezTo>
                  <a:pt x="3603" y="3891"/>
                  <a:pt x="3622" y="3875"/>
                  <a:pt x="3684" y="3875"/>
                </a:cubicBezTo>
                <a:cubicBezTo>
                  <a:pt x="3747" y="3875"/>
                  <a:pt x="3856" y="3891"/>
                  <a:pt x="4036" y="3925"/>
                </a:cubicBezTo>
                <a:cubicBezTo>
                  <a:pt x="4274" y="3970"/>
                  <a:pt x="4599" y="4039"/>
                  <a:pt x="4763" y="4082"/>
                </a:cubicBezTo>
                <a:cubicBezTo>
                  <a:pt x="4875" y="4110"/>
                  <a:pt x="4970" y="4124"/>
                  <a:pt x="5047" y="4124"/>
                </a:cubicBezTo>
                <a:cubicBezTo>
                  <a:pt x="5321" y="4124"/>
                  <a:pt x="5367" y="3957"/>
                  <a:pt x="5100" y="3716"/>
                </a:cubicBezTo>
                <a:cubicBezTo>
                  <a:pt x="4789" y="3434"/>
                  <a:pt x="4192" y="2794"/>
                  <a:pt x="4213" y="2766"/>
                </a:cubicBezTo>
                <a:cubicBezTo>
                  <a:pt x="4225" y="2751"/>
                  <a:pt x="4541" y="2621"/>
                  <a:pt x="4915" y="2476"/>
                </a:cubicBezTo>
                <a:cubicBezTo>
                  <a:pt x="5288" y="2333"/>
                  <a:pt x="5604" y="2197"/>
                  <a:pt x="5616" y="2174"/>
                </a:cubicBezTo>
                <a:cubicBezTo>
                  <a:pt x="5625" y="2152"/>
                  <a:pt x="5619" y="2090"/>
                  <a:pt x="5602" y="2041"/>
                </a:cubicBezTo>
                <a:cubicBezTo>
                  <a:pt x="5560" y="1924"/>
                  <a:pt x="5215" y="1793"/>
                  <a:pt x="4700" y="1698"/>
                </a:cubicBezTo>
                <a:cubicBezTo>
                  <a:pt x="4491" y="1658"/>
                  <a:pt x="4235" y="1606"/>
                  <a:pt x="4123" y="1579"/>
                </a:cubicBezTo>
                <a:lnTo>
                  <a:pt x="3923" y="1530"/>
                </a:lnTo>
                <a:lnTo>
                  <a:pt x="3951" y="1250"/>
                </a:lnTo>
                <a:cubicBezTo>
                  <a:pt x="3966" y="1097"/>
                  <a:pt x="3980" y="862"/>
                  <a:pt x="3980" y="735"/>
                </a:cubicBezTo>
                <a:cubicBezTo>
                  <a:pt x="3981" y="607"/>
                  <a:pt x="3992" y="497"/>
                  <a:pt x="4004" y="493"/>
                </a:cubicBezTo>
                <a:cubicBezTo>
                  <a:pt x="4039" y="480"/>
                  <a:pt x="4050" y="143"/>
                  <a:pt x="4017" y="89"/>
                </a:cubicBezTo>
                <a:cubicBezTo>
                  <a:pt x="3981" y="31"/>
                  <a:pt x="3929"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5" name="Google Shape;2355;p59"/>
          <p:cNvGrpSpPr/>
          <p:nvPr/>
        </p:nvGrpSpPr>
        <p:grpSpPr>
          <a:xfrm rot="1548699">
            <a:off x="7442336" y="3401131"/>
            <a:ext cx="343599" cy="801147"/>
            <a:chOff x="2281125" y="2925999"/>
            <a:chExt cx="175390" cy="408965"/>
          </a:xfrm>
        </p:grpSpPr>
        <p:sp>
          <p:nvSpPr>
            <p:cNvPr id="2356" name="Google Shape;2356;p59"/>
            <p:cNvSpPr/>
            <p:nvPr/>
          </p:nvSpPr>
          <p:spPr>
            <a:xfrm>
              <a:off x="2281125" y="2925999"/>
              <a:ext cx="175390" cy="408965"/>
            </a:xfrm>
            <a:custGeom>
              <a:avLst/>
              <a:gdLst/>
              <a:ahLst/>
              <a:cxnLst/>
              <a:rect l="l" t="t" r="r" b="b"/>
              <a:pathLst>
                <a:path w="9441" h="22014" extrusionOk="0">
                  <a:moveTo>
                    <a:pt x="468" y="548"/>
                  </a:moveTo>
                  <a:lnTo>
                    <a:pt x="468" y="548"/>
                  </a:lnTo>
                  <a:cubicBezTo>
                    <a:pt x="1980" y="637"/>
                    <a:pt x="3507" y="652"/>
                    <a:pt x="5039" y="652"/>
                  </a:cubicBezTo>
                  <a:cubicBezTo>
                    <a:pt x="5805" y="652"/>
                    <a:pt x="6572" y="648"/>
                    <a:pt x="7339" y="648"/>
                  </a:cubicBezTo>
                  <a:cubicBezTo>
                    <a:pt x="6005" y="3417"/>
                    <a:pt x="4671" y="6185"/>
                    <a:pt x="3370" y="8987"/>
                  </a:cubicBezTo>
                  <a:cubicBezTo>
                    <a:pt x="3237" y="9187"/>
                    <a:pt x="3370" y="9421"/>
                    <a:pt x="3637" y="9454"/>
                  </a:cubicBezTo>
                  <a:cubicBezTo>
                    <a:pt x="4793" y="9478"/>
                    <a:pt x="5965" y="9501"/>
                    <a:pt x="7142" y="9501"/>
                  </a:cubicBezTo>
                  <a:cubicBezTo>
                    <a:pt x="7630" y="9501"/>
                    <a:pt x="8119" y="9497"/>
                    <a:pt x="8607" y="9488"/>
                  </a:cubicBezTo>
                  <a:lnTo>
                    <a:pt x="8607" y="9488"/>
                  </a:lnTo>
                  <a:lnTo>
                    <a:pt x="3770" y="20329"/>
                  </a:lnTo>
                  <a:cubicBezTo>
                    <a:pt x="4070" y="17560"/>
                    <a:pt x="4137" y="14758"/>
                    <a:pt x="4070" y="11989"/>
                  </a:cubicBezTo>
                  <a:cubicBezTo>
                    <a:pt x="4070" y="11823"/>
                    <a:pt x="3937" y="11689"/>
                    <a:pt x="3737" y="11689"/>
                  </a:cubicBezTo>
                  <a:lnTo>
                    <a:pt x="768" y="11622"/>
                  </a:lnTo>
                  <a:cubicBezTo>
                    <a:pt x="801" y="7920"/>
                    <a:pt x="801" y="4217"/>
                    <a:pt x="468" y="548"/>
                  </a:cubicBezTo>
                  <a:close/>
                  <a:moveTo>
                    <a:pt x="4549" y="1"/>
                  </a:moveTo>
                  <a:cubicBezTo>
                    <a:pt x="3177" y="1"/>
                    <a:pt x="1806" y="22"/>
                    <a:pt x="435" y="114"/>
                  </a:cubicBezTo>
                  <a:cubicBezTo>
                    <a:pt x="368" y="114"/>
                    <a:pt x="334" y="148"/>
                    <a:pt x="301" y="181"/>
                  </a:cubicBezTo>
                  <a:cubicBezTo>
                    <a:pt x="279" y="175"/>
                    <a:pt x="256" y="173"/>
                    <a:pt x="233" y="173"/>
                  </a:cubicBezTo>
                  <a:cubicBezTo>
                    <a:pt x="117" y="173"/>
                    <a:pt x="1" y="242"/>
                    <a:pt x="1" y="381"/>
                  </a:cubicBezTo>
                  <a:cubicBezTo>
                    <a:pt x="34" y="4217"/>
                    <a:pt x="201" y="8087"/>
                    <a:pt x="134" y="11923"/>
                  </a:cubicBezTo>
                  <a:cubicBezTo>
                    <a:pt x="134" y="12089"/>
                    <a:pt x="268" y="12223"/>
                    <a:pt x="435" y="12223"/>
                  </a:cubicBezTo>
                  <a:cubicBezTo>
                    <a:pt x="1435" y="12256"/>
                    <a:pt x="2436" y="12256"/>
                    <a:pt x="3437" y="12290"/>
                  </a:cubicBezTo>
                  <a:cubicBezTo>
                    <a:pt x="3537" y="15459"/>
                    <a:pt x="3337" y="18561"/>
                    <a:pt x="3003" y="21696"/>
                  </a:cubicBezTo>
                  <a:cubicBezTo>
                    <a:pt x="2975" y="21889"/>
                    <a:pt x="3153" y="22014"/>
                    <a:pt x="3309" y="22014"/>
                  </a:cubicBezTo>
                  <a:cubicBezTo>
                    <a:pt x="3342" y="22014"/>
                    <a:pt x="3374" y="22008"/>
                    <a:pt x="3403" y="21997"/>
                  </a:cubicBezTo>
                  <a:cubicBezTo>
                    <a:pt x="3433" y="22004"/>
                    <a:pt x="3465" y="22008"/>
                    <a:pt x="3497" y="22008"/>
                  </a:cubicBezTo>
                  <a:cubicBezTo>
                    <a:pt x="3607" y="22008"/>
                    <a:pt x="3719" y="21959"/>
                    <a:pt x="3770" y="21830"/>
                  </a:cubicBezTo>
                  <a:cubicBezTo>
                    <a:pt x="5638" y="17660"/>
                    <a:pt x="7506" y="13490"/>
                    <a:pt x="9341" y="9321"/>
                  </a:cubicBezTo>
                  <a:cubicBezTo>
                    <a:pt x="9441" y="9121"/>
                    <a:pt x="9341" y="8854"/>
                    <a:pt x="9074" y="8854"/>
                  </a:cubicBezTo>
                  <a:cubicBezTo>
                    <a:pt x="8397" y="8868"/>
                    <a:pt x="7714" y="8876"/>
                    <a:pt x="7028" y="8876"/>
                  </a:cubicBezTo>
                  <a:cubicBezTo>
                    <a:pt x="6058" y="8876"/>
                    <a:pt x="5081" y="8860"/>
                    <a:pt x="4104" y="8820"/>
                  </a:cubicBezTo>
                  <a:lnTo>
                    <a:pt x="8107" y="481"/>
                  </a:lnTo>
                  <a:cubicBezTo>
                    <a:pt x="8207" y="281"/>
                    <a:pt x="8073" y="14"/>
                    <a:pt x="7840" y="14"/>
                  </a:cubicBezTo>
                  <a:cubicBezTo>
                    <a:pt x="6743" y="14"/>
                    <a:pt x="5646" y="1"/>
                    <a:pt x="45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59"/>
            <p:cNvSpPr/>
            <p:nvPr/>
          </p:nvSpPr>
          <p:spPr>
            <a:xfrm>
              <a:off x="2289801" y="2936161"/>
              <a:ext cx="151239" cy="367500"/>
            </a:xfrm>
            <a:custGeom>
              <a:avLst/>
              <a:gdLst/>
              <a:ahLst/>
              <a:cxnLst/>
              <a:rect l="l" t="t" r="r" b="b"/>
              <a:pathLst>
                <a:path w="8141" h="19782" extrusionOk="0">
                  <a:moveTo>
                    <a:pt x="1" y="1"/>
                  </a:moveTo>
                  <a:lnTo>
                    <a:pt x="1" y="1"/>
                  </a:lnTo>
                  <a:cubicBezTo>
                    <a:pt x="334" y="3670"/>
                    <a:pt x="334" y="7373"/>
                    <a:pt x="301" y="11075"/>
                  </a:cubicBezTo>
                  <a:lnTo>
                    <a:pt x="3270" y="11142"/>
                  </a:lnTo>
                  <a:cubicBezTo>
                    <a:pt x="3437" y="11142"/>
                    <a:pt x="3570" y="11276"/>
                    <a:pt x="3603" y="11442"/>
                  </a:cubicBezTo>
                  <a:cubicBezTo>
                    <a:pt x="3670" y="14211"/>
                    <a:pt x="3603" y="17013"/>
                    <a:pt x="3303" y="19782"/>
                  </a:cubicBezTo>
                  <a:lnTo>
                    <a:pt x="8140" y="8941"/>
                  </a:lnTo>
                  <a:lnTo>
                    <a:pt x="8140" y="8941"/>
                  </a:lnTo>
                  <a:cubicBezTo>
                    <a:pt x="7652" y="8950"/>
                    <a:pt x="7163" y="8954"/>
                    <a:pt x="6674" y="8954"/>
                  </a:cubicBezTo>
                  <a:cubicBezTo>
                    <a:pt x="5495" y="8954"/>
                    <a:pt x="4316" y="8931"/>
                    <a:pt x="3136" y="8907"/>
                  </a:cubicBezTo>
                  <a:cubicBezTo>
                    <a:pt x="2903" y="8874"/>
                    <a:pt x="2770" y="8640"/>
                    <a:pt x="2870" y="8440"/>
                  </a:cubicBezTo>
                  <a:cubicBezTo>
                    <a:pt x="4204" y="5638"/>
                    <a:pt x="5538" y="2870"/>
                    <a:pt x="6872" y="101"/>
                  </a:cubicBezTo>
                  <a:cubicBezTo>
                    <a:pt x="6105" y="101"/>
                    <a:pt x="5338" y="105"/>
                    <a:pt x="4572" y="105"/>
                  </a:cubicBezTo>
                  <a:cubicBezTo>
                    <a:pt x="3040" y="105"/>
                    <a:pt x="1513" y="90"/>
                    <a:pt x="1" y="1"/>
                  </a:cubicBezTo>
                  <a:close/>
                </a:path>
              </a:pathLst>
            </a:custGeom>
            <a:solidFill>
              <a:srgbClr val="FF6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8" name="Google Shape;2358;p59"/>
          <p:cNvGrpSpPr/>
          <p:nvPr/>
        </p:nvGrpSpPr>
        <p:grpSpPr>
          <a:xfrm>
            <a:off x="713184" y="4691184"/>
            <a:ext cx="7726459" cy="369843"/>
            <a:chOff x="713184" y="4691184"/>
            <a:chExt cx="7726459" cy="369843"/>
          </a:xfrm>
        </p:grpSpPr>
        <p:sp>
          <p:nvSpPr>
            <p:cNvPr id="2359" name="Google Shape;2359;p5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360" name="Google Shape;2360;p59">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59">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59">
              <a:hlinkClick r:id="rId4"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9C80E104-7AA1-4D23-9C5F-9E44C399FF2E}"/>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8" name="Hộp Văn bản 27">
                <a:extLst>
                  <a:ext uri="{FF2B5EF4-FFF2-40B4-BE49-F238E27FC236}">
                    <a16:creationId xmlns:a16="http://schemas.microsoft.com/office/drawing/2014/main" id="{9C80E104-7AA1-4D23-9C5F-9E44C399FF2E}"/>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6"/>
        <p:cNvGrpSpPr/>
        <p:nvPr/>
      </p:nvGrpSpPr>
      <p:grpSpPr>
        <a:xfrm>
          <a:off x="0" y="0"/>
          <a:ext cx="0" cy="0"/>
          <a:chOff x="0" y="0"/>
          <a:chExt cx="0" cy="0"/>
        </a:xfrm>
      </p:grpSpPr>
      <p:grpSp>
        <p:nvGrpSpPr>
          <p:cNvPr id="2367" name="Google Shape;2367;p60"/>
          <p:cNvGrpSpPr/>
          <p:nvPr/>
        </p:nvGrpSpPr>
        <p:grpSpPr>
          <a:xfrm>
            <a:off x="2857286" y="732167"/>
            <a:ext cx="3429984" cy="606063"/>
            <a:chOff x="5316325" y="1612757"/>
            <a:chExt cx="1404350" cy="302125"/>
          </a:xfrm>
        </p:grpSpPr>
        <p:sp>
          <p:nvSpPr>
            <p:cNvPr id="2368" name="Google Shape;2368;p60"/>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0"/>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0"/>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0"/>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0"/>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0"/>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0"/>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0"/>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0"/>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0"/>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0"/>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9" name="Google Shape;2379;p60"/>
          <p:cNvGrpSpPr/>
          <p:nvPr/>
        </p:nvGrpSpPr>
        <p:grpSpPr>
          <a:xfrm>
            <a:off x="1069651" y="1969934"/>
            <a:ext cx="3248969" cy="1235146"/>
            <a:chOff x="6939375" y="228732"/>
            <a:chExt cx="917425" cy="1122350"/>
          </a:xfrm>
        </p:grpSpPr>
        <p:sp>
          <p:nvSpPr>
            <p:cNvPr id="2380" name="Google Shape;2380;p60"/>
            <p:cNvSpPr/>
            <p:nvPr/>
          </p:nvSpPr>
          <p:spPr>
            <a:xfrm>
              <a:off x="6939375" y="228732"/>
              <a:ext cx="917425" cy="1092925"/>
            </a:xfrm>
            <a:custGeom>
              <a:avLst/>
              <a:gdLst/>
              <a:ahLst/>
              <a:cxnLst/>
              <a:rect l="l" t="t" r="r" b="b"/>
              <a:pathLst>
                <a:path w="36697" h="43717" extrusionOk="0">
                  <a:moveTo>
                    <a:pt x="13408" y="1"/>
                  </a:moveTo>
                  <a:cubicBezTo>
                    <a:pt x="9075" y="1"/>
                    <a:pt x="4745" y="72"/>
                    <a:pt x="426" y="271"/>
                  </a:cubicBezTo>
                  <a:cubicBezTo>
                    <a:pt x="312" y="279"/>
                    <a:pt x="259" y="370"/>
                    <a:pt x="269" y="458"/>
                  </a:cubicBezTo>
                  <a:cubicBezTo>
                    <a:pt x="193" y="482"/>
                    <a:pt x="132" y="544"/>
                    <a:pt x="132" y="648"/>
                  </a:cubicBezTo>
                  <a:cubicBezTo>
                    <a:pt x="123" y="7817"/>
                    <a:pt x="100" y="14989"/>
                    <a:pt x="116" y="22160"/>
                  </a:cubicBezTo>
                  <a:cubicBezTo>
                    <a:pt x="126" y="25668"/>
                    <a:pt x="112" y="29177"/>
                    <a:pt x="110" y="32686"/>
                  </a:cubicBezTo>
                  <a:cubicBezTo>
                    <a:pt x="110" y="36288"/>
                    <a:pt x="1" y="39921"/>
                    <a:pt x="187" y="43515"/>
                  </a:cubicBezTo>
                  <a:lnTo>
                    <a:pt x="378" y="43506"/>
                  </a:lnTo>
                  <a:cubicBezTo>
                    <a:pt x="567" y="39990"/>
                    <a:pt x="474" y="36436"/>
                    <a:pt x="483" y="32915"/>
                  </a:cubicBezTo>
                  <a:cubicBezTo>
                    <a:pt x="493" y="29330"/>
                    <a:pt x="488" y="25743"/>
                    <a:pt x="507" y="22160"/>
                  </a:cubicBezTo>
                  <a:cubicBezTo>
                    <a:pt x="543" y="14989"/>
                    <a:pt x="541" y="7817"/>
                    <a:pt x="551" y="648"/>
                  </a:cubicBezTo>
                  <a:cubicBezTo>
                    <a:pt x="551" y="632"/>
                    <a:pt x="545" y="620"/>
                    <a:pt x="543" y="604"/>
                  </a:cubicBezTo>
                  <a:lnTo>
                    <a:pt x="543" y="604"/>
                  </a:lnTo>
                  <a:cubicBezTo>
                    <a:pt x="982" y="613"/>
                    <a:pt x="1421" y="615"/>
                    <a:pt x="1859" y="620"/>
                  </a:cubicBezTo>
                  <a:cubicBezTo>
                    <a:pt x="1825" y="974"/>
                    <a:pt x="1786" y="1364"/>
                    <a:pt x="1875" y="1682"/>
                  </a:cubicBezTo>
                  <a:cubicBezTo>
                    <a:pt x="1889" y="1732"/>
                    <a:pt x="1934" y="1758"/>
                    <a:pt x="1978" y="1758"/>
                  </a:cubicBezTo>
                  <a:cubicBezTo>
                    <a:pt x="2022" y="1758"/>
                    <a:pt x="2066" y="1733"/>
                    <a:pt x="2079" y="1682"/>
                  </a:cubicBezTo>
                  <a:cubicBezTo>
                    <a:pt x="2167" y="1364"/>
                    <a:pt x="2130" y="976"/>
                    <a:pt x="2095" y="623"/>
                  </a:cubicBezTo>
                  <a:lnTo>
                    <a:pt x="2095" y="623"/>
                  </a:lnTo>
                  <a:cubicBezTo>
                    <a:pt x="3069" y="633"/>
                    <a:pt x="4042" y="637"/>
                    <a:pt x="5016" y="637"/>
                  </a:cubicBezTo>
                  <a:cubicBezTo>
                    <a:pt x="9239" y="637"/>
                    <a:pt x="13466" y="560"/>
                    <a:pt x="17687" y="560"/>
                  </a:cubicBezTo>
                  <a:cubicBezTo>
                    <a:pt x="17885" y="560"/>
                    <a:pt x="18083" y="560"/>
                    <a:pt x="18281" y="561"/>
                  </a:cubicBezTo>
                  <a:cubicBezTo>
                    <a:pt x="24157" y="569"/>
                    <a:pt x="30042" y="569"/>
                    <a:pt x="35916" y="685"/>
                  </a:cubicBezTo>
                  <a:cubicBezTo>
                    <a:pt x="36096" y="7863"/>
                    <a:pt x="36221" y="15047"/>
                    <a:pt x="36149" y="22228"/>
                  </a:cubicBezTo>
                  <a:cubicBezTo>
                    <a:pt x="36115" y="25763"/>
                    <a:pt x="36113" y="29298"/>
                    <a:pt x="36103" y="32835"/>
                  </a:cubicBezTo>
                  <a:cubicBezTo>
                    <a:pt x="36091" y="36436"/>
                    <a:pt x="35865" y="40121"/>
                    <a:pt x="36145" y="43716"/>
                  </a:cubicBezTo>
                  <a:lnTo>
                    <a:pt x="36405" y="43698"/>
                  </a:lnTo>
                  <a:cubicBezTo>
                    <a:pt x="36696" y="40187"/>
                    <a:pt x="36501" y="36586"/>
                    <a:pt x="36511" y="33065"/>
                  </a:cubicBezTo>
                  <a:cubicBezTo>
                    <a:pt x="36523" y="29452"/>
                    <a:pt x="36553" y="25838"/>
                    <a:pt x="36533" y="22228"/>
                  </a:cubicBezTo>
                  <a:cubicBezTo>
                    <a:pt x="36491" y="15033"/>
                    <a:pt x="36674" y="7841"/>
                    <a:pt x="36412" y="647"/>
                  </a:cubicBezTo>
                  <a:cubicBezTo>
                    <a:pt x="36408" y="541"/>
                    <a:pt x="36348" y="474"/>
                    <a:pt x="36274" y="438"/>
                  </a:cubicBezTo>
                  <a:cubicBezTo>
                    <a:pt x="36248" y="392"/>
                    <a:pt x="36205" y="354"/>
                    <a:pt x="36135" y="354"/>
                  </a:cubicBezTo>
                  <a:cubicBezTo>
                    <a:pt x="28576" y="219"/>
                    <a:pt x="20988" y="1"/>
                    <a:pt x="13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0"/>
            <p:cNvSpPr/>
            <p:nvPr/>
          </p:nvSpPr>
          <p:spPr>
            <a:xfrm>
              <a:off x="7392275" y="1128432"/>
              <a:ext cx="460375" cy="222650"/>
            </a:xfrm>
            <a:custGeom>
              <a:avLst/>
              <a:gdLst/>
              <a:ahLst/>
              <a:cxnLst/>
              <a:rect l="l" t="t" r="r" b="b"/>
              <a:pathLst>
                <a:path w="18415" h="8906" extrusionOk="0">
                  <a:moveTo>
                    <a:pt x="132" y="0"/>
                  </a:moveTo>
                  <a:lnTo>
                    <a:pt x="0" y="261"/>
                  </a:lnTo>
                  <a:cubicBezTo>
                    <a:pt x="1277" y="931"/>
                    <a:pt x="2642" y="1479"/>
                    <a:pt x="3931" y="2141"/>
                  </a:cubicBezTo>
                  <a:cubicBezTo>
                    <a:pt x="5472" y="2933"/>
                    <a:pt x="7022" y="3714"/>
                    <a:pt x="8573" y="4485"/>
                  </a:cubicBezTo>
                  <a:cubicBezTo>
                    <a:pt x="11615" y="5992"/>
                    <a:pt x="14669" y="7470"/>
                    <a:pt x="17754" y="8883"/>
                  </a:cubicBezTo>
                  <a:cubicBezTo>
                    <a:pt x="17790" y="8899"/>
                    <a:pt x="17824" y="8906"/>
                    <a:pt x="17857" y="8906"/>
                  </a:cubicBezTo>
                  <a:cubicBezTo>
                    <a:pt x="17959" y="8906"/>
                    <a:pt x="18044" y="8837"/>
                    <a:pt x="18084" y="8752"/>
                  </a:cubicBezTo>
                  <a:cubicBezTo>
                    <a:pt x="18096" y="8755"/>
                    <a:pt x="18108" y="8756"/>
                    <a:pt x="18120" y="8756"/>
                  </a:cubicBezTo>
                  <a:cubicBezTo>
                    <a:pt x="18160" y="8756"/>
                    <a:pt x="18200" y="8736"/>
                    <a:pt x="18225" y="8680"/>
                  </a:cubicBezTo>
                  <a:cubicBezTo>
                    <a:pt x="18297" y="8535"/>
                    <a:pt x="18335" y="8382"/>
                    <a:pt x="18361" y="8221"/>
                  </a:cubicBezTo>
                  <a:cubicBezTo>
                    <a:pt x="18385" y="8064"/>
                    <a:pt x="18414" y="7887"/>
                    <a:pt x="18324" y="7750"/>
                  </a:cubicBezTo>
                  <a:cubicBezTo>
                    <a:pt x="18313" y="7734"/>
                    <a:pt x="18301" y="7720"/>
                    <a:pt x="18289" y="7710"/>
                  </a:cubicBezTo>
                  <a:lnTo>
                    <a:pt x="18029" y="7728"/>
                  </a:lnTo>
                  <a:cubicBezTo>
                    <a:pt x="18031" y="7736"/>
                    <a:pt x="18031" y="7742"/>
                    <a:pt x="18031" y="7750"/>
                  </a:cubicBezTo>
                  <a:cubicBezTo>
                    <a:pt x="18021" y="7763"/>
                    <a:pt x="18013" y="7774"/>
                    <a:pt x="18005" y="7791"/>
                  </a:cubicBezTo>
                  <a:cubicBezTo>
                    <a:pt x="17957" y="7909"/>
                    <a:pt x="17994" y="8044"/>
                    <a:pt x="17994" y="8169"/>
                  </a:cubicBezTo>
                  <a:cubicBezTo>
                    <a:pt x="17994" y="8271"/>
                    <a:pt x="17983" y="8370"/>
                    <a:pt x="17969" y="8467"/>
                  </a:cubicBezTo>
                  <a:cubicBezTo>
                    <a:pt x="14771" y="6960"/>
                    <a:pt x="11575" y="5445"/>
                    <a:pt x="8405" y="3879"/>
                  </a:cubicBezTo>
                  <a:cubicBezTo>
                    <a:pt x="6851" y="3113"/>
                    <a:pt x="5299" y="2334"/>
                    <a:pt x="3752" y="1550"/>
                  </a:cubicBezTo>
                  <a:cubicBezTo>
                    <a:pt x="2644" y="986"/>
                    <a:pt x="1402" y="159"/>
                    <a:pt x="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0"/>
            <p:cNvSpPr/>
            <p:nvPr/>
          </p:nvSpPr>
          <p:spPr>
            <a:xfrm>
              <a:off x="6948800" y="242732"/>
              <a:ext cx="896100" cy="1097400"/>
            </a:xfrm>
            <a:custGeom>
              <a:avLst/>
              <a:gdLst/>
              <a:ahLst/>
              <a:cxnLst/>
              <a:rect l="l" t="t" r="r" b="b"/>
              <a:pathLst>
                <a:path w="35844" h="43896" extrusionOk="0">
                  <a:moveTo>
                    <a:pt x="34902" y="134"/>
                  </a:moveTo>
                  <a:cubicBezTo>
                    <a:pt x="34953" y="134"/>
                    <a:pt x="35001" y="167"/>
                    <a:pt x="35001" y="233"/>
                  </a:cubicBezTo>
                  <a:cubicBezTo>
                    <a:pt x="35003" y="529"/>
                    <a:pt x="34915" y="832"/>
                    <a:pt x="34858" y="1120"/>
                  </a:cubicBezTo>
                  <a:cubicBezTo>
                    <a:pt x="34847" y="1179"/>
                    <a:pt x="34806" y="1204"/>
                    <a:pt x="34762" y="1204"/>
                  </a:cubicBezTo>
                  <a:cubicBezTo>
                    <a:pt x="34695" y="1204"/>
                    <a:pt x="34621" y="1147"/>
                    <a:pt x="34633" y="1060"/>
                  </a:cubicBezTo>
                  <a:cubicBezTo>
                    <a:pt x="34680" y="776"/>
                    <a:pt x="34698" y="476"/>
                    <a:pt x="34798" y="206"/>
                  </a:cubicBezTo>
                  <a:cubicBezTo>
                    <a:pt x="34816" y="157"/>
                    <a:pt x="34860" y="134"/>
                    <a:pt x="34902" y="134"/>
                  </a:cubicBezTo>
                  <a:close/>
                  <a:moveTo>
                    <a:pt x="1850" y="2436"/>
                  </a:moveTo>
                  <a:cubicBezTo>
                    <a:pt x="1896" y="2436"/>
                    <a:pt x="1943" y="2474"/>
                    <a:pt x="1928" y="2534"/>
                  </a:cubicBezTo>
                  <a:cubicBezTo>
                    <a:pt x="1810" y="3011"/>
                    <a:pt x="1832" y="3466"/>
                    <a:pt x="1838" y="3951"/>
                  </a:cubicBezTo>
                  <a:cubicBezTo>
                    <a:pt x="1839" y="4005"/>
                    <a:pt x="1796" y="4034"/>
                    <a:pt x="1753" y="4034"/>
                  </a:cubicBezTo>
                  <a:cubicBezTo>
                    <a:pt x="1718" y="4034"/>
                    <a:pt x="1683" y="4015"/>
                    <a:pt x="1671" y="3975"/>
                  </a:cubicBezTo>
                  <a:cubicBezTo>
                    <a:pt x="1538" y="3490"/>
                    <a:pt x="1621" y="2963"/>
                    <a:pt x="1774" y="2492"/>
                  </a:cubicBezTo>
                  <a:cubicBezTo>
                    <a:pt x="1787" y="2453"/>
                    <a:pt x="1818" y="2436"/>
                    <a:pt x="1850" y="2436"/>
                  </a:cubicBezTo>
                  <a:close/>
                  <a:moveTo>
                    <a:pt x="34782" y="2583"/>
                  </a:moveTo>
                  <a:cubicBezTo>
                    <a:pt x="34814" y="2583"/>
                    <a:pt x="34846" y="2601"/>
                    <a:pt x="34860" y="2641"/>
                  </a:cubicBezTo>
                  <a:cubicBezTo>
                    <a:pt x="35107" y="3363"/>
                    <a:pt x="35068" y="4108"/>
                    <a:pt x="34842" y="4830"/>
                  </a:cubicBezTo>
                  <a:cubicBezTo>
                    <a:pt x="34828" y="4874"/>
                    <a:pt x="34793" y="4892"/>
                    <a:pt x="34758" y="4892"/>
                  </a:cubicBezTo>
                  <a:cubicBezTo>
                    <a:pt x="34705" y="4892"/>
                    <a:pt x="34651" y="4849"/>
                    <a:pt x="34671" y="4782"/>
                  </a:cubicBezTo>
                  <a:cubicBezTo>
                    <a:pt x="34865" y="4083"/>
                    <a:pt x="34842" y="3395"/>
                    <a:pt x="34698" y="2685"/>
                  </a:cubicBezTo>
                  <a:cubicBezTo>
                    <a:pt x="34686" y="2622"/>
                    <a:pt x="34734" y="2583"/>
                    <a:pt x="34782" y="2583"/>
                  </a:cubicBezTo>
                  <a:close/>
                  <a:moveTo>
                    <a:pt x="1887" y="6606"/>
                  </a:moveTo>
                  <a:cubicBezTo>
                    <a:pt x="1918" y="6606"/>
                    <a:pt x="1950" y="6627"/>
                    <a:pt x="1951" y="6669"/>
                  </a:cubicBezTo>
                  <a:cubicBezTo>
                    <a:pt x="1958" y="6953"/>
                    <a:pt x="1988" y="7246"/>
                    <a:pt x="1963" y="7528"/>
                  </a:cubicBezTo>
                  <a:cubicBezTo>
                    <a:pt x="1958" y="7576"/>
                    <a:pt x="1922" y="7601"/>
                    <a:pt x="1887" y="7601"/>
                  </a:cubicBezTo>
                  <a:cubicBezTo>
                    <a:pt x="1851" y="7601"/>
                    <a:pt x="1815" y="7576"/>
                    <a:pt x="1810" y="7528"/>
                  </a:cubicBezTo>
                  <a:cubicBezTo>
                    <a:pt x="1785" y="7246"/>
                    <a:pt x="1815" y="6953"/>
                    <a:pt x="1822" y="6669"/>
                  </a:cubicBezTo>
                  <a:cubicBezTo>
                    <a:pt x="1823" y="6627"/>
                    <a:pt x="1855" y="6606"/>
                    <a:pt x="1887" y="6606"/>
                  </a:cubicBezTo>
                  <a:close/>
                  <a:moveTo>
                    <a:pt x="34768" y="6733"/>
                  </a:moveTo>
                  <a:cubicBezTo>
                    <a:pt x="34808" y="6733"/>
                    <a:pt x="34849" y="6760"/>
                    <a:pt x="34851" y="6812"/>
                  </a:cubicBezTo>
                  <a:cubicBezTo>
                    <a:pt x="34879" y="7431"/>
                    <a:pt x="34890" y="8051"/>
                    <a:pt x="34851" y="8671"/>
                  </a:cubicBezTo>
                  <a:cubicBezTo>
                    <a:pt x="34848" y="8724"/>
                    <a:pt x="34808" y="8750"/>
                    <a:pt x="34769" y="8750"/>
                  </a:cubicBezTo>
                  <a:cubicBezTo>
                    <a:pt x="34730" y="8750"/>
                    <a:pt x="34690" y="8724"/>
                    <a:pt x="34687" y="8671"/>
                  </a:cubicBezTo>
                  <a:cubicBezTo>
                    <a:pt x="34645" y="8051"/>
                    <a:pt x="34657" y="7431"/>
                    <a:pt x="34687" y="6812"/>
                  </a:cubicBezTo>
                  <a:cubicBezTo>
                    <a:pt x="34689" y="6759"/>
                    <a:pt x="34729" y="6733"/>
                    <a:pt x="34768" y="6733"/>
                  </a:cubicBezTo>
                  <a:close/>
                  <a:moveTo>
                    <a:pt x="1743" y="9606"/>
                  </a:moveTo>
                  <a:cubicBezTo>
                    <a:pt x="1775" y="9606"/>
                    <a:pt x="1808" y="9629"/>
                    <a:pt x="1810" y="9673"/>
                  </a:cubicBezTo>
                  <a:cubicBezTo>
                    <a:pt x="1831" y="10146"/>
                    <a:pt x="1896" y="10656"/>
                    <a:pt x="1828" y="11125"/>
                  </a:cubicBezTo>
                  <a:cubicBezTo>
                    <a:pt x="1823" y="11167"/>
                    <a:pt x="1783" y="11189"/>
                    <a:pt x="1743" y="11189"/>
                  </a:cubicBezTo>
                  <a:cubicBezTo>
                    <a:pt x="1703" y="11189"/>
                    <a:pt x="1662" y="11167"/>
                    <a:pt x="1655" y="11125"/>
                  </a:cubicBezTo>
                  <a:cubicBezTo>
                    <a:pt x="1589" y="10656"/>
                    <a:pt x="1655" y="10146"/>
                    <a:pt x="1677" y="9673"/>
                  </a:cubicBezTo>
                  <a:cubicBezTo>
                    <a:pt x="1678" y="9629"/>
                    <a:pt x="1710" y="9606"/>
                    <a:pt x="1743" y="9606"/>
                  </a:cubicBezTo>
                  <a:close/>
                  <a:moveTo>
                    <a:pt x="34768" y="10893"/>
                  </a:moveTo>
                  <a:cubicBezTo>
                    <a:pt x="34800" y="10893"/>
                    <a:pt x="34834" y="10915"/>
                    <a:pt x="34837" y="10959"/>
                  </a:cubicBezTo>
                  <a:cubicBezTo>
                    <a:pt x="34885" y="11675"/>
                    <a:pt x="34865" y="12387"/>
                    <a:pt x="34846" y="13103"/>
                  </a:cubicBezTo>
                  <a:cubicBezTo>
                    <a:pt x="34844" y="13153"/>
                    <a:pt x="34806" y="13178"/>
                    <a:pt x="34768" y="13178"/>
                  </a:cubicBezTo>
                  <a:cubicBezTo>
                    <a:pt x="34731" y="13178"/>
                    <a:pt x="34693" y="13153"/>
                    <a:pt x="34692" y="13103"/>
                  </a:cubicBezTo>
                  <a:cubicBezTo>
                    <a:pt x="34673" y="12387"/>
                    <a:pt x="34653" y="11675"/>
                    <a:pt x="34701" y="10959"/>
                  </a:cubicBezTo>
                  <a:cubicBezTo>
                    <a:pt x="34703" y="10915"/>
                    <a:pt x="34735" y="10893"/>
                    <a:pt x="34768" y="10893"/>
                  </a:cubicBezTo>
                  <a:close/>
                  <a:moveTo>
                    <a:pt x="1886" y="13029"/>
                  </a:moveTo>
                  <a:cubicBezTo>
                    <a:pt x="1924" y="13029"/>
                    <a:pt x="1962" y="13053"/>
                    <a:pt x="1963" y="13103"/>
                  </a:cubicBezTo>
                  <a:cubicBezTo>
                    <a:pt x="1977" y="13572"/>
                    <a:pt x="2029" y="14065"/>
                    <a:pt x="1967" y="14533"/>
                  </a:cubicBezTo>
                  <a:cubicBezTo>
                    <a:pt x="1960" y="14585"/>
                    <a:pt x="1924" y="14611"/>
                    <a:pt x="1887" y="14611"/>
                  </a:cubicBezTo>
                  <a:cubicBezTo>
                    <a:pt x="1850" y="14611"/>
                    <a:pt x="1813" y="14585"/>
                    <a:pt x="1806" y="14533"/>
                  </a:cubicBezTo>
                  <a:cubicBezTo>
                    <a:pt x="1743" y="14067"/>
                    <a:pt x="1796" y="13572"/>
                    <a:pt x="1808" y="13103"/>
                  </a:cubicBezTo>
                  <a:cubicBezTo>
                    <a:pt x="1810" y="13053"/>
                    <a:pt x="1849" y="13029"/>
                    <a:pt x="1886" y="13029"/>
                  </a:cubicBezTo>
                  <a:close/>
                  <a:moveTo>
                    <a:pt x="34769" y="15596"/>
                  </a:moveTo>
                  <a:cubicBezTo>
                    <a:pt x="34810" y="15596"/>
                    <a:pt x="34850" y="15623"/>
                    <a:pt x="34851" y="15676"/>
                  </a:cubicBezTo>
                  <a:cubicBezTo>
                    <a:pt x="34877" y="16345"/>
                    <a:pt x="34874" y="17010"/>
                    <a:pt x="34856" y="17678"/>
                  </a:cubicBezTo>
                  <a:cubicBezTo>
                    <a:pt x="34853" y="17734"/>
                    <a:pt x="34811" y="17762"/>
                    <a:pt x="34769" y="17762"/>
                  </a:cubicBezTo>
                  <a:cubicBezTo>
                    <a:pt x="34726" y="17762"/>
                    <a:pt x="34684" y="17733"/>
                    <a:pt x="34682" y="17678"/>
                  </a:cubicBezTo>
                  <a:cubicBezTo>
                    <a:pt x="34661" y="17010"/>
                    <a:pt x="34659" y="16345"/>
                    <a:pt x="34685" y="15676"/>
                  </a:cubicBezTo>
                  <a:cubicBezTo>
                    <a:pt x="34687" y="15623"/>
                    <a:pt x="34728" y="15596"/>
                    <a:pt x="34769" y="15596"/>
                  </a:cubicBezTo>
                  <a:close/>
                  <a:moveTo>
                    <a:pt x="1620" y="16466"/>
                  </a:moveTo>
                  <a:cubicBezTo>
                    <a:pt x="1646" y="16466"/>
                    <a:pt x="1671" y="16480"/>
                    <a:pt x="1681" y="16512"/>
                  </a:cubicBezTo>
                  <a:cubicBezTo>
                    <a:pt x="1838" y="17043"/>
                    <a:pt x="1991" y="17731"/>
                    <a:pt x="1826" y="18274"/>
                  </a:cubicBezTo>
                  <a:cubicBezTo>
                    <a:pt x="1812" y="18321"/>
                    <a:pt x="1774" y="18343"/>
                    <a:pt x="1736" y="18343"/>
                  </a:cubicBezTo>
                  <a:cubicBezTo>
                    <a:pt x="1688" y="18343"/>
                    <a:pt x="1639" y="18309"/>
                    <a:pt x="1635" y="18248"/>
                  </a:cubicBezTo>
                  <a:cubicBezTo>
                    <a:pt x="1619" y="17982"/>
                    <a:pt x="1669" y="17715"/>
                    <a:pt x="1663" y="17445"/>
                  </a:cubicBezTo>
                  <a:cubicBezTo>
                    <a:pt x="1655" y="17142"/>
                    <a:pt x="1617" y="16844"/>
                    <a:pt x="1552" y="16548"/>
                  </a:cubicBezTo>
                  <a:cubicBezTo>
                    <a:pt x="1542" y="16498"/>
                    <a:pt x="1582" y="16466"/>
                    <a:pt x="1620" y="16466"/>
                  </a:cubicBezTo>
                  <a:close/>
                  <a:moveTo>
                    <a:pt x="1743" y="19890"/>
                  </a:moveTo>
                  <a:cubicBezTo>
                    <a:pt x="1781" y="19890"/>
                    <a:pt x="1819" y="19915"/>
                    <a:pt x="1822" y="19966"/>
                  </a:cubicBezTo>
                  <a:cubicBezTo>
                    <a:pt x="1848" y="20441"/>
                    <a:pt x="1884" y="20920"/>
                    <a:pt x="1845" y="21395"/>
                  </a:cubicBezTo>
                  <a:cubicBezTo>
                    <a:pt x="1839" y="21461"/>
                    <a:pt x="1791" y="21494"/>
                    <a:pt x="1743" y="21494"/>
                  </a:cubicBezTo>
                  <a:cubicBezTo>
                    <a:pt x="1694" y="21494"/>
                    <a:pt x="1646" y="21461"/>
                    <a:pt x="1642" y="21395"/>
                  </a:cubicBezTo>
                  <a:cubicBezTo>
                    <a:pt x="1602" y="20919"/>
                    <a:pt x="1639" y="20441"/>
                    <a:pt x="1665" y="19966"/>
                  </a:cubicBezTo>
                  <a:cubicBezTo>
                    <a:pt x="1667" y="19915"/>
                    <a:pt x="1705" y="19890"/>
                    <a:pt x="1743" y="19890"/>
                  </a:cubicBezTo>
                  <a:close/>
                  <a:moveTo>
                    <a:pt x="34769" y="20031"/>
                  </a:moveTo>
                  <a:cubicBezTo>
                    <a:pt x="34808" y="20031"/>
                    <a:pt x="34848" y="20057"/>
                    <a:pt x="34849" y="20109"/>
                  </a:cubicBezTo>
                  <a:cubicBezTo>
                    <a:pt x="34867" y="20682"/>
                    <a:pt x="34860" y="21252"/>
                    <a:pt x="34835" y="21825"/>
                  </a:cubicBezTo>
                  <a:cubicBezTo>
                    <a:pt x="34833" y="21867"/>
                    <a:pt x="34800" y="21889"/>
                    <a:pt x="34768" y="21889"/>
                  </a:cubicBezTo>
                  <a:cubicBezTo>
                    <a:pt x="34736" y="21889"/>
                    <a:pt x="34704" y="21867"/>
                    <a:pt x="34703" y="21825"/>
                  </a:cubicBezTo>
                  <a:cubicBezTo>
                    <a:pt x="34678" y="21252"/>
                    <a:pt x="34671" y="20682"/>
                    <a:pt x="34689" y="20109"/>
                  </a:cubicBezTo>
                  <a:cubicBezTo>
                    <a:pt x="34690" y="20057"/>
                    <a:pt x="34730" y="20031"/>
                    <a:pt x="34769" y="20031"/>
                  </a:cubicBezTo>
                  <a:close/>
                  <a:moveTo>
                    <a:pt x="1819" y="23627"/>
                  </a:moveTo>
                  <a:cubicBezTo>
                    <a:pt x="1849" y="23627"/>
                    <a:pt x="1880" y="23647"/>
                    <a:pt x="1882" y="23686"/>
                  </a:cubicBezTo>
                  <a:cubicBezTo>
                    <a:pt x="1921" y="24256"/>
                    <a:pt x="1967" y="24827"/>
                    <a:pt x="1961" y="25399"/>
                  </a:cubicBezTo>
                  <a:cubicBezTo>
                    <a:pt x="1961" y="25450"/>
                    <a:pt x="1924" y="25474"/>
                    <a:pt x="1887" y="25474"/>
                  </a:cubicBezTo>
                  <a:cubicBezTo>
                    <a:pt x="1848" y="25474"/>
                    <a:pt x="1809" y="25449"/>
                    <a:pt x="1806" y="25399"/>
                  </a:cubicBezTo>
                  <a:cubicBezTo>
                    <a:pt x="1757" y="24829"/>
                    <a:pt x="1762" y="24258"/>
                    <a:pt x="1760" y="23686"/>
                  </a:cubicBezTo>
                  <a:cubicBezTo>
                    <a:pt x="1760" y="23646"/>
                    <a:pt x="1789" y="23627"/>
                    <a:pt x="1819" y="23627"/>
                  </a:cubicBezTo>
                  <a:close/>
                  <a:moveTo>
                    <a:pt x="34625" y="24312"/>
                  </a:moveTo>
                  <a:cubicBezTo>
                    <a:pt x="34669" y="24312"/>
                    <a:pt x="34712" y="24340"/>
                    <a:pt x="34715" y="24397"/>
                  </a:cubicBezTo>
                  <a:cubicBezTo>
                    <a:pt x="34733" y="24970"/>
                    <a:pt x="34719" y="25542"/>
                    <a:pt x="34708" y="26112"/>
                  </a:cubicBezTo>
                  <a:cubicBezTo>
                    <a:pt x="34708" y="26166"/>
                    <a:pt x="34667" y="26193"/>
                    <a:pt x="34626" y="26193"/>
                  </a:cubicBezTo>
                  <a:cubicBezTo>
                    <a:pt x="34584" y="26193"/>
                    <a:pt x="34543" y="26166"/>
                    <a:pt x="34541" y="26112"/>
                  </a:cubicBezTo>
                  <a:cubicBezTo>
                    <a:pt x="34532" y="25542"/>
                    <a:pt x="34519" y="24970"/>
                    <a:pt x="34537" y="24397"/>
                  </a:cubicBezTo>
                  <a:cubicBezTo>
                    <a:pt x="34538" y="24340"/>
                    <a:pt x="34582" y="24312"/>
                    <a:pt x="34625" y="24312"/>
                  </a:cubicBezTo>
                  <a:close/>
                  <a:moveTo>
                    <a:pt x="1885" y="27046"/>
                  </a:moveTo>
                  <a:cubicBezTo>
                    <a:pt x="1920" y="27046"/>
                    <a:pt x="1953" y="27069"/>
                    <a:pt x="1956" y="27114"/>
                  </a:cubicBezTo>
                  <a:cubicBezTo>
                    <a:pt x="1983" y="27680"/>
                    <a:pt x="2015" y="28264"/>
                    <a:pt x="1975" y="28829"/>
                  </a:cubicBezTo>
                  <a:cubicBezTo>
                    <a:pt x="1971" y="28886"/>
                    <a:pt x="1929" y="28914"/>
                    <a:pt x="1886" y="28914"/>
                  </a:cubicBezTo>
                  <a:cubicBezTo>
                    <a:pt x="1844" y="28914"/>
                    <a:pt x="1801" y="28886"/>
                    <a:pt x="1796" y="28829"/>
                  </a:cubicBezTo>
                  <a:cubicBezTo>
                    <a:pt x="1757" y="28264"/>
                    <a:pt x="1787" y="27680"/>
                    <a:pt x="1815" y="27114"/>
                  </a:cubicBezTo>
                  <a:cubicBezTo>
                    <a:pt x="1817" y="27069"/>
                    <a:pt x="1851" y="27046"/>
                    <a:pt x="1885" y="27046"/>
                  </a:cubicBezTo>
                  <a:close/>
                  <a:moveTo>
                    <a:pt x="34768" y="28190"/>
                  </a:moveTo>
                  <a:cubicBezTo>
                    <a:pt x="34803" y="28190"/>
                    <a:pt x="34837" y="28212"/>
                    <a:pt x="34839" y="28257"/>
                  </a:cubicBezTo>
                  <a:cubicBezTo>
                    <a:pt x="34863" y="28783"/>
                    <a:pt x="34849" y="29306"/>
                    <a:pt x="34837" y="29829"/>
                  </a:cubicBezTo>
                  <a:cubicBezTo>
                    <a:pt x="34836" y="29873"/>
                    <a:pt x="34803" y="29895"/>
                    <a:pt x="34769" y="29895"/>
                  </a:cubicBezTo>
                  <a:cubicBezTo>
                    <a:pt x="34735" y="29895"/>
                    <a:pt x="34702" y="29873"/>
                    <a:pt x="34701" y="29829"/>
                  </a:cubicBezTo>
                  <a:cubicBezTo>
                    <a:pt x="34687" y="29306"/>
                    <a:pt x="34675" y="28783"/>
                    <a:pt x="34698" y="28257"/>
                  </a:cubicBezTo>
                  <a:cubicBezTo>
                    <a:pt x="34700" y="28212"/>
                    <a:pt x="34734" y="28190"/>
                    <a:pt x="34768" y="28190"/>
                  </a:cubicBezTo>
                  <a:close/>
                  <a:moveTo>
                    <a:pt x="1747" y="30911"/>
                  </a:moveTo>
                  <a:cubicBezTo>
                    <a:pt x="1773" y="30911"/>
                    <a:pt x="1799" y="30924"/>
                    <a:pt x="1810" y="30954"/>
                  </a:cubicBezTo>
                  <a:cubicBezTo>
                    <a:pt x="1974" y="31386"/>
                    <a:pt x="2041" y="31827"/>
                    <a:pt x="1956" y="32282"/>
                  </a:cubicBezTo>
                  <a:cubicBezTo>
                    <a:pt x="1949" y="32321"/>
                    <a:pt x="1916" y="32338"/>
                    <a:pt x="1883" y="32338"/>
                  </a:cubicBezTo>
                  <a:cubicBezTo>
                    <a:pt x="1841" y="32338"/>
                    <a:pt x="1797" y="32310"/>
                    <a:pt x="1801" y="32261"/>
                  </a:cubicBezTo>
                  <a:cubicBezTo>
                    <a:pt x="1836" y="31827"/>
                    <a:pt x="1818" y="31404"/>
                    <a:pt x="1689" y="30988"/>
                  </a:cubicBezTo>
                  <a:cubicBezTo>
                    <a:pt x="1673" y="30940"/>
                    <a:pt x="1710" y="30911"/>
                    <a:pt x="1747" y="30911"/>
                  </a:cubicBezTo>
                  <a:close/>
                  <a:moveTo>
                    <a:pt x="34769" y="31619"/>
                  </a:moveTo>
                  <a:cubicBezTo>
                    <a:pt x="34803" y="31619"/>
                    <a:pt x="34837" y="31642"/>
                    <a:pt x="34842" y="31688"/>
                  </a:cubicBezTo>
                  <a:cubicBezTo>
                    <a:pt x="34885" y="32211"/>
                    <a:pt x="34869" y="32741"/>
                    <a:pt x="34837" y="33261"/>
                  </a:cubicBezTo>
                  <a:cubicBezTo>
                    <a:pt x="34835" y="33306"/>
                    <a:pt x="34802" y="33328"/>
                    <a:pt x="34769" y="33328"/>
                  </a:cubicBezTo>
                  <a:cubicBezTo>
                    <a:pt x="34736" y="33328"/>
                    <a:pt x="34702" y="33306"/>
                    <a:pt x="34698" y="33261"/>
                  </a:cubicBezTo>
                  <a:cubicBezTo>
                    <a:pt x="34666" y="32741"/>
                    <a:pt x="34650" y="32211"/>
                    <a:pt x="34696" y="31688"/>
                  </a:cubicBezTo>
                  <a:cubicBezTo>
                    <a:pt x="34700" y="31642"/>
                    <a:pt x="34734" y="31619"/>
                    <a:pt x="34769" y="31619"/>
                  </a:cubicBezTo>
                  <a:close/>
                  <a:moveTo>
                    <a:pt x="19057" y="33704"/>
                  </a:moveTo>
                  <a:cubicBezTo>
                    <a:pt x="19065" y="33704"/>
                    <a:pt x="19073" y="33705"/>
                    <a:pt x="19081" y="33708"/>
                  </a:cubicBezTo>
                  <a:cubicBezTo>
                    <a:pt x="19632" y="33913"/>
                    <a:pt x="20159" y="34159"/>
                    <a:pt x="20638" y="34507"/>
                  </a:cubicBezTo>
                  <a:cubicBezTo>
                    <a:pt x="20711" y="34559"/>
                    <a:pt x="20669" y="34667"/>
                    <a:pt x="20594" y="34667"/>
                  </a:cubicBezTo>
                  <a:cubicBezTo>
                    <a:pt x="20580" y="34667"/>
                    <a:pt x="20565" y="34664"/>
                    <a:pt x="20549" y="34655"/>
                  </a:cubicBezTo>
                  <a:cubicBezTo>
                    <a:pt x="20051" y="34372"/>
                    <a:pt x="19547" y="34088"/>
                    <a:pt x="19016" y="33861"/>
                  </a:cubicBezTo>
                  <a:cubicBezTo>
                    <a:pt x="18939" y="33827"/>
                    <a:pt x="18983" y="33704"/>
                    <a:pt x="19057" y="33704"/>
                  </a:cubicBezTo>
                  <a:close/>
                  <a:moveTo>
                    <a:pt x="16621" y="33615"/>
                  </a:moveTo>
                  <a:cubicBezTo>
                    <a:pt x="16706" y="33615"/>
                    <a:pt x="16742" y="33735"/>
                    <a:pt x="16666" y="33787"/>
                  </a:cubicBezTo>
                  <a:cubicBezTo>
                    <a:pt x="16151" y="34129"/>
                    <a:pt x="15560" y="34366"/>
                    <a:pt x="15031" y="34692"/>
                  </a:cubicBezTo>
                  <a:cubicBezTo>
                    <a:pt x="15016" y="34702"/>
                    <a:pt x="15000" y="34706"/>
                    <a:pt x="14986" y="34706"/>
                  </a:cubicBezTo>
                  <a:cubicBezTo>
                    <a:pt x="14912" y="34706"/>
                    <a:pt x="14868" y="34594"/>
                    <a:pt x="14944" y="34539"/>
                  </a:cubicBezTo>
                  <a:cubicBezTo>
                    <a:pt x="15439" y="34182"/>
                    <a:pt x="15998" y="33780"/>
                    <a:pt x="16594" y="33619"/>
                  </a:cubicBezTo>
                  <a:cubicBezTo>
                    <a:pt x="16604" y="33616"/>
                    <a:pt x="16612" y="33615"/>
                    <a:pt x="16621" y="33615"/>
                  </a:cubicBezTo>
                  <a:close/>
                  <a:moveTo>
                    <a:pt x="12188" y="35647"/>
                  </a:moveTo>
                  <a:cubicBezTo>
                    <a:pt x="12274" y="35647"/>
                    <a:pt x="12333" y="35775"/>
                    <a:pt x="12240" y="35814"/>
                  </a:cubicBezTo>
                  <a:cubicBezTo>
                    <a:pt x="11808" y="35999"/>
                    <a:pt x="11332" y="36108"/>
                    <a:pt x="10880" y="36233"/>
                  </a:cubicBezTo>
                  <a:cubicBezTo>
                    <a:pt x="10872" y="36235"/>
                    <a:pt x="10864" y="36236"/>
                    <a:pt x="10857" y="36236"/>
                  </a:cubicBezTo>
                  <a:cubicBezTo>
                    <a:pt x="10773" y="36236"/>
                    <a:pt x="10747" y="36107"/>
                    <a:pt x="10836" y="36076"/>
                  </a:cubicBezTo>
                  <a:cubicBezTo>
                    <a:pt x="11272" y="35923"/>
                    <a:pt x="11718" y="35742"/>
                    <a:pt x="12171" y="35648"/>
                  </a:cubicBezTo>
                  <a:cubicBezTo>
                    <a:pt x="12176" y="35647"/>
                    <a:pt x="12182" y="35647"/>
                    <a:pt x="12188" y="35647"/>
                  </a:cubicBezTo>
                  <a:close/>
                  <a:moveTo>
                    <a:pt x="1600" y="34479"/>
                  </a:moveTo>
                  <a:cubicBezTo>
                    <a:pt x="1635" y="34479"/>
                    <a:pt x="1670" y="34503"/>
                    <a:pt x="1671" y="34549"/>
                  </a:cubicBezTo>
                  <a:cubicBezTo>
                    <a:pt x="1685" y="35114"/>
                    <a:pt x="1741" y="35699"/>
                    <a:pt x="1685" y="36265"/>
                  </a:cubicBezTo>
                  <a:cubicBezTo>
                    <a:pt x="1680" y="36319"/>
                    <a:pt x="1640" y="36346"/>
                    <a:pt x="1600" y="36346"/>
                  </a:cubicBezTo>
                  <a:cubicBezTo>
                    <a:pt x="1560" y="36346"/>
                    <a:pt x="1520" y="36319"/>
                    <a:pt x="1514" y="36265"/>
                  </a:cubicBezTo>
                  <a:cubicBezTo>
                    <a:pt x="1459" y="35699"/>
                    <a:pt x="1512" y="35114"/>
                    <a:pt x="1528" y="34549"/>
                  </a:cubicBezTo>
                  <a:cubicBezTo>
                    <a:pt x="1529" y="34503"/>
                    <a:pt x="1565" y="34479"/>
                    <a:pt x="1600" y="34479"/>
                  </a:cubicBezTo>
                  <a:close/>
                  <a:moveTo>
                    <a:pt x="23056" y="35432"/>
                  </a:moveTo>
                  <a:cubicBezTo>
                    <a:pt x="23083" y="35432"/>
                    <a:pt x="23109" y="35443"/>
                    <a:pt x="23129" y="35468"/>
                  </a:cubicBezTo>
                  <a:cubicBezTo>
                    <a:pt x="23426" y="35842"/>
                    <a:pt x="23809" y="36112"/>
                    <a:pt x="24244" y="36313"/>
                  </a:cubicBezTo>
                  <a:cubicBezTo>
                    <a:pt x="24342" y="36359"/>
                    <a:pt x="24287" y="36509"/>
                    <a:pt x="24193" y="36509"/>
                  </a:cubicBezTo>
                  <a:cubicBezTo>
                    <a:pt x="24184" y="36509"/>
                    <a:pt x="24174" y="36508"/>
                    <a:pt x="24163" y="36504"/>
                  </a:cubicBezTo>
                  <a:cubicBezTo>
                    <a:pt x="23664" y="36341"/>
                    <a:pt x="23265" y="36020"/>
                    <a:pt x="22951" y="35604"/>
                  </a:cubicBezTo>
                  <a:cubicBezTo>
                    <a:pt x="22894" y="35526"/>
                    <a:pt x="22977" y="35432"/>
                    <a:pt x="23056" y="35432"/>
                  </a:cubicBezTo>
                  <a:close/>
                  <a:moveTo>
                    <a:pt x="34625" y="35189"/>
                  </a:moveTo>
                  <a:cubicBezTo>
                    <a:pt x="34661" y="35189"/>
                    <a:pt x="34696" y="35213"/>
                    <a:pt x="34698" y="35263"/>
                  </a:cubicBezTo>
                  <a:cubicBezTo>
                    <a:pt x="34734" y="35879"/>
                    <a:pt x="34682" y="36504"/>
                    <a:pt x="34664" y="37121"/>
                  </a:cubicBezTo>
                  <a:cubicBezTo>
                    <a:pt x="34662" y="37170"/>
                    <a:pt x="34623" y="37194"/>
                    <a:pt x="34586" y="37194"/>
                  </a:cubicBezTo>
                  <a:cubicBezTo>
                    <a:pt x="34548" y="37194"/>
                    <a:pt x="34512" y="37170"/>
                    <a:pt x="34512" y="37121"/>
                  </a:cubicBezTo>
                  <a:cubicBezTo>
                    <a:pt x="34516" y="36505"/>
                    <a:pt x="34488" y="35877"/>
                    <a:pt x="34546" y="35263"/>
                  </a:cubicBezTo>
                  <a:cubicBezTo>
                    <a:pt x="34551" y="35214"/>
                    <a:pt x="34588" y="35189"/>
                    <a:pt x="34625" y="35189"/>
                  </a:cubicBezTo>
                  <a:close/>
                  <a:moveTo>
                    <a:pt x="9046" y="37193"/>
                  </a:moveTo>
                  <a:cubicBezTo>
                    <a:pt x="9138" y="37193"/>
                    <a:pt x="9190" y="37335"/>
                    <a:pt x="9097" y="37382"/>
                  </a:cubicBezTo>
                  <a:cubicBezTo>
                    <a:pt x="8633" y="37611"/>
                    <a:pt x="8125" y="37780"/>
                    <a:pt x="7638" y="37950"/>
                  </a:cubicBezTo>
                  <a:cubicBezTo>
                    <a:pt x="7628" y="37954"/>
                    <a:pt x="7618" y="37955"/>
                    <a:pt x="7609" y="37955"/>
                  </a:cubicBezTo>
                  <a:cubicBezTo>
                    <a:pt x="7520" y="37955"/>
                    <a:pt x="7468" y="37808"/>
                    <a:pt x="7562" y="37768"/>
                  </a:cubicBezTo>
                  <a:cubicBezTo>
                    <a:pt x="8035" y="37565"/>
                    <a:pt x="8524" y="37343"/>
                    <a:pt x="9019" y="37197"/>
                  </a:cubicBezTo>
                  <a:cubicBezTo>
                    <a:pt x="9028" y="37195"/>
                    <a:pt x="9038" y="37193"/>
                    <a:pt x="9046" y="37193"/>
                  </a:cubicBezTo>
                  <a:close/>
                  <a:moveTo>
                    <a:pt x="26911" y="37720"/>
                  </a:moveTo>
                  <a:cubicBezTo>
                    <a:pt x="26919" y="37720"/>
                    <a:pt x="26927" y="37721"/>
                    <a:pt x="26936" y="37724"/>
                  </a:cubicBezTo>
                  <a:cubicBezTo>
                    <a:pt x="27539" y="37892"/>
                    <a:pt x="28148" y="38124"/>
                    <a:pt x="28652" y="38497"/>
                  </a:cubicBezTo>
                  <a:cubicBezTo>
                    <a:pt x="28723" y="38552"/>
                    <a:pt x="28683" y="38654"/>
                    <a:pt x="28610" y="38654"/>
                  </a:cubicBezTo>
                  <a:cubicBezTo>
                    <a:pt x="28596" y="38654"/>
                    <a:pt x="28582" y="38650"/>
                    <a:pt x="28567" y="38643"/>
                  </a:cubicBezTo>
                  <a:cubicBezTo>
                    <a:pt x="28014" y="38363"/>
                    <a:pt x="27485" y="38077"/>
                    <a:pt x="26893" y="37887"/>
                  </a:cubicBezTo>
                  <a:cubicBezTo>
                    <a:pt x="26797" y="37856"/>
                    <a:pt x="26825" y="37720"/>
                    <a:pt x="26911" y="37720"/>
                  </a:cubicBezTo>
                  <a:close/>
                  <a:moveTo>
                    <a:pt x="5312" y="38896"/>
                  </a:moveTo>
                  <a:cubicBezTo>
                    <a:pt x="5385" y="38896"/>
                    <a:pt x="5434" y="39001"/>
                    <a:pt x="5355" y="39044"/>
                  </a:cubicBezTo>
                  <a:cubicBezTo>
                    <a:pt x="4930" y="39291"/>
                    <a:pt x="4491" y="39508"/>
                    <a:pt x="4055" y="39734"/>
                  </a:cubicBezTo>
                  <a:cubicBezTo>
                    <a:pt x="4041" y="39742"/>
                    <a:pt x="4027" y="39745"/>
                    <a:pt x="4013" y="39745"/>
                  </a:cubicBezTo>
                  <a:cubicBezTo>
                    <a:pt x="3936" y="39745"/>
                    <a:pt x="3886" y="39633"/>
                    <a:pt x="3969" y="39587"/>
                  </a:cubicBezTo>
                  <a:cubicBezTo>
                    <a:pt x="4401" y="39356"/>
                    <a:pt x="4830" y="39116"/>
                    <a:pt x="5274" y="38906"/>
                  </a:cubicBezTo>
                  <a:cubicBezTo>
                    <a:pt x="5287" y="38899"/>
                    <a:pt x="5300" y="38896"/>
                    <a:pt x="5312" y="38896"/>
                  </a:cubicBezTo>
                  <a:close/>
                  <a:moveTo>
                    <a:pt x="1743" y="38347"/>
                  </a:moveTo>
                  <a:cubicBezTo>
                    <a:pt x="1774" y="38347"/>
                    <a:pt x="1805" y="38368"/>
                    <a:pt x="1806" y="38410"/>
                  </a:cubicBezTo>
                  <a:cubicBezTo>
                    <a:pt x="1826" y="38830"/>
                    <a:pt x="1882" y="39275"/>
                    <a:pt x="1832" y="39695"/>
                  </a:cubicBezTo>
                  <a:cubicBezTo>
                    <a:pt x="1825" y="39752"/>
                    <a:pt x="1784" y="39780"/>
                    <a:pt x="1742" y="39780"/>
                  </a:cubicBezTo>
                  <a:cubicBezTo>
                    <a:pt x="1701" y="39780"/>
                    <a:pt x="1660" y="39752"/>
                    <a:pt x="1653" y="39695"/>
                  </a:cubicBezTo>
                  <a:cubicBezTo>
                    <a:pt x="1603" y="39275"/>
                    <a:pt x="1658" y="38830"/>
                    <a:pt x="1679" y="38410"/>
                  </a:cubicBezTo>
                  <a:cubicBezTo>
                    <a:pt x="1681" y="38368"/>
                    <a:pt x="1712" y="38347"/>
                    <a:pt x="1743" y="38347"/>
                  </a:cubicBezTo>
                  <a:close/>
                  <a:moveTo>
                    <a:pt x="34625" y="38903"/>
                  </a:moveTo>
                  <a:cubicBezTo>
                    <a:pt x="34664" y="38903"/>
                    <a:pt x="34703" y="38928"/>
                    <a:pt x="34706" y="38979"/>
                  </a:cubicBezTo>
                  <a:cubicBezTo>
                    <a:pt x="34722" y="39410"/>
                    <a:pt x="34724" y="39839"/>
                    <a:pt x="34703" y="40265"/>
                  </a:cubicBezTo>
                  <a:cubicBezTo>
                    <a:pt x="34701" y="40316"/>
                    <a:pt x="34663" y="40342"/>
                    <a:pt x="34626" y="40342"/>
                  </a:cubicBezTo>
                  <a:cubicBezTo>
                    <a:pt x="34588" y="40342"/>
                    <a:pt x="34551" y="40316"/>
                    <a:pt x="34549" y="40265"/>
                  </a:cubicBezTo>
                  <a:cubicBezTo>
                    <a:pt x="34525" y="39838"/>
                    <a:pt x="34530" y="39409"/>
                    <a:pt x="34546" y="38979"/>
                  </a:cubicBezTo>
                  <a:cubicBezTo>
                    <a:pt x="34547" y="38928"/>
                    <a:pt x="34586" y="38903"/>
                    <a:pt x="34625" y="38903"/>
                  </a:cubicBezTo>
                  <a:close/>
                  <a:moveTo>
                    <a:pt x="30910" y="39599"/>
                  </a:moveTo>
                  <a:cubicBezTo>
                    <a:pt x="30925" y="39599"/>
                    <a:pt x="30942" y="39603"/>
                    <a:pt x="30958" y="39611"/>
                  </a:cubicBezTo>
                  <a:cubicBezTo>
                    <a:pt x="31575" y="39897"/>
                    <a:pt x="32209" y="40162"/>
                    <a:pt x="32805" y="40490"/>
                  </a:cubicBezTo>
                  <a:cubicBezTo>
                    <a:pt x="32894" y="40539"/>
                    <a:pt x="32848" y="40681"/>
                    <a:pt x="32761" y="40681"/>
                  </a:cubicBezTo>
                  <a:cubicBezTo>
                    <a:pt x="32751" y="40681"/>
                    <a:pt x="32740" y="40679"/>
                    <a:pt x="32729" y="40675"/>
                  </a:cubicBezTo>
                  <a:cubicBezTo>
                    <a:pt x="32090" y="40416"/>
                    <a:pt x="31473" y="40090"/>
                    <a:pt x="30852" y="39792"/>
                  </a:cubicBezTo>
                  <a:cubicBezTo>
                    <a:pt x="30746" y="39740"/>
                    <a:pt x="30811" y="39599"/>
                    <a:pt x="30910" y="39599"/>
                  </a:cubicBezTo>
                  <a:close/>
                  <a:moveTo>
                    <a:pt x="17310" y="0"/>
                  </a:moveTo>
                  <a:cubicBezTo>
                    <a:pt x="13089" y="0"/>
                    <a:pt x="8862" y="77"/>
                    <a:pt x="4639" y="77"/>
                  </a:cubicBezTo>
                  <a:cubicBezTo>
                    <a:pt x="3665" y="77"/>
                    <a:pt x="2692" y="73"/>
                    <a:pt x="1718" y="63"/>
                  </a:cubicBezTo>
                  <a:lnTo>
                    <a:pt x="1718" y="63"/>
                  </a:lnTo>
                  <a:cubicBezTo>
                    <a:pt x="1753" y="416"/>
                    <a:pt x="1790" y="804"/>
                    <a:pt x="1701" y="1122"/>
                  </a:cubicBezTo>
                  <a:cubicBezTo>
                    <a:pt x="1688" y="1173"/>
                    <a:pt x="1644" y="1198"/>
                    <a:pt x="1601" y="1198"/>
                  </a:cubicBezTo>
                  <a:cubicBezTo>
                    <a:pt x="1557" y="1198"/>
                    <a:pt x="1512" y="1172"/>
                    <a:pt x="1498" y="1122"/>
                  </a:cubicBezTo>
                  <a:cubicBezTo>
                    <a:pt x="1409" y="804"/>
                    <a:pt x="1448" y="414"/>
                    <a:pt x="1482" y="60"/>
                  </a:cubicBezTo>
                  <a:cubicBezTo>
                    <a:pt x="1044" y="56"/>
                    <a:pt x="605" y="54"/>
                    <a:pt x="166" y="44"/>
                  </a:cubicBezTo>
                  <a:lnTo>
                    <a:pt x="166" y="44"/>
                  </a:lnTo>
                  <a:cubicBezTo>
                    <a:pt x="168" y="60"/>
                    <a:pt x="174" y="72"/>
                    <a:pt x="174" y="88"/>
                  </a:cubicBezTo>
                  <a:cubicBezTo>
                    <a:pt x="164" y="7257"/>
                    <a:pt x="166" y="14429"/>
                    <a:pt x="130" y="21600"/>
                  </a:cubicBezTo>
                  <a:cubicBezTo>
                    <a:pt x="111" y="25184"/>
                    <a:pt x="116" y="28770"/>
                    <a:pt x="106" y="32356"/>
                  </a:cubicBezTo>
                  <a:cubicBezTo>
                    <a:pt x="97" y="35877"/>
                    <a:pt x="190" y="39430"/>
                    <a:pt x="1" y="42947"/>
                  </a:cubicBezTo>
                  <a:lnTo>
                    <a:pt x="3" y="42947"/>
                  </a:lnTo>
                  <a:cubicBezTo>
                    <a:pt x="5848" y="40534"/>
                    <a:pt x="11706" y="38297"/>
                    <a:pt x="17370" y="35456"/>
                  </a:cubicBezTo>
                  <a:cubicBezTo>
                    <a:pt x="17405" y="35437"/>
                    <a:pt x="17440" y="35429"/>
                    <a:pt x="17474" y="35429"/>
                  </a:cubicBezTo>
                  <a:cubicBezTo>
                    <a:pt x="17498" y="35429"/>
                    <a:pt x="17521" y="35433"/>
                    <a:pt x="17543" y="35440"/>
                  </a:cubicBezTo>
                  <a:cubicBezTo>
                    <a:pt x="17558" y="35421"/>
                    <a:pt x="17582" y="35406"/>
                    <a:pt x="17611" y="35406"/>
                  </a:cubicBezTo>
                  <a:cubicBezTo>
                    <a:pt x="17613" y="35406"/>
                    <a:pt x="17615" y="35406"/>
                    <a:pt x="17617" y="35406"/>
                  </a:cubicBezTo>
                  <a:cubicBezTo>
                    <a:pt x="17702" y="35410"/>
                    <a:pt x="17785" y="35418"/>
                    <a:pt x="17871" y="35429"/>
                  </a:cubicBezTo>
                  <a:cubicBezTo>
                    <a:pt x="19141" y="35588"/>
                    <a:pt x="20383" y="36414"/>
                    <a:pt x="21491" y="36978"/>
                  </a:cubicBezTo>
                  <a:cubicBezTo>
                    <a:pt x="23038" y="37764"/>
                    <a:pt x="24590" y="38541"/>
                    <a:pt x="26144" y="39308"/>
                  </a:cubicBezTo>
                  <a:cubicBezTo>
                    <a:pt x="29314" y="40873"/>
                    <a:pt x="32510" y="42388"/>
                    <a:pt x="35708" y="43895"/>
                  </a:cubicBezTo>
                  <a:cubicBezTo>
                    <a:pt x="35722" y="43798"/>
                    <a:pt x="35733" y="43699"/>
                    <a:pt x="35733" y="43597"/>
                  </a:cubicBezTo>
                  <a:cubicBezTo>
                    <a:pt x="35733" y="43474"/>
                    <a:pt x="35696" y="43337"/>
                    <a:pt x="35744" y="43219"/>
                  </a:cubicBezTo>
                  <a:cubicBezTo>
                    <a:pt x="35752" y="43203"/>
                    <a:pt x="35760" y="43191"/>
                    <a:pt x="35770" y="43178"/>
                  </a:cubicBezTo>
                  <a:cubicBezTo>
                    <a:pt x="35770" y="43170"/>
                    <a:pt x="35770" y="43164"/>
                    <a:pt x="35768" y="43156"/>
                  </a:cubicBezTo>
                  <a:cubicBezTo>
                    <a:pt x="35488" y="39561"/>
                    <a:pt x="35714" y="35877"/>
                    <a:pt x="35726" y="32275"/>
                  </a:cubicBezTo>
                  <a:cubicBezTo>
                    <a:pt x="35735" y="28738"/>
                    <a:pt x="35738" y="25203"/>
                    <a:pt x="35772" y="21668"/>
                  </a:cubicBezTo>
                  <a:cubicBezTo>
                    <a:pt x="35844" y="14487"/>
                    <a:pt x="35719" y="7303"/>
                    <a:pt x="35539" y="126"/>
                  </a:cubicBezTo>
                  <a:cubicBezTo>
                    <a:pt x="29665" y="10"/>
                    <a:pt x="23780" y="10"/>
                    <a:pt x="17904" y="1"/>
                  </a:cubicBezTo>
                  <a:cubicBezTo>
                    <a:pt x="17706" y="0"/>
                    <a:pt x="17508" y="0"/>
                    <a:pt x="17310"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0"/>
            <p:cNvSpPr/>
            <p:nvPr/>
          </p:nvSpPr>
          <p:spPr>
            <a:xfrm>
              <a:off x="7814325" y="246057"/>
              <a:ext cx="9550" cy="26800"/>
            </a:xfrm>
            <a:custGeom>
              <a:avLst/>
              <a:gdLst/>
              <a:ahLst/>
              <a:cxnLst/>
              <a:rect l="l" t="t" r="r" b="b"/>
              <a:pathLst>
                <a:path w="382" h="1072" extrusionOk="0">
                  <a:moveTo>
                    <a:pt x="281" y="1"/>
                  </a:moveTo>
                  <a:cubicBezTo>
                    <a:pt x="239" y="1"/>
                    <a:pt x="195" y="24"/>
                    <a:pt x="177" y="73"/>
                  </a:cubicBezTo>
                  <a:cubicBezTo>
                    <a:pt x="77" y="343"/>
                    <a:pt x="59" y="643"/>
                    <a:pt x="13" y="927"/>
                  </a:cubicBezTo>
                  <a:cubicBezTo>
                    <a:pt x="1" y="1014"/>
                    <a:pt x="74" y="1071"/>
                    <a:pt x="141" y="1071"/>
                  </a:cubicBezTo>
                  <a:cubicBezTo>
                    <a:pt x="185" y="1071"/>
                    <a:pt x="226" y="1046"/>
                    <a:pt x="237" y="987"/>
                  </a:cubicBezTo>
                  <a:cubicBezTo>
                    <a:pt x="294" y="699"/>
                    <a:pt x="382" y="396"/>
                    <a:pt x="380" y="100"/>
                  </a:cubicBezTo>
                  <a:cubicBezTo>
                    <a:pt x="380" y="34"/>
                    <a:pt x="332" y="1"/>
                    <a:pt x="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0"/>
            <p:cNvSpPr/>
            <p:nvPr/>
          </p:nvSpPr>
          <p:spPr>
            <a:xfrm>
              <a:off x="7815075" y="307282"/>
              <a:ext cx="11425" cy="57775"/>
            </a:xfrm>
            <a:custGeom>
              <a:avLst/>
              <a:gdLst/>
              <a:ahLst/>
              <a:cxnLst/>
              <a:rect l="l" t="t" r="r" b="b"/>
              <a:pathLst>
                <a:path w="457" h="2311" extrusionOk="0">
                  <a:moveTo>
                    <a:pt x="130" y="1"/>
                  </a:moveTo>
                  <a:cubicBezTo>
                    <a:pt x="83" y="1"/>
                    <a:pt x="35" y="41"/>
                    <a:pt x="47" y="104"/>
                  </a:cubicBezTo>
                  <a:cubicBezTo>
                    <a:pt x="191" y="813"/>
                    <a:pt x="214" y="1501"/>
                    <a:pt x="20" y="2200"/>
                  </a:cubicBezTo>
                  <a:cubicBezTo>
                    <a:pt x="0" y="2267"/>
                    <a:pt x="54" y="2311"/>
                    <a:pt x="108" y="2311"/>
                  </a:cubicBezTo>
                  <a:cubicBezTo>
                    <a:pt x="142" y="2311"/>
                    <a:pt x="177" y="2292"/>
                    <a:pt x="191" y="2249"/>
                  </a:cubicBezTo>
                  <a:cubicBezTo>
                    <a:pt x="417" y="1526"/>
                    <a:pt x="457" y="781"/>
                    <a:pt x="209" y="60"/>
                  </a:cubicBezTo>
                  <a:cubicBezTo>
                    <a:pt x="195" y="19"/>
                    <a:pt x="163" y="1"/>
                    <a:pt x="1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0"/>
            <p:cNvSpPr/>
            <p:nvPr/>
          </p:nvSpPr>
          <p:spPr>
            <a:xfrm>
              <a:off x="7814925" y="411057"/>
              <a:ext cx="6125" cy="50450"/>
            </a:xfrm>
            <a:custGeom>
              <a:avLst/>
              <a:gdLst/>
              <a:ahLst/>
              <a:cxnLst/>
              <a:rect l="l" t="t" r="r" b="b"/>
              <a:pathLst>
                <a:path w="245" h="2018" extrusionOk="0">
                  <a:moveTo>
                    <a:pt x="123" y="0"/>
                  </a:moveTo>
                  <a:cubicBezTo>
                    <a:pt x="84" y="0"/>
                    <a:pt x="44" y="26"/>
                    <a:pt x="42" y="79"/>
                  </a:cubicBezTo>
                  <a:cubicBezTo>
                    <a:pt x="12" y="698"/>
                    <a:pt x="0" y="1318"/>
                    <a:pt x="42" y="1938"/>
                  </a:cubicBezTo>
                  <a:cubicBezTo>
                    <a:pt x="45" y="1991"/>
                    <a:pt x="85" y="2017"/>
                    <a:pt x="124" y="2017"/>
                  </a:cubicBezTo>
                  <a:cubicBezTo>
                    <a:pt x="163" y="2017"/>
                    <a:pt x="203" y="1991"/>
                    <a:pt x="206" y="1938"/>
                  </a:cubicBezTo>
                  <a:cubicBezTo>
                    <a:pt x="245" y="1318"/>
                    <a:pt x="234" y="698"/>
                    <a:pt x="206" y="79"/>
                  </a:cubicBezTo>
                  <a:cubicBezTo>
                    <a:pt x="204" y="27"/>
                    <a:pt x="163" y="0"/>
                    <a:pt x="1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0"/>
            <p:cNvSpPr/>
            <p:nvPr/>
          </p:nvSpPr>
          <p:spPr>
            <a:xfrm>
              <a:off x="7815250" y="632632"/>
              <a:ext cx="5450" cy="54150"/>
            </a:xfrm>
            <a:custGeom>
              <a:avLst/>
              <a:gdLst/>
              <a:ahLst/>
              <a:cxnLst/>
              <a:rect l="l" t="t" r="r" b="b"/>
              <a:pathLst>
                <a:path w="218" h="2166" extrusionOk="0">
                  <a:moveTo>
                    <a:pt x="111" y="0"/>
                  </a:moveTo>
                  <a:cubicBezTo>
                    <a:pt x="70" y="0"/>
                    <a:pt x="29" y="27"/>
                    <a:pt x="27" y="80"/>
                  </a:cubicBezTo>
                  <a:cubicBezTo>
                    <a:pt x="1" y="749"/>
                    <a:pt x="3" y="1414"/>
                    <a:pt x="24" y="2082"/>
                  </a:cubicBezTo>
                  <a:cubicBezTo>
                    <a:pt x="26" y="2137"/>
                    <a:pt x="68" y="2166"/>
                    <a:pt x="111" y="2166"/>
                  </a:cubicBezTo>
                  <a:cubicBezTo>
                    <a:pt x="153" y="2166"/>
                    <a:pt x="195" y="2138"/>
                    <a:pt x="198" y="2082"/>
                  </a:cubicBezTo>
                  <a:cubicBezTo>
                    <a:pt x="216" y="1414"/>
                    <a:pt x="218" y="749"/>
                    <a:pt x="193" y="80"/>
                  </a:cubicBezTo>
                  <a:cubicBezTo>
                    <a:pt x="192" y="27"/>
                    <a:pt x="152" y="0"/>
                    <a:pt x="1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0"/>
            <p:cNvSpPr/>
            <p:nvPr/>
          </p:nvSpPr>
          <p:spPr>
            <a:xfrm>
              <a:off x="7815050" y="1033207"/>
              <a:ext cx="5900" cy="42725"/>
            </a:xfrm>
            <a:custGeom>
              <a:avLst/>
              <a:gdLst/>
              <a:ahLst/>
              <a:cxnLst/>
              <a:rect l="l" t="t" r="r" b="b"/>
              <a:pathLst>
                <a:path w="236" h="1709" extrusionOk="0">
                  <a:moveTo>
                    <a:pt x="118" y="0"/>
                  </a:moveTo>
                  <a:cubicBezTo>
                    <a:pt x="83" y="0"/>
                    <a:pt x="50" y="23"/>
                    <a:pt x="46" y="69"/>
                  </a:cubicBezTo>
                  <a:cubicBezTo>
                    <a:pt x="0" y="592"/>
                    <a:pt x="16" y="1122"/>
                    <a:pt x="48" y="1642"/>
                  </a:cubicBezTo>
                  <a:cubicBezTo>
                    <a:pt x="52" y="1687"/>
                    <a:pt x="85" y="1709"/>
                    <a:pt x="118" y="1709"/>
                  </a:cubicBezTo>
                  <a:cubicBezTo>
                    <a:pt x="152" y="1709"/>
                    <a:pt x="185" y="1687"/>
                    <a:pt x="187" y="1642"/>
                  </a:cubicBezTo>
                  <a:cubicBezTo>
                    <a:pt x="219" y="1122"/>
                    <a:pt x="235" y="592"/>
                    <a:pt x="192" y="69"/>
                  </a:cubicBezTo>
                  <a:cubicBezTo>
                    <a:pt x="187" y="23"/>
                    <a:pt x="152" y="0"/>
                    <a:pt x="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0"/>
            <p:cNvSpPr/>
            <p:nvPr/>
          </p:nvSpPr>
          <p:spPr>
            <a:xfrm>
              <a:off x="7815100" y="515032"/>
              <a:ext cx="5850" cy="57150"/>
            </a:xfrm>
            <a:custGeom>
              <a:avLst/>
              <a:gdLst/>
              <a:ahLst/>
              <a:cxnLst/>
              <a:rect l="l" t="t" r="r" b="b"/>
              <a:pathLst>
                <a:path w="234" h="2286" extrusionOk="0">
                  <a:moveTo>
                    <a:pt x="116" y="1"/>
                  </a:moveTo>
                  <a:cubicBezTo>
                    <a:pt x="84" y="1"/>
                    <a:pt x="51" y="23"/>
                    <a:pt x="49" y="67"/>
                  </a:cubicBezTo>
                  <a:cubicBezTo>
                    <a:pt x="1" y="783"/>
                    <a:pt x="21" y="1495"/>
                    <a:pt x="40" y="2211"/>
                  </a:cubicBezTo>
                  <a:cubicBezTo>
                    <a:pt x="41" y="2261"/>
                    <a:pt x="79" y="2286"/>
                    <a:pt x="116" y="2286"/>
                  </a:cubicBezTo>
                  <a:cubicBezTo>
                    <a:pt x="154" y="2286"/>
                    <a:pt x="192" y="2261"/>
                    <a:pt x="194" y="2211"/>
                  </a:cubicBezTo>
                  <a:cubicBezTo>
                    <a:pt x="213" y="1495"/>
                    <a:pt x="233" y="783"/>
                    <a:pt x="185" y="67"/>
                  </a:cubicBezTo>
                  <a:cubicBezTo>
                    <a:pt x="182" y="23"/>
                    <a:pt x="149" y="1"/>
                    <a:pt x="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0"/>
            <p:cNvSpPr/>
            <p:nvPr/>
          </p:nvSpPr>
          <p:spPr>
            <a:xfrm>
              <a:off x="7815550" y="743507"/>
              <a:ext cx="4950" cy="46450"/>
            </a:xfrm>
            <a:custGeom>
              <a:avLst/>
              <a:gdLst/>
              <a:ahLst/>
              <a:cxnLst/>
              <a:rect l="l" t="t" r="r" b="b"/>
              <a:pathLst>
                <a:path w="198" h="1858" extrusionOk="0">
                  <a:moveTo>
                    <a:pt x="99" y="0"/>
                  </a:moveTo>
                  <a:cubicBezTo>
                    <a:pt x="60" y="0"/>
                    <a:pt x="20" y="26"/>
                    <a:pt x="19" y="78"/>
                  </a:cubicBezTo>
                  <a:cubicBezTo>
                    <a:pt x="1" y="651"/>
                    <a:pt x="8" y="1221"/>
                    <a:pt x="33" y="1794"/>
                  </a:cubicBezTo>
                  <a:cubicBezTo>
                    <a:pt x="34" y="1836"/>
                    <a:pt x="66" y="1858"/>
                    <a:pt x="98" y="1858"/>
                  </a:cubicBezTo>
                  <a:cubicBezTo>
                    <a:pt x="130" y="1858"/>
                    <a:pt x="163" y="1836"/>
                    <a:pt x="165" y="1794"/>
                  </a:cubicBezTo>
                  <a:cubicBezTo>
                    <a:pt x="190" y="1221"/>
                    <a:pt x="197" y="651"/>
                    <a:pt x="179" y="78"/>
                  </a:cubicBezTo>
                  <a:cubicBezTo>
                    <a:pt x="178" y="26"/>
                    <a:pt x="138" y="0"/>
                    <a:pt x="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0"/>
            <p:cNvSpPr/>
            <p:nvPr/>
          </p:nvSpPr>
          <p:spPr>
            <a:xfrm>
              <a:off x="7815700" y="947457"/>
              <a:ext cx="4675" cy="42675"/>
            </a:xfrm>
            <a:custGeom>
              <a:avLst/>
              <a:gdLst/>
              <a:ahLst/>
              <a:cxnLst/>
              <a:rect l="l" t="t" r="r" b="b"/>
              <a:pathLst>
                <a:path w="187" h="1707" extrusionOk="0">
                  <a:moveTo>
                    <a:pt x="92" y="1"/>
                  </a:moveTo>
                  <a:cubicBezTo>
                    <a:pt x="58" y="1"/>
                    <a:pt x="24" y="23"/>
                    <a:pt x="22" y="68"/>
                  </a:cubicBezTo>
                  <a:cubicBezTo>
                    <a:pt x="0" y="594"/>
                    <a:pt x="11" y="1117"/>
                    <a:pt x="25" y="1640"/>
                  </a:cubicBezTo>
                  <a:cubicBezTo>
                    <a:pt x="26" y="1684"/>
                    <a:pt x="59" y="1706"/>
                    <a:pt x="93" y="1706"/>
                  </a:cubicBezTo>
                  <a:cubicBezTo>
                    <a:pt x="127" y="1706"/>
                    <a:pt x="160" y="1684"/>
                    <a:pt x="161" y="1640"/>
                  </a:cubicBezTo>
                  <a:cubicBezTo>
                    <a:pt x="173" y="1117"/>
                    <a:pt x="187" y="594"/>
                    <a:pt x="163" y="68"/>
                  </a:cubicBezTo>
                  <a:cubicBezTo>
                    <a:pt x="161" y="23"/>
                    <a:pt x="127"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0"/>
            <p:cNvSpPr/>
            <p:nvPr/>
          </p:nvSpPr>
          <p:spPr>
            <a:xfrm>
              <a:off x="7811725" y="850532"/>
              <a:ext cx="5400" cy="47050"/>
            </a:xfrm>
            <a:custGeom>
              <a:avLst/>
              <a:gdLst/>
              <a:ahLst/>
              <a:cxnLst/>
              <a:rect l="l" t="t" r="r" b="b"/>
              <a:pathLst>
                <a:path w="216" h="1882" extrusionOk="0">
                  <a:moveTo>
                    <a:pt x="108" y="0"/>
                  </a:moveTo>
                  <a:cubicBezTo>
                    <a:pt x="65" y="0"/>
                    <a:pt x="21" y="28"/>
                    <a:pt x="20" y="85"/>
                  </a:cubicBezTo>
                  <a:cubicBezTo>
                    <a:pt x="1" y="658"/>
                    <a:pt x="15" y="1230"/>
                    <a:pt x="24" y="1800"/>
                  </a:cubicBezTo>
                  <a:cubicBezTo>
                    <a:pt x="26" y="1854"/>
                    <a:pt x="67" y="1881"/>
                    <a:pt x="109" y="1881"/>
                  </a:cubicBezTo>
                  <a:cubicBezTo>
                    <a:pt x="150" y="1881"/>
                    <a:pt x="191" y="1854"/>
                    <a:pt x="191" y="1800"/>
                  </a:cubicBezTo>
                  <a:cubicBezTo>
                    <a:pt x="203" y="1230"/>
                    <a:pt x="216" y="658"/>
                    <a:pt x="198" y="85"/>
                  </a:cubicBezTo>
                  <a:cubicBezTo>
                    <a:pt x="195" y="28"/>
                    <a:pt x="152"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0"/>
            <p:cNvSpPr/>
            <p:nvPr/>
          </p:nvSpPr>
          <p:spPr>
            <a:xfrm>
              <a:off x="7811925" y="1215307"/>
              <a:ext cx="5000" cy="36000"/>
            </a:xfrm>
            <a:custGeom>
              <a:avLst/>
              <a:gdLst/>
              <a:ahLst/>
              <a:cxnLst/>
              <a:rect l="l" t="t" r="r" b="b"/>
              <a:pathLst>
                <a:path w="200" h="1440" extrusionOk="0">
                  <a:moveTo>
                    <a:pt x="100" y="0"/>
                  </a:moveTo>
                  <a:cubicBezTo>
                    <a:pt x="61" y="0"/>
                    <a:pt x="23" y="26"/>
                    <a:pt x="22" y="77"/>
                  </a:cubicBezTo>
                  <a:cubicBezTo>
                    <a:pt x="5" y="507"/>
                    <a:pt x="0" y="936"/>
                    <a:pt x="24" y="1362"/>
                  </a:cubicBezTo>
                  <a:cubicBezTo>
                    <a:pt x="26" y="1414"/>
                    <a:pt x="63" y="1439"/>
                    <a:pt x="101" y="1439"/>
                  </a:cubicBezTo>
                  <a:cubicBezTo>
                    <a:pt x="138" y="1439"/>
                    <a:pt x="176" y="1414"/>
                    <a:pt x="178" y="1362"/>
                  </a:cubicBezTo>
                  <a:cubicBezTo>
                    <a:pt x="199" y="936"/>
                    <a:pt x="197" y="507"/>
                    <a:pt x="181" y="77"/>
                  </a:cubicBezTo>
                  <a:cubicBezTo>
                    <a:pt x="178" y="26"/>
                    <a:pt x="139" y="0"/>
                    <a:pt x="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0"/>
            <p:cNvSpPr/>
            <p:nvPr/>
          </p:nvSpPr>
          <p:spPr>
            <a:xfrm>
              <a:off x="7811000" y="1122432"/>
              <a:ext cx="6125" cy="50150"/>
            </a:xfrm>
            <a:custGeom>
              <a:avLst/>
              <a:gdLst/>
              <a:ahLst/>
              <a:cxnLst/>
              <a:rect l="l" t="t" r="r" b="b"/>
              <a:pathLst>
                <a:path w="245" h="2006" extrusionOk="0">
                  <a:moveTo>
                    <a:pt x="137" y="1"/>
                  </a:moveTo>
                  <a:cubicBezTo>
                    <a:pt x="100" y="1"/>
                    <a:pt x="63" y="26"/>
                    <a:pt x="58" y="75"/>
                  </a:cubicBezTo>
                  <a:cubicBezTo>
                    <a:pt x="0" y="689"/>
                    <a:pt x="28" y="1316"/>
                    <a:pt x="24" y="1933"/>
                  </a:cubicBezTo>
                  <a:cubicBezTo>
                    <a:pt x="24" y="1982"/>
                    <a:pt x="60" y="2006"/>
                    <a:pt x="98" y="2006"/>
                  </a:cubicBezTo>
                  <a:cubicBezTo>
                    <a:pt x="135" y="2006"/>
                    <a:pt x="174" y="1982"/>
                    <a:pt x="176" y="1933"/>
                  </a:cubicBezTo>
                  <a:cubicBezTo>
                    <a:pt x="194" y="1317"/>
                    <a:pt x="245" y="691"/>
                    <a:pt x="210" y="75"/>
                  </a:cubicBezTo>
                  <a:cubicBezTo>
                    <a:pt x="208" y="25"/>
                    <a:pt x="173"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0"/>
            <p:cNvSpPr/>
            <p:nvPr/>
          </p:nvSpPr>
          <p:spPr>
            <a:xfrm>
              <a:off x="7717450" y="1232707"/>
              <a:ext cx="53725" cy="27075"/>
            </a:xfrm>
            <a:custGeom>
              <a:avLst/>
              <a:gdLst/>
              <a:ahLst/>
              <a:cxnLst/>
              <a:rect l="l" t="t" r="r" b="b"/>
              <a:pathLst>
                <a:path w="2149" h="1083" extrusionOk="0">
                  <a:moveTo>
                    <a:pt x="164" y="0"/>
                  </a:moveTo>
                  <a:cubicBezTo>
                    <a:pt x="65" y="0"/>
                    <a:pt x="0" y="141"/>
                    <a:pt x="106" y="193"/>
                  </a:cubicBezTo>
                  <a:cubicBezTo>
                    <a:pt x="727" y="491"/>
                    <a:pt x="1344" y="817"/>
                    <a:pt x="1983" y="1076"/>
                  </a:cubicBezTo>
                  <a:cubicBezTo>
                    <a:pt x="1994" y="1080"/>
                    <a:pt x="2005" y="1082"/>
                    <a:pt x="2015" y="1082"/>
                  </a:cubicBezTo>
                  <a:cubicBezTo>
                    <a:pt x="2102" y="1082"/>
                    <a:pt x="2148" y="940"/>
                    <a:pt x="2059" y="891"/>
                  </a:cubicBezTo>
                  <a:cubicBezTo>
                    <a:pt x="1463" y="563"/>
                    <a:pt x="829" y="297"/>
                    <a:pt x="212" y="12"/>
                  </a:cubicBezTo>
                  <a:cubicBezTo>
                    <a:pt x="196" y="4"/>
                    <a:pt x="179" y="0"/>
                    <a:pt x="1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0"/>
            <p:cNvSpPr/>
            <p:nvPr/>
          </p:nvSpPr>
          <p:spPr>
            <a:xfrm>
              <a:off x="7618700" y="1185732"/>
              <a:ext cx="48225" cy="23350"/>
            </a:xfrm>
            <a:custGeom>
              <a:avLst/>
              <a:gdLst/>
              <a:ahLst/>
              <a:cxnLst/>
              <a:rect l="l" t="t" r="r" b="b"/>
              <a:pathLst>
                <a:path w="1929" h="934" extrusionOk="0">
                  <a:moveTo>
                    <a:pt x="115" y="0"/>
                  </a:moveTo>
                  <a:cubicBezTo>
                    <a:pt x="29" y="0"/>
                    <a:pt x="1" y="136"/>
                    <a:pt x="97" y="167"/>
                  </a:cubicBezTo>
                  <a:cubicBezTo>
                    <a:pt x="689" y="357"/>
                    <a:pt x="1218" y="643"/>
                    <a:pt x="1771" y="923"/>
                  </a:cubicBezTo>
                  <a:cubicBezTo>
                    <a:pt x="1786" y="930"/>
                    <a:pt x="1801" y="934"/>
                    <a:pt x="1814" y="934"/>
                  </a:cubicBezTo>
                  <a:cubicBezTo>
                    <a:pt x="1888" y="934"/>
                    <a:pt x="1928" y="832"/>
                    <a:pt x="1856" y="777"/>
                  </a:cubicBezTo>
                  <a:cubicBezTo>
                    <a:pt x="1352" y="404"/>
                    <a:pt x="743" y="172"/>
                    <a:pt x="140" y="4"/>
                  </a:cubicBezTo>
                  <a:cubicBezTo>
                    <a:pt x="131" y="1"/>
                    <a:pt x="123" y="0"/>
                    <a:pt x="1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0"/>
            <p:cNvSpPr/>
            <p:nvPr/>
          </p:nvSpPr>
          <p:spPr>
            <a:xfrm>
              <a:off x="7521125" y="1128532"/>
              <a:ext cx="36250" cy="26950"/>
            </a:xfrm>
            <a:custGeom>
              <a:avLst/>
              <a:gdLst/>
              <a:ahLst/>
              <a:cxnLst/>
              <a:rect l="l" t="t" r="r" b="b"/>
              <a:pathLst>
                <a:path w="1450" h="1078" extrusionOk="0">
                  <a:moveTo>
                    <a:pt x="163" y="0"/>
                  </a:moveTo>
                  <a:cubicBezTo>
                    <a:pt x="84" y="0"/>
                    <a:pt x="1" y="94"/>
                    <a:pt x="58" y="172"/>
                  </a:cubicBezTo>
                  <a:cubicBezTo>
                    <a:pt x="372" y="588"/>
                    <a:pt x="771" y="909"/>
                    <a:pt x="1270" y="1073"/>
                  </a:cubicBezTo>
                  <a:cubicBezTo>
                    <a:pt x="1280" y="1076"/>
                    <a:pt x="1290" y="1078"/>
                    <a:pt x="1300" y="1078"/>
                  </a:cubicBezTo>
                  <a:cubicBezTo>
                    <a:pt x="1394" y="1078"/>
                    <a:pt x="1449" y="927"/>
                    <a:pt x="1351" y="881"/>
                  </a:cubicBezTo>
                  <a:cubicBezTo>
                    <a:pt x="916" y="680"/>
                    <a:pt x="533" y="410"/>
                    <a:pt x="236" y="36"/>
                  </a:cubicBezTo>
                  <a:cubicBezTo>
                    <a:pt x="216" y="11"/>
                    <a:pt x="190"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0"/>
            <p:cNvSpPr/>
            <p:nvPr/>
          </p:nvSpPr>
          <p:spPr>
            <a:xfrm>
              <a:off x="7422250" y="1085307"/>
              <a:ext cx="44350" cy="24125"/>
            </a:xfrm>
            <a:custGeom>
              <a:avLst/>
              <a:gdLst/>
              <a:ahLst/>
              <a:cxnLst/>
              <a:rect l="l" t="t" r="r" b="b"/>
              <a:pathLst>
                <a:path w="1774" h="965" extrusionOk="0">
                  <a:moveTo>
                    <a:pt x="119" y="1"/>
                  </a:moveTo>
                  <a:cubicBezTo>
                    <a:pt x="45" y="1"/>
                    <a:pt x="1" y="124"/>
                    <a:pt x="78" y="158"/>
                  </a:cubicBezTo>
                  <a:cubicBezTo>
                    <a:pt x="609" y="385"/>
                    <a:pt x="1113" y="668"/>
                    <a:pt x="1611" y="952"/>
                  </a:cubicBezTo>
                  <a:cubicBezTo>
                    <a:pt x="1627" y="961"/>
                    <a:pt x="1642" y="964"/>
                    <a:pt x="1656" y="964"/>
                  </a:cubicBezTo>
                  <a:cubicBezTo>
                    <a:pt x="1731" y="964"/>
                    <a:pt x="1773" y="856"/>
                    <a:pt x="1700" y="804"/>
                  </a:cubicBezTo>
                  <a:cubicBezTo>
                    <a:pt x="1221" y="456"/>
                    <a:pt x="694" y="210"/>
                    <a:pt x="143" y="5"/>
                  </a:cubicBezTo>
                  <a:cubicBezTo>
                    <a:pt x="135" y="2"/>
                    <a:pt x="127"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0"/>
            <p:cNvSpPr/>
            <p:nvPr/>
          </p:nvSpPr>
          <p:spPr>
            <a:xfrm>
              <a:off x="6944050" y="1127857"/>
              <a:ext cx="451525" cy="196250"/>
            </a:xfrm>
            <a:custGeom>
              <a:avLst/>
              <a:gdLst/>
              <a:ahLst/>
              <a:cxnLst/>
              <a:rect l="l" t="t" r="r" b="b"/>
              <a:pathLst>
                <a:path w="18061" h="7850" extrusionOk="0">
                  <a:moveTo>
                    <a:pt x="17801" y="1"/>
                  </a:moveTo>
                  <a:cubicBezTo>
                    <a:pt x="17772" y="1"/>
                    <a:pt x="17748" y="16"/>
                    <a:pt x="17733" y="35"/>
                  </a:cubicBezTo>
                  <a:cubicBezTo>
                    <a:pt x="17711" y="28"/>
                    <a:pt x="17688" y="24"/>
                    <a:pt x="17664" y="24"/>
                  </a:cubicBezTo>
                  <a:cubicBezTo>
                    <a:pt x="17630" y="24"/>
                    <a:pt x="17595" y="32"/>
                    <a:pt x="17560" y="51"/>
                  </a:cubicBezTo>
                  <a:cubicBezTo>
                    <a:pt x="11896" y="2892"/>
                    <a:pt x="6038" y="5129"/>
                    <a:pt x="193" y="7542"/>
                  </a:cubicBezTo>
                  <a:lnTo>
                    <a:pt x="190" y="7542"/>
                  </a:lnTo>
                  <a:lnTo>
                    <a:pt x="0" y="7550"/>
                  </a:lnTo>
                  <a:cubicBezTo>
                    <a:pt x="3" y="7602"/>
                    <a:pt x="6" y="7655"/>
                    <a:pt x="8" y="7705"/>
                  </a:cubicBezTo>
                  <a:cubicBezTo>
                    <a:pt x="10" y="7763"/>
                    <a:pt x="53" y="7790"/>
                    <a:pt x="96" y="7790"/>
                  </a:cubicBezTo>
                  <a:cubicBezTo>
                    <a:pt x="102" y="7790"/>
                    <a:pt x="108" y="7790"/>
                    <a:pt x="114" y="7789"/>
                  </a:cubicBezTo>
                  <a:cubicBezTo>
                    <a:pt x="137" y="7824"/>
                    <a:pt x="175" y="7850"/>
                    <a:pt x="225" y="7850"/>
                  </a:cubicBezTo>
                  <a:cubicBezTo>
                    <a:pt x="241" y="7850"/>
                    <a:pt x="257" y="7847"/>
                    <a:pt x="275" y="7842"/>
                  </a:cubicBezTo>
                  <a:cubicBezTo>
                    <a:pt x="6307" y="6029"/>
                    <a:pt x="12178" y="3268"/>
                    <a:pt x="17798" y="460"/>
                  </a:cubicBezTo>
                  <a:cubicBezTo>
                    <a:pt x="17884" y="418"/>
                    <a:pt x="17916" y="347"/>
                    <a:pt x="17916" y="277"/>
                  </a:cubicBezTo>
                  <a:cubicBezTo>
                    <a:pt x="17920" y="280"/>
                    <a:pt x="17925" y="283"/>
                    <a:pt x="17929" y="285"/>
                  </a:cubicBezTo>
                  <a:lnTo>
                    <a:pt x="18061" y="23"/>
                  </a:lnTo>
                  <a:cubicBezTo>
                    <a:pt x="17975" y="13"/>
                    <a:pt x="17893" y="5"/>
                    <a:pt x="17807" y="1"/>
                  </a:cubicBezTo>
                  <a:cubicBezTo>
                    <a:pt x="17805" y="1"/>
                    <a:pt x="17803" y="1"/>
                    <a:pt x="178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0"/>
            <p:cNvSpPr/>
            <p:nvPr/>
          </p:nvSpPr>
          <p:spPr>
            <a:xfrm>
              <a:off x="7320475" y="1083082"/>
              <a:ext cx="46875" cy="27325"/>
            </a:xfrm>
            <a:custGeom>
              <a:avLst/>
              <a:gdLst/>
              <a:ahLst/>
              <a:cxnLst/>
              <a:rect l="l" t="t" r="r" b="b"/>
              <a:pathLst>
                <a:path w="1875" h="1093" extrusionOk="0">
                  <a:moveTo>
                    <a:pt x="1754" y="1"/>
                  </a:moveTo>
                  <a:cubicBezTo>
                    <a:pt x="1745" y="1"/>
                    <a:pt x="1737" y="2"/>
                    <a:pt x="1727" y="5"/>
                  </a:cubicBezTo>
                  <a:cubicBezTo>
                    <a:pt x="1131" y="166"/>
                    <a:pt x="572" y="568"/>
                    <a:pt x="77" y="925"/>
                  </a:cubicBezTo>
                  <a:cubicBezTo>
                    <a:pt x="1" y="980"/>
                    <a:pt x="45" y="1092"/>
                    <a:pt x="119" y="1092"/>
                  </a:cubicBezTo>
                  <a:cubicBezTo>
                    <a:pt x="133" y="1092"/>
                    <a:pt x="149" y="1088"/>
                    <a:pt x="164" y="1078"/>
                  </a:cubicBezTo>
                  <a:cubicBezTo>
                    <a:pt x="693" y="752"/>
                    <a:pt x="1284" y="514"/>
                    <a:pt x="1799" y="173"/>
                  </a:cubicBezTo>
                  <a:cubicBezTo>
                    <a:pt x="1875" y="121"/>
                    <a:pt x="1839" y="1"/>
                    <a:pt x="17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0"/>
            <p:cNvSpPr/>
            <p:nvPr/>
          </p:nvSpPr>
          <p:spPr>
            <a:xfrm>
              <a:off x="7217450" y="1133882"/>
              <a:ext cx="39700" cy="14750"/>
            </a:xfrm>
            <a:custGeom>
              <a:avLst/>
              <a:gdLst/>
              <a:ahLst/>
              <a:cxnLst/>
              <a:rect l="l" t="t" r="r" b="b"/>
              <a:pathLst>
                <a:path w="1588" h="590" extrusionOk="0">
                  <a:moveTo>
                    <a:pt x="1442" y="1"/>
                  </a:moveTo>
                  <a:cubicBezTo>
                    <a:pt x="1436" y="1"/>
                    <a:pt x="1430" y="1"/>
                    <a:pt x="1425" y="2"/>
                  </a:cubicBezTo>
                  <a:cubicBezTo>
                    <a:pt x="972" y="96"/>
                    <a:pt x="526" y="277"/>
                    <a:pt x="90" y="430"/>
                  </a:cubicBezTo>
                  <a:cubicBezTo>
                    <a:pt x="1" y="461"/>
                    <a:pt x="27" y="590"/>
                    <a:pt x="111" y="590"/>
                  </a:cubicBezTo>
                  <a:cubicBezTo>
                    <a:pt x="118" y="590"/>
                    <a:pt x="126" y="589"/>
                    <a:pt x="134" y="587"/>
                  </a:cubicBezTo>
                  <a:cubicBezTo>
                    <a:pt x="586" y="462"/>
                    <a:pt x="1062" y="353"/>
                    <a:pt x="1494" y="168"/>
                  </a:cubicBezTo>
                  <a:cubicBezTo>
                    <a:pt x="1587" y="129"/>
                    <a:pt x="1528" y="1"/>
                    <a:pt x="1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0"/>
            <p:cNvSpPr/>
            <p:nvPr/>
          </p:nvSpPr>
          <p:spPr>
            <a:xfrm>
              <a:off x="7135475" y="1172557"/>
              <a:ext cx="43075" cy="19075"/>
            </a:xfrm>
            <a:custGeom>
              <a:avLst/>
              <a:gdLst/>
              <a:ahLst/>
              <a:cxnLst/>
              <a:rect l="l" t="t" r="r" b="b"/>
              <a:pathLst>
                <a:path w="1723" h="763" extrusionOk="0">
                  <a:moveTo>
                    <a:pt x="1579" y="0"/>
                  </a:moveTo>
                  <a:cubicBezTo>
                    <a:pt x="1571" y="0"/>
                    <a:pt x="1561" y="2"/>
                    <a:pt x="1552" y="4"/>
                  </a:cubicBezTo>
                  <a:cubicBezTo>
                    <a:pt x="1057" y="150"/>
                    <a:pt x="568" y="372"/>
                    <a:pt x="95" y="575"/>
                  </a:cubicBezTo>
                  <a:cubicBezTo>
                    <a:pt x="1" y="615"/>
                    <a:pt x="53" y="762"/>
                    <a:pt x="142" y="762"/>
                  </a:cubicBezTo>
                  <a:cubicBezTo>
                    <a:pt x="151" y="762"/>
                    <a:pt x="161" y="761"/>
                    <a:pt x="171" y="757"/>
                  </a:cubicBezTo>
                  <a:cubicBezTo>
                    <a:pt x="658" y="587"/>
                    <a:pt x="1166" y="418"/>
                    <a:pt x="1630" y="189"/>
                  </a:cubicBezTo>
                  <a:cubicBezTo>
                    <a:pt x="1723" y="142"/>
                    <a:pt x="1671" y="0"/>
                    <a:pt x="15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0"/>
            <p:cNvSpPr/>
            <p:nvPr/>
          </p:nvSpPr>
          <p:spPr>
            <a:xfrm>
              <a:off x="7045950" y="1215132"/>
              <a:ext cx="38700" cy="21250"/>
            </a:xfrm>
            <a:custGeom>
              <a:avLst/>
              <a:gdLst/>
              <a:ahLst/>
              <a:cxnLst/>
              <a:rect l="l" t="t" r="r" b="b"/>
              <a:pathLst>
                <a:path w="1548" h="850" extrusionOk="0">
                  <a:moveTo>
                    <a:pt x="1426" y="0"/>
                  </a:moveTo>
                  <a:cubicBezTo>
                    <a:pt x="1414" y="0"/>
                    <a:pt x="1401" y="3"/>
                    <a:pt x="1388" y="10"/>
                  </a:cubicBezTo>
                  <a:cubicBezTo>
                    <a:pt x="944" y="220"/>
                    <a:pt x="515" y="460"/>
                    <a:pt x="83" y="691"/>
                  </a:cubicBezTo>
                  <a:cubicBezTo>
                    <a:pt x="0" y="737"/>
                    <a:pt x="50" y="849"/>
                    <a:pt x="127" y="849"/>
                  </a:cubicBezTo>
                  <a:cubicBezTo>
                    <a:pt x="141" y="849"/>
                    <a:pt x="155" y="846"/>
                    <a:pt x="169" y="838"/>
                  </a:cubicBezTo>
                  <a:cubicBezTo>
                    <a:pt x="605" y="612"/>
                    <a:pt x="1044" y="395"/>
                    <a:pt x="1469" y="148"/>
                  </a:cubicBezTo>
                  <a:cubicBezTo>
                    <a:pt x="1548" y="104"/>
                    <a:pt x="1500"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0"/>
            <p:cNvSpPr/>
            <p:nvPr/>
          </p:nvSpPr>
          <p:spPr>
            <a:xfrm>
              <a:off x="6992700" y="918882"/>
              <a:ext cx="6500" cy="46725"/>
            </a:xfrm>
            <a:custGeom>
              <a:avLst/>
              <a:gdLst/>
              <a:ahLst/>
              <a:cxnLst/>
              <a:rect l="l" t="t" r="r" b="b"/>
              <a:pathLst>
                <a:path w="260" h="1869" extrusionOk="0">
                  <a:moveTo>
                    <a:pt x="129" y="0"/>
                  </a:moveTo>
                  <a:cubicBezTo>
                    <a:pt x="95" y="0"/>
                    <a:pt x="61" y="23"/>
                    <a:pt x="59" y="68"/>
                  </a:cubicBezTo>
                  <a:cubicBezTo>
                    <a:pt x="31" y="634"/>
                    <a:pt x="1" y="1218"/>
                    <a:pt x="40" y="1783"/>
                  </a:cubicBezTo>
                  <a:cubicBezTo>
                    <a:pt x="45" y="1840"/>
                    <a:pt x="88" y="1868"/>
                    <a:pt x="130" y="1868"/>
                  </a:cubicBezTo>
                  <a:cubicBezTo>
                    <a:pt x="173" y="1868"/>
                    <a:pt x="215" y="1840"/>
                    <a:pt x="218" y="1783"/>
                  </a:cubicBezTo>
                  <a:cubicBezTo>
                    <a:pt x="259" y="1218"/>
                    <a:pt x="227" y="634"/>
                    <a:pt x="200" y="68"/>
                  </a:cubicBezTo>
                  <a:cubicBezTo>
                    <a:pt x="197" y="23"/>
                    <a:pt x="164" y="0"/>
                    <a:pt x="1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0"/>
            <p:cNvSpPr/>
            <p:nvPr/>
          </p:nvSpPr>
          <p:spPr>
            <a:xfrm>
              <a:off x="6992375" y="568457"/>
              <a:ext cx="7175" cy="39575"/>
            </a:xfrm>
            <a:custGeom>
              <a:avLst/>
              <a:gdLst/>
              <a:ahLst/>
              <a:cxnLst/>
              <a:rect l="l" t="t" r="r" b="b"/>
              <a:pathLst>
                <a:path w="287" h="1583" extrusionOk="0">
                  <a:moveTo>
                    <a:pt x="143" y="0"/>
                  </a:moveTo>
                  <a:cubicBezTo>
                    <a:pt x="106" y="0"/>
                    <a:pt x="67" y="25"/>
                    <a:pt x="65" y="74"/>
                  </a:cubicBezTo>
                  <a:cubicBezTo>
                    <a:pt x="53" y="543"/>
                    <a:pt x="0" y="1038"/>
                    <a:pt x="63" y="1504"/>
                  </a:cubicBezTo>
                  <a:cubicBezTo>
                    <a:pt x="70" y="1556"/>
                    <a:pt x="107" y="1582"/>
                    <a:pt x="144" y="1582"/>
                  </a:cubicBezTo>
                  <a:cubicBezTo>
                    <a:pt x="181" y="1582"/>
                    <a:pt x="217" y="1556"/>
                    <a:pt x="224" y="1504"/>
                  </a:cubicBezTo>
                  <a:cubicBezTo>
                    <a:pt x="286" y="1036"/>
                    <a:pt x="234" y="543"/>
                    <a:pt x="220" y="74"/>
                  </a:cubicBezTo>
                  <a:cubicBezTo>
                    <a:pt x="219" y="25"/>
                    <a:pt x="181" y="0"/>
                    <a:pt x="1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0"/>
            <p:cNvSpPr/>
            <p:nvPr/>
          </p:nvSpPr>
          <p:spPr>
            <a:xfrm>
              <a:off x="6990625" y="1015507"/>
              <a:ext cx="9225" cy="35675"/>
            </a:xfrm>
            <a:custGeom>
              <a:avLst/>
              <a:gdLst/>
              <a:ahLst/>
              <a:cxnLst/>
              <a:rect l="l" t="t" r="r" b="b"/>
              <a:pathLst>
                <a:path w="369" h="1427" extrusionOk="0">
                  <a:moveTo>
                    <a:pt x="75" y="0"/>
                  </a:moveTo>
                  <a:cubicBezTo>
                    <a:pt x="37" y="0"/>
                    <a:pt x="0" y="30"/>
                    <a:pt x="16" y="77"/>
                  </a:cubicBezTo>
                  <a:cubicBezTo>
                    <a:pt x="144" y="493"/>
                    <a:pt x="163" y="916"/>
                    <a:pt x="128" y="1350"/>
                  </a:cubicBezTo>
                  <a:cubicBezTo>
                    <a:pt x="124" y="1399"/>
                    <a:pt x="168" y="1427"/>
                    <a:pt x="210" y="1427"/>
                  </a:cubicBezTo>
                  <a:cubicBezTo>
                    <a:pt x="243" y="1427"/>
                    <a:pt x="276" y="1409"/>
                    <a:pt x="283" y="1370"/>
                  </a:cubicBezTo>
                  <a:cubicBezTo>
                    <a:pt x="368" y="916"/>
                    <a:pt x="302" y="475"/>
                    <a:pt x="137" y="43"/>
                  </a:cubicBezTo>
                  <a:cubicBezTo>
                    <a:pt x="126" y="14"/>
                    <a:pt x="100" y="0"/>
                    <a:pt x="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0"/>
            <p:cNvSpPr/>
            <p:nvPr/>
          </p:nvSpPr>
          <p:spPr>
            <a:xfrm>
              <a:off x="6993400" y="407882"/>
              <a:ext cx="5125" cy="24875"/>
            </a:xfrm>
            <a:custGeom>
              <a:avLst/>
              <a:gdLst/>
              <a:ahLst/>
              <a:cxnLst/>
              <a:rect l="l" t="t" r="r" b="b"/>
              <a:pathLst>
                <a:path w="205" h="995" extrusionOk="0">
                  <a:moveTo>
                    <a:pt x="103" y="0"/>
                  </a:moveTo>
                  <a:cubicBezTo>
                    <a:pt x="71" y="0"/>
                    <a:pt x="39" y="21"/>
                    <a:pt x="38" y="63"/>
                  </a:cubicBezTo>
                  <a:cubicBezTo>
                    <a:pt x="31" y="347"/>
                    <a:pt x="1" y="640"/>
                    <a:pt x="26" y="922"/>
                  </a:cubicBezTo>
                  <a:cubicBezTo>
                    <a:pt x="31" y="970"/>
                    <a:pt x="67" y="995"/>
                    <a:pt x="103" y="995"/>
                  </a:cubicBezTo>
                  <a:cubicBezTo>
                    <a:pt x="138" y="995"/>
                    <a:pt x="174" y="970"/>
                    <a:pt x="179" y="922"/>
                  </a:cubicBezTo>
                  <a:cubicBezTo>
                    <a:pt x="205" y="640"/>
                    <a:pt x="174" y="347"/>
                    <a:pt x="167" y="63"/>
                  </a:cubicBezTo>
                  <a:cubicBezTo>
                    <a:pt x="166" y="21"/>
                    <a:pt x="134" y="0"/>
                    <a:pt x="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0"/>
            <p:cNvSpPr/>
            <p:nvPr/>
          </p:nvSpPr>
          <p:spPr>
            <a:xfrm>
              <a:off x="6992700" y="833407"/>
              <a:ext cx="5300" cy="46200"/>
            </a:xfrm>
            <a:custGeom>
              <a:avLst/>
              <a:gdLst/>
              <a:ahLst/>
              <a:cxnLst/>
              <a:rect l="l" t="t" r="r" b="b"/>
              <a:pathLst>
                <a:path w="212" h="1848" extrusionOk="0">
                  <a:moveTo>
                    <a:pt x="62" y="1"/>
                  </a:moveTo>
                  <a:cubicBezTo>
                    <a:pt x="33" y="1"/>
                    <a:pt x="4" y="19"/>
                    <a:pt x="4" y="59"/>
                  </a:cubicBezTo>
                  <a:cubicBezTo>
                    <a:pt x="6" y="631"/>
                    <a:pt x="1" y="1202"/>
                    <a:pt x="50" y="1772"/>
                  </a:cubicBezTo>
                  <a:cubicBezTo>
                    <a:pt x="53" y="1822"/>
                    <a:pt x="92" y="1847"/>
                    <a:pt x="131" y="1847"/>
                  </a:cubicBezTo>
                  <a:cubicBezTo>
                    <a:pt x="168" y="1847"/>
                    <a:pt x="205" y="1823"/>
                    <a:pt x="205" y="1772"/>
                  </a:cubicBezTo>
                  <a:cubicBezTo>
                    <a:pt x="211" y="1200"/>
                    <a:pt x="165" y="629"/>
                    <a:pt x="126" y="59"/>
                  </a:cubicBezTo>
                  <a:cubicBezTo>
                    <a:pt x="124" y="20"/>
                    <a:pt x="93" y="1"/>
                    <a:pt x="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0"/>
            <p:cNvSpPr/>
            <p:nvPr/>
          </p:nvSpPr>
          <p:spPr>
            <a:xfrm>
              <a:off x="6987225" y="303607"/>
              <a:ext cx="10175" cy="39975"/>
            </a:xfrm>
            <a:custGeom>
              <a:avLst/>
              <a:gdLst/>
              <a:ahLst/>
              <a:cxnLst/>
              <a:rect l="l" t="t" r="r" b="b"/>
              <a:pathLst>
                <a:path w="407" h="1599" extrusionOk="0">
                  <a:moveTo>
                    <a:pt x="313" y="1"/>
                  </a:moveTo>
                  <a:cubicBezTo>
                    <a:pt x="281" y="1"/>
                    <a:pt x="250" y="18"/>
                    <a:pt x="237" y="57"/>
                  </a:cubicBezTo>
                  <a:cubicBezTo>
                    <a:pt x="84" y="528"/>
                    <a:pt x="1" y="1055"/>
                    <a:pt x="134" y="1540"/>
                  </a:cubicBezTo>
                  <a:cubicBezTo>
                    <a:pt x="146" y="1580"/>
                    <a:pt x="181" y="1599"/>
                    <a:pt x="216" y="1599"/>
                  </a:cubicBezTo>
                  <a:cubicBezTo>
                    <a:pt x="259" y="1599"/>
                    <a:pt x="302" y="1570"/>
                    <a:pt x="301" y="1516"/>
                  </a:cubicBezTo>
                  <a:cubicBezTo>
                    <a:pt x="295" y="1031"/>
                    <a:pt x="273" y="576"/>
                    <a:pt x="391" y="99"/>
                  </a:cubicBezTo>
                  <a:cubicBezTo>
                    <a:pt x="406" y="39"/>
                    <a:pt x="359"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0"/>
            <p:cNvSpPr/>
            <p:nvPr/>
          </p:nvSpPr>
          <p:spPr>
            <a:xfrm>
              <a:off x="6987350" y="654357"/>
              <a:ext cx="11225" cy="46950"/>
            </a:xfrm>
            <a:custGeom>
              <a:avLst/>
              <a:gdLst/>
              <a:ahLst/>
              <a:cxnLst/>
              <a:rect l="l" t="t" r="r" b="b"/>
              <a:pathLst>
                <a:path w="449" h="1878" extrusionOk="0">
                  <a:moveTo>
                    <a:pt x="78" y="1"/>
                  </a:moveTo>
                  <a:cubicBezTo>
                    <a:pt x="40" y="1"/>
                    <a:pt x="0" y="33"/>
                    <a:pt x="10" y="83"/>
                  </a:cubicBezTo>
                  <a:cubicBezTo>
                    <a:pt x="75" y="379"/>
                    <a:pt x="113" y="677"/>
                    <a:pt x="121" y="980"/>
                  </a:cubicBezTo>
                  <a:cubicBezTo>
                    <a:pt x="127" y="1250"/>
                    <a:pt x="77" y="1517"/>
                    <a:pt x="93" y="1783"/>
                  </a:cubicBezTo>
                  <a:cubicBezTo>
                    <a:pt x="97" y="1843"/>
                    <a:pt x="146" y="1878"/>
                    <a:pt x="194" y="1878"/>
                  </a:cubicBezTo>
                  <a:cubicBezTo>
                    <a:pt x="233" y="1878"/>
                    <a:pt x="270" y="1856"/>
                    <a:pt x="284" y="1809"/>
                  </a:cubicBezTo>
                  <a:cubicBezTo>
                    <a:pt x="449" y="1266"/>
                    <a:pt x="296" y="578"/>
                    <a:pt x="139" y="47"/>
                  </a:cubicBezTo>
                  <a:cubicBezTo>
                    <a:pt x="129" y="15"/>
                    <a:pt x="104" y="1"/>
                    <a:pt x="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0"/>
            <p:cNvSpPr/>
            <p:nvPr/>
          </p:nvSpPr>
          <p:spPr>
            <a:xfrm>
              <a:off x="6988875" y="739957"/>
              <a:ext cx="7050" cy="40125"/>
            </a:xfrm>
            <a:custGeom>
              <a:avLst/>
              <a:gdLst/>
              <a:ahLst/>
              <a:cxnLst/>
              <a:rect l="l" t="t" r="r" b="b"/>
              <a:pathLst>
                <a:path w="282" h="1605" extrusionOk="0">
                  <a:moveTo>
                    <a:pt x="141" y="1"/>
                  </a:moveTo>
                  <a:cubicBezTo>
                    <a:pt x="102" y="1"/>
                    <a:pt x="64" y="26"/>
                    <a:pt x="62" y="77"/>
                  </a:cubicBezTo>
                  <a:cubicBezTo>
                    <a:pt x="36" y="552"/>
                    <a:pt x="0" y="1031"/>
                    <a:pt x="39" y="1506"/>
                  </a:cubicBezTo>
                  <a:cubicBezTo>
                    <a:pt x="43" y="1572"/>
                    <a:pt x="91" y="1605"/>
                    <a:pt x="140" y="1605"/>
                  </a:cubicBezTo>
                  <a:cubicBezTo>
                    <a:pt x="188" y="1605"/>
                    <a:pt x="237" y="1572"/>
                    <a:pt x="243" y="1506"/>
                  </a:cubicBezTo>
                  <a:cubicBezTo>
                    <a:pt x="281" y="1030"/>
                    <a:pt x="245" y="552"/>
                    <a:pt x="219" y="77"/>
                  </a:cubicBezTo>
                  <a:cubicBezTo>
                    <a:pt x="217" y="26"/>
                    <a:pt x="179" y="1"/>
                    <a:pt x="1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0"/>
            <p:cNvSpPr/>
            <p:nvPr/>
          </p:nvSpPr>
          <p:spPr>
            <a:xfrm>
              <a:off x="6988500" y="482907"/>
              <a:ext cx="7700" cy="39550"/>
            </a:xfrm>
            <a:custGeom>
              <a:avLst/>
              <a:gdLst/>
              <a:ahLst/>
              <a:cxnLst/>
              <a:rect l="l" t="t" r="r" b="b"/>
              <a:pathLst>
                <a:path w="308" h="1582" extrusionOk="0">
                  <a:moveTo>
                    <a:pt x="155" y="0"/>
                  </a:moveTo>
                  <a:cubicBezTo>
                    <a:pt x="122" y="0"/>
                    <a:pt x="90" y="22"/>
                    <a:pt x="89" y="66"/>
                  </a:cubicBezTo>
                  <a:cubicBezTo>
                    <a:pt x="67" y="539"/>
                    <a:pt x="0" y="1050"/>
                    <a:pt x="67" y="1518"/>
                  </a:cubicBezTo>
                  <a:cubicBezTo>
                    <a:pt x="74" y="1560"/>
                    <a:pt x="115" y="1582"/>
                    <a:pt x="155" y="1582"/>
                  </a:cubicBezTo>
                  <a:cubicBezTo>
                    <a:pt x="195" y="1582"/>
                    <a:pt x="235" y="1560"/>
                    <a:pt x="240" y="1518"/>
                  </a:cubicBezTo>
                  <a:cubicBezTo>
                    <a:pt x="308" y="1049"/>
                    <a:pt x="243" y="539"/>
                    <a:pt x="222" y="66"/>
                  </a:cubicBezTo>
                  <a:cubicBezTo>
                    <a:pt x="220" y="22"/>
                    <a:pt x="187" y="0"/>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0"/>
            <p:cNvSpPr/>
            <p:nvPr/>
          </p:nvSpPr>
          <p:spPr>
            <a:xfrm>
              <a:off x="6988875" y="1201407"/>
              <a:ext cx="6975" cy="35850"/>
            </a:xfrm>
            <a:custGeom>
              <a:avLst/>
              <a:gdLst/>
              <a:ahLst/>
              <a:cxnLst/>
              <a:rect l="l" t="t" r="r" b="b"/>
              <a:pathLst>
                <a:path w="279" h="1434" extrusionOk="0">
                  <a:moveTo>
                    <a:pt x="140" y="0"/>
                  </a:moveTo>
                  <a:cubicBezTo>
                    <a:pt x="109" y="0"/>
                    <a:pt x="78" y="21"/>
                    <a:pt x="76" y="63"/>
                  </a:cubicBezTo>
                  <a:cubicBezTo>
                    <a:pt x="56" y="483"/>
                    <a:pt x="0" y="928"/>
                    <a:pt x="50" y="1349"/>
                  </a:cubicBezTo>
                  <a:cubicBezTo>
                    <a:pt x="57" y="1405"/>
                    <a:pt x="98" y="1433"/>
                    <a:pt x="139" y="1433"/>
                  </a:cubicBezTo>
                  <a:cubicBezTo>
                    <a:pt x="181" y="1433"/>
                    <a:pt x="222" y="1405"/>
                    <a:pt x="229" y="1349"/>
                  </a:cubicBezTo>
                  <a:cubicBezTo>
                    <a:pt x="279" y="928"/>
                    <a:pt x="223" y="483"/>
                    <a:pt x="203" y="63"/>
                  </a:cubicBezTo>
                  <a:cubicBezTo>
                    <a:pt x="202" y="21"/>
                    <a:pt x="171"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0"/>
            <p:cNvSpPr/>
            <p:nvPr/>
          </p:nvSpPr>
          <p:spPr>
            <a:xfrm>
              <a:off x="6985275" y="1104707"/>
              <a:ext cx="7050" cy="46675"/>
            </a:xfrm>
            <a:custGeom>
              <a:avLst/>
              <a:gdLst/>
              <a:ahLst/>
              <a:cxnLst/>
              <a:rect l="l" t="t" r="r" b="b"/>
              <a:pathLst>
                <a:path w="282" h="1867" extrusionOk="0">
                  <a:moveTo>
                    <a:pt x="141" y="0"/>
                  </a:moveTo>
                  <a:cubicBezTo>
                    <a:pt x="106" y="0"/>
                    <a:pt x="71" y="24"/>
                    <a:pt x="70" y="70"/>
                  </a:cubicBezTo>
                  <a:cubicBezTo>
                    <a:pt x="53" y="635"/>
                    <a:pt x="1" y="1220"/>
                    <a:pt x="56" y="1786"/>
                  </a:cubicBezTo>
                  <a:cubicBezTo>
                    <a:pt x="62" y="1840"/>
                    <a:pt x="102" y="1867"/>
                    <a:pt x="141" y="1867"/>
                  </a:cubicBezTo>
                  <a:cubicBezTo>
                    <a:pt x="181" y="1867"/>
                    <a:pt x="221" y="1840"/>
                    <a:pt x="226" y="1786"/>
                  </a:cubicBezTo>
                  <a:cubicBezTo>
                    <a:pt x="282" y="1220"/>
                    <a:pt x="226" y="635"/>
                    <a:pt x="212" y="70"/>
                  </a:cubicBezTo>
                  <a:cubicBezTo>
                    <a:pt x="211" y="24"/>
                    <a:pt x="176" y="0"/>
                    <a:pt x="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2414" name="Google Shape;2414;p60"/>
              <p:cNvSpPr txBox="1">
                <a:spLocks noGrp="1"/>
              </p:cNvSpPr>
              <p:nvPr>
                <p:ph type="title"/>
              </p:nvPr>
            </p:nvSpPr>
            <p:spPr>
              <a:xfrm>
                <a:off x="1069651" y="2106046"/>
                <a:ext cx="3997262" cy="74041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m:t>
                    </m:r>
                    <m:sSup>
                      <m:sSupPr>
                        <m:ctrlPr>
                          <a:rPr lang="ar-AE" sz="2400" i="1">
                            <a:latin typeface="Cambria Math" panose="02040503050406030204" pitchFamily="18" charset="0"/>
                          </a:rPr>
                        </m:ctrlPr>
                      </m:sSupPr>
                      <m:e>
                        <m:r>
                          <a:rPr lang="en-US" sz="2400" b="0" i="1" smtClean="0">
                            <a:latin typeface="Cambria Math" panose="02040503050406030204" pitchFamily="18" charset="0"/>
                          </a:rPr>
                          <m:t>−</m:t>
                        </m:r>
                        <m:r>
                          <a:rPr lang="en-US" sz="2400" b="0" i="1" smtClean="0">
                            <a:latin typeface="Cambria Math" panose="02040503050406030204" pitchFamily="18" charset="0"/>
                          </a:rPr>
                          <m:t>100</m:t>
                        </m:r>
                        <m:r>
                          <a:rPr lang="ar-AE" sz="2400" i="1">
                            <a:latin typeface="Cambria Math" panose="02040503050406030204" pitchFamily="18" charset="0"/>
                          </a:rPr>
                          <m:t>𝑥</m:t>
                        </m:r>
                      </m:e>
                      <m:sup>
                        <m:r>
                          <a:rPr lang="ar-AE" sz="2400" i="1">
                            <a:latin typeface="Cambria Math" panose="02040503050406030204" pitchFamily="18" charset="0"/>
                          </a:rPr>
                          <m:t>2</m:t>
                        </m:r>
                      </m:sup>
                    </m:sSup>
                  </m:oMath>
                </a14:m>
                <a:endParaRPr sz="2400" dirty="0">
                  <a:latin typeface="Times New Roman" panose="02020603050405020304" pitchFamily="18" charset="0"/>
                  <a:cs typeface="Times New Roman" panose="02020603050405020304" pitchFamily="18" charset="0"/>
                </a:endParaRPr>
              </a:p>
            </p:txBody>
          </p:sp>
        </mc:Choice>
        <mc:Fallback xmlns="">
          <p:sp>
            <p:nvSpPr>
              <p:cNvPr id="2414" name="Google Shape;2414;p60"/>
              <p:cNvSpPr txBox="1">
                <a:spLocks noGrp="1" noRot="1" noChangeAspect="1" noMove="1" noResize="1" noEditPoints="1" noAdjustHandles="1" noChangeArrowheads="1" noChangeShapeType="1" noTextEdit="1"/>
              </p:cNvSpPr>
              <p:nvPr>
                <p:ph type="title"/>
              </p:nvPr>
            </p:nvSpPr>
            <p:spPr>
              <a:xfrm>
                <a:off x="1069651" y="2106046"/>
                <a:ext cx="3997262" cy="740417"/>
              </a:xfrm>
              <a:prstGeom prst="rect">
                <a:avLst/>
              </a:prstGeom>
              <a:blipFill>
                <a:blip r:embed="rId3"/>
                <a:stretch>
                  <a:fillRect b="-122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5" name="Google Shape;2415;p60"/>
              <p:cNvSpPr txBox="1">
                <a:spLocks noGrp="1"/>
              </p:cNvSpPr>
              <p:nvPr>
                <p:ph type="body" idx="1"/>
              </p:nvPr>
            </p:nvSpPr>
            <p:spPr>
              <a:xfrm>
                <a:off x="4739711" y="1770750"/>
                <a:ext cx="4243790" cy="16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𝑎𝑥</m:t>
                        </m:r>
                      </m:e>
                      <m:sup>
                        <m:r>
                          <a:rPr lang="en-US" sz="2400" b="0" i="1" smtClean="0">
                            <a:latin typeface="Cambria Math" panose="02040503050406030204" pitchFamily="18" charset="0"/>
                          </a:rPr>
                          <m:t>2</m:t>
                        </m:r>
                      </m:sup>
                    </m:sSup>
                  </m:oMath>
                </a14:m>
                <a:r>
                  <a:rPr lang="en-US" sz="2400" dirty="0">
                    <a:latin typeface="Times New Roman" panose="02020603050405020304" pitchFamily="18" charset="0"/>
                    <a:cs typeface="Times New Roman" panose="02020603050405020304" pitchFamily="18" charset="0"/>
                  </a:rPr>
                  <a:t> với </a:t>
                </a:r>
                <a14:m>
                  <m:oMath xmlns:m="http://schemas.openxmlformats.org/officeDocument/2006/math">
                    <m:r>
                      <m:rPr>
                        <m:sty m:val="p"/>
                      </m:rPr>
                      <a:rPr lang="en-US" sz="2400">
                        <a:latin typeface="Cambria Math" panose="02040503050406030204" pitchFamily="18" charset="0"/>
                        <a:ea typeface="Cambria Math" panose="02040503050406030204" pitchFamily="18" charset="0"/>
                      </a:rPr>
                      <m:t>a</m:t>
                    </m:r>
                    <m:r>
                      <a:rPr lang="en-US" sz="2400" b="0" i="1" smtClean="0">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0</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a:t>
                </a:r>
              </a:p>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x &lt; </a:t>
                </a:r>
                <a14:m>
                  <m:oMath xmlns:m="http://schemas.openxmlformats.org/officeDocument/2006/math">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x &gt; </a:t>
                </a:r>
                <a14:m>
                  <m:oMath xmlns:m="http://schemas.openxmlformats.org/officeDocument/2006/math">
                    <m:r>
                      <a:rPr lang="en-US" sz="2400" b="0" i="1" smtClean="0">
                        <a:latin typeface="Cambria Math" panose="02040503050406030204" pitchFamily="18" charset="0"/>
                        <a:ea typeface="Cambria Math" panose="02040503050406030204" pitchFamily="18" charset="0"/>
                      </a:rPr>
                      <m:t>0</m:t>
                    </m:r>
                  </m:oMath>
                </a14:m>
                <a:endParaRPr sz="2400" dirty="0">
                  <a:latin typeface="Times New Roman" panose="02020603050405020304" pitchFamily="18" charset="0"/>
                  <a:cs typeface="Times New Roman" panose="02020603050405020304" pitchFamily="18" charset="0"/>
                </a:endParaRPr>
              </a:p>
            </p:txBody>
          </p:sp>
        </mc:Choice>
        <mc:Fallback xmlns="">
          <p:sp>
            <p:nvSpPr>
              <p:cNvPr id="2415" name="Google Shape;2415;p60"/>
              <p:cNvSpPr txBox="1">
                <a:spLocks noGrp="1" noRot="1" noChangeAspect="1" noMove="1" noResize="1" noEditPoints="1" noAdjustHandles="1" noChangeArrowheads="1" noChangeShapeType="1" noTextEdit="1"/>
              </p:cNvSpPr>
              <p:nvPr>
                <p:ph type="body" idx="1"/>
              </p:nvPr>
            </p:nvSpPr>
            <p:spPr>
              <a:xfrm>
                <a:off x="4739711" y="1770750"/>
                <a:ext cx="4243790" cy="1602000"/>
              </a:xfrm>
              <a:prstGeom prst="rect">
                <a:avLst/>
              </a:prstGeom>
              <a:blipFill>
                <a:blip r:embed="rId4"/>
                <a:stretch>
                  <a:fillRect/>
                </a:stretch>
              </a:blipFill>
            </p:spPr>
            <p:txBody>
              <a:bodyPr/>
              <a:lstStyle/>
              <a:p>
                <a:r>
                  <a:rPr lang="en-US">
                    <a:noFill/>
                  </a:rPr>
                  <a:t> </a:t>
                </a:r>
              </a:p>
            </p:txBody>
          </p:sp>
        </mc:Fallback>
      </mc:AlternateContent>
      <p:sp>
        <p:nvSpPr>
          <p:cNvPr id="2416" name="Google Shape;2416;p60"/>
          <p:cNvSpPr txBox="1">
            <a:spLocks noGrp="1"/>
          </p:cNvSpPr>
          <p:nvPr>
            <p:ph type="title" idx="2"/>
          </p:nvPr>
        </p:nvSpPr>
        <p:spPr>
          <a:xfrm>
            <a:off x="3387899" y="758952"/>
            <a:ext cx="2838783"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Câu hỏi 1 :</a:t>
            </a:r>
            <a:endParaRPr sz="2400">
              <a:latin typeface="Times New Roman" panose="02020603050405020304" pitchFamily="18" charset="0"/>
              <a:cs typeface="Times New Roman" panose="02020603050405020304" pitchFamily="18" charset="0"/>
            </a:endParaRPr>
          </a:p>
        </p:txBody>
      </p:sp>
      <p:sp>
        <p:nvSpPr>
          <p:cNvPr id="2417" name="Google Shape;2417;p60"/>
          <p:cNvSpPr/>
          <p:nvPr/>
        </p:nvSpPr>
        <p:spPr>
          <a:xfrm rot="173206">
            <a:off x="3875332" y="3568749"/>
            <a:ext cx="1393337" cy="735422"/>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sp>
      <p:sp>
        <p:nvSpPr>
          <p:cNvPr id="2418" name="Google Shape;2418;p60">
            <a:hlinkClick r:id="rId5" action="ppaction://hlinksldjump"/>
          </p:cNvPr>
          <p:cNvSpPr txBox="1"/>
          <p:nvPr/>
        </p:nvSpPr>
        <p:spPr>
          <a:xfrm rot="21438520">
            <a:off x="3978998" y="3703563"/>
            <a:ext cx="1421361" cy="49115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rPr>
              <a:t>C</a:t>
            </a:r>
            <a:r>
              <a:rPr lang="en"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rPr>
              <a:t>âu tiếp theo</a:t>
            </a:r>
            <a:endParaRPr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endParaRPr>
          </a:p>
        </p:txBody>
      </p:sp>
      <p:grpSp>
        <p:nvGrpSpPr>
          <p:cNvPr id="2419" name="Google Shape;2419;p60"/>
          <p:cNvGrpSpPr/>
          <p:nvPr/>
        </p:nvGrpSpPr>
        <p:grpSpPr>
          <a:xfrm>
            <a:off x="713184" y="4691184"/>
            <a:ext cx="7726459" cy="369843"/>
            <a:chOff x="713184" y="4691184"/>
            <a:chExt cx="7726459" cy="369843"/>
          </a:xfrm>
        </p:grpSpPr>
        <p:sp>
          <p:nvSpPr>
            <p:cNvPr id="2420" name="Google Shape;2420;p60"/>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421" name="Google Shape;2421;p60">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0">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0">
              <a:hlinkClick r:id="rId6"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59" name="Hộp Văn bản 58">
                <a:extLst>
                  <a:ext uri="{FF2B5EF4-FFF2-40B4-BE49-F238E27FC236}">
                    <a16:creationId xmlns:a16="http://schemas.microsoft.com/office/drawing/2014/main" id="{E37A59A2-2BAC-4EEC-8033-DAE073AF3440}"/>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9" name="Hộp Văn bản 58">
                <a:extLst>
                  <a:ext uri="{FF2B5EF4-FFF2-40B4-BE49-F238E27FC236}">
                    <a16:creationId xmlns:a16="http://schemas.microsoft.com/office/drawing/2014/main" id="{E37A59A2-2BAC-4EEC-8033-DAE073AF3440}"/>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7"/>
                <a:stretch>
                  <a:fillRect l="-1534" t="-5882"/>
                </a:stretch>
              </a:blipFill>
            </p:spPr>
            <p:txBody>
              <a:bodyPr/>
              <a:lstStyle/>
              <a:p>
                <a:r>
                  <a:rPr lang="en-US">
                    <a:noFill/>
                  </a:rPr>
                  <a:t> </a:t>
                </a:r>
              </a:p>
            </p:txBody>
          </p:sp>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grpSp>
        <p:nvGrpSpPr>
          <p:cNvPr id="2428" name="Google Shape;2428;p61"/>
          <p:cNvGrpSpPr/>
          <p:nvPr/>
        </p:nvGrpSpPr>
        <p:grpSpPr>
          <a:xfrm>
            <a:off x="2857286" y="732167"/>
            <a:ext cx="3429984" cy="606063"/>
            <a:chOff x="5316325" y="1612757"/>
            <a:chExt cx="1404350" cy="302125"/>
          </a:xfrm>
        </p:grpSpPr>
        <p:sp>
          <p:nvSpPr>
            <p:cNvPr id="2429" name="Google Shape;2429;p61"/>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0" name="Google Shape;2430;p61"/>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1" name="Google Shape;2431;p61"/>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2" name="Google Shape;2432;p61"/>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3" name="Google Shape;2433;p61"/>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4" name="Google Shape;2434;p61"/>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5" name="Google Shape;2435;p61"/>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6" name="Google Shape;2436;p61"/>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7" name="Google Shape;2437;p61"/>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8" name="Google Shape;2438;p61"/>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39" name="Google Shape;2439;p61"/>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440" name="Google Shape;2440;p61"/>
          <p:cNvSpPr/>
          <p:nvPr/>
        </p:nvSpPr>
        <p:spPr>
          <a:xfrm>
            <a:off x="892097" y="2607736"/>
            <a:ext cx="1658183" cy="86859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441" name="Google Shape;2441;p61"/>
          <p:cNvSpPr/>
          <p:nvPr/>
        </p:nvSpPr>
        <p:spPr>
          <a:xfrm>
            <a:off x="5886351" y="2646997"/>
            <a:ext cx="2193968" cy="735419"/>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442" name="Google Shape;2442;p61"/>
          <p:cNvSpPr/>
          <p:nvPr/>
        </p:nvSpPr>
        <p:spPr>
          <a:xfrm rot="173206">
            <a:off x="3669183" y="3306978"/>
            <a:ext cx="1671865" cy="804712"/>
          </a:xfrm>
          <a:custGeom>
            <a:avLst/>
            <a:gdLst/>
            <a:ahLst/>
            <a:cxnLst/>
            <a:rect l="l" t="t" r="r" b="b"/>
            <a:pathLst>
              <a:path w="98833" h="24747" extrusionOk="0">
                <a:moveTo>
                  <a:pt x="0" y="1867"/>
                </a:moveTo>
                <a:lnTo>
                  <a:pt x="2335" y="24747"/>
                </a:lnTo>
                <a:lnTo>
                  <a:pt x="98833" y="22879"/>
                </a:lnTo>
                <a:lnTo>
                  <a:pt x="97121" y="0"/>
                </a:lnTo>
                <a:close/>
              </a:path>
            </a:pathLst>
          </a:custGeom>
          <a:solidFill>
            <a:schemeClr val="accent2"/>
          </a:solidFill>
          <a:ln w="19050" cap="flat" cmpd="sng">
            <a:solidFill>
              <a:schemeClr val="dk1"/>
            </a:solidFill>
            <a:prstDash val="solid"/>
            <a:round/>
            <a:headEnd type="none" w="med" len="med"/>
            <a:tailEnd type="none" w="med" len="med"/>
          </a:ln>
        </p:spPr>
      </p:sp>
      <p:sp>
        <p:nvSpPr>
          <p:cNvPr id="2443" name="Google Shape;2443;p61"/>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latin typeface="GungsuhChe" panose="02030609000101010101" pitchFamily="49" charset="-127"/>
                <a:ea typeface="GungsuhChe" panose="02030609000101010101" pitchFamily="49" charset="-127"/>
              </a:rPr>
              <a:t>C</a:t>
            </a:r>
            <a:r>
              <a:rPr lang="en">
                <a:latin typeface="GungsuhChe" panose="02030609000101010101" pitchFamily="49" charset="-127"/>
                <a:ea typeface="GungsuhChe" panose="02030609000101010101" pitchFamily="49" charset="-127"/>
              </a:rPr>
              <a:t>âu hỏi 2</a:t>
            </a:r>
            <a:endParaRPr>
              <a:latin typeface="GungsuhChe" panose="02030609000101010101" pitchFamily="49" charset="-127"/>
              <a:ea typeface="GungsuhChe" panose="02030609000101010101" pitchFamily="49" charset="-127"/>
            </a:endParaRPr>
          </a:p>
        </p:txBody>
      </p:sp>
      <mc:AlternateContent xmlns:mc="http://schemas.openxmlformats.org/markup-compatibility/2006" xmlns:a14="http://schemas.microsoft.com/office/drawing/2010/main">
        <mc:Choice Requires="a14">
          <p:sp>
            <p:nvSpPr>
              <p:cNvPr id="2444" name="Google Shape;2444;p61"/>
              <p:cNvSpPr txBox="1"/>
              <p:nvPr/>
            </p:nvSpPr>
            <p:spPr>
              <a:xfrm>
                <a:off x="3200400" y="1714700"/>
                <a:ext cx="2743200" cy="444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loria Hallelujah"/>
                    <a:cs typeface="Times New Roman" panose="02020603050405020304" pitchFamily="18" charset="0"/>
                    <a:sym typeface="Gloria Hallelujah"/>
                  </a:rPr>
                  <a:t>H</a:t>
                </a:r>
                <a:r>
                  <a:rPr lang="en" sz="2400">
                    <a:solidFill>
                      <a:schemeClr val="dk1"/>
                    </a:solidFill>
                    <a:latin typeface="Times New Roman" panose="02020603050405020304" pitchFamily="18" charset="0"/>
                    <a:ea typeface="Gloria Hallelujah"/>
                    <a:cs typeface="Times New Roman" panose="02020603050405020304" pitchFamily="18" charset="0"/>
                    <a:sym typeface="Gloria Hallelujah"/>
                  </a:rPr>
                  <a:t>àm số </a:t>
                </a:r>
                <a14:m>
                  <m:oMath xmlns:m="http://schemas.openxmlformats.org/officeDocument/2006/math">
                    <m:r>
                      <a:rPr lang="en-US" sz="2400" b="0" i="1" smtClean="0">
                        <a:solidFill>
                          <a:schemeClr val="dk1"/>
                        </a:solidFill>
                        <a:latin typeface="Cambria Math" panose="02040503050406030204" pitchFamily="18" charset="0"/>
                        <a:ea typeface="Gloria Hallelujah"/>
                        <a:cs typeface="Gloria Hallelujah"/>
                        <a:sym typeface="Gloria Hallelujah"/>
                      </a:rPr>
                      <m:t>𝑦</m:t>
                    </m:r>
                    <m:r>
                      <a:rPr lang="en-US" sz="2400" b="0" i="1" smtClean="0">
                        <a:solidFill>
                          <a:schemeClr val="dk1"/>
                        </a:solidFill>
                        <a:latin typeface="Cambria Math" panose="02040503050406030204" pitchFamily="18" charset="0"/>
                        <a:ea typeface="Gloria Hallelujah"/>
                        <a:cs typeface="Gloria Hallelujah"/>
                        <a:sym typeface="Gloria Hallelujah"/>
                      </a:rPr>
                      <m:t>=</m:t>
                    </m:r>
                    <m:sSup>
                      <m:sSupPr>
                        <m:ctrlPr>
                          <a:rPr lang="en-US" sz="2400" b="0" i="1" smtClean="0">
                            <a:solidFill>
                              <a:schemeClr val="dk1"/>
                            </a:solidFill>
                            <a:latin typeface="Cambria Math" panose="02040503050406030204" pitchFamily="18" charset="0"/>
                            <a:sym typeface="Gloria Hallelujah"/>
                          </a:rPr>
                        </m:ctrlPr>
                      </m:sSupPr>
                      <m:e>
                        <m:r>
                          <a:rPr lang="en-US" sz="2400" b="0" i="1" smtClean="0">
                            <a:solidFill>
                              <a:schemeClr val="dk1"/>
                            </a:solidFill>
                            <a:latin typeface="Cambria Math" panose="02040503050406030204" pitchFamily="18" charset="0"/>
                            <a:sym typeface="Gloria Hallelujah"/>
                          </a:rPr>
                          <m:t>1</m:t>
                        </m:r>
                        <m:r>
                          <a:rPr lang="en-US" sz="2400" b="0" i="1" smtClean="0">
                            <a:solidFill>
                              <a:schemeClr val="dk1"/>
                            </a:solidFill>
                            <a:latin typeface="Cambria Math" panose="02040503050406030204" pitchFamily="18" charset="0"/>
                            <a:sym typeface="Gloria Hallelujah"/>
                          </a:rPr>
                          <m:t>.</m:t>
                        </m:r>
                        <m:r>
                          <a:rPr lang="en-US" sz="2400" b="0" i="1" smtClean="0">
                            <a:solidFill>
                              <a:schemeClr val="dk1"/>
                            </a:solidFill>
                            <a:latin typeface="Cambria Math" panose="02040503050406030204" pitchFamily="18" charset="0"/>
                            <a:sym typeface="Gloria Hallelujah"/>
                          </a:rPr>
                          <m:t>5</m:t>
                        </m:r>
                        <m:r>
                          <a:rPr lang="en-US" sz="2400" b="0" i="1" smtClean="0">
                            <a:solidFill>
                              <a:schemeClr val="dk1"/>
                            </a:solidFill>
                            <a:latin typeface="Cambria Math" panose="02040503050406030204" pitchFamily="18" charset="0"/>
                            <a:sym typeface="Gloria Hallelujah"/>
                          </a:rPr>
                          <m:t>𝑥</m:t>
                        </m:r>
                      </m:e>
                      <m:sup>
                        <m:r>
                          <a:rPr lang="en-US" sz="2400" b="0" i="1" smtClean="0">
                            <a:solidFill>
                              <a:schemeClr val="dk1"/>
                            </a:solidFill>
                            <a:latin typeface="Cambria Math" panose="02040503050406030204" pitchFamily="18" charset="0"/>
                            <a:sym typeface="Gloria Hallelujah"/>
                          </a:rPr>
                          <m:t>2</m:t>
                        </m:r>
                      </m:sup>
                    </m:sSup>
                  </m:oMath>
                </a14:m>
                <a:r>
                  <a:rPr lang="en" sz="2400">
                    <a:solidFill>
                      <a:schemeClr val="dk1"/>
                    </a:solidFill>
                    <a:latin typeface="Times New Roman" panose="02020603050405020304" pitchFamily="18" charset="0"/>
                    <a:ea typeface="Gloria Hallelujah"/>
                    <a:cs typeface="Times New Roman" panose="02020603050405020304" pitchFamily="18" charset="0"/>
                    <a:sym typeface="Gloria Hallelujah"/>
                  </a:rPr>
                  <a:t> đồng biến hay nghịch biến ?</a:t>
                </a:r>
                <a:endParaRPr sz="2400">
                  <a:solidFill>
                    <a:schemeClr val="dk1"/>
                  </a:solidFill>
                  <a:latin typeface="Times New Roman" panose="02020603050405020304" pitchFamily="18" charset="0"/>
                  <a:ea typeface="Gloria Hallelujah"/>
                  <a:cs typeface="Times New Roman" panose="02020603050405020304" pitchFamily="18" charset="0"/>
                  <a:sym typeface="Gloria Hallelujah"/>
                </a:endParaRPr>
              </a:p>
            </p:txBody>
          </p:sp>
        </mc:Choice>
        <mc:Fallback xmlns="">
          <p:sp>
            <p:nvSpPr>
              <p:cNvPr id="2444" name="Google Shape;2444;p61"/>
              <p:cNvSpPr txBox="1">
                <a:spLocks noRot="1" noChangeAspect="1" noMove="1" noResize="1" noEditPoints="1" noAdjustHandles="1" noChangeArrowheads="1" noChangeShapeType="1" noTextEdit="1"/>
              </p:cNvSpPr>
              <p:nvPr/>
            </p:nvSpPr>
            <p:spPr>
              <a:xfrm>
                <a:off x="3200400" y="1714700"/>
                <a:ext cx="2743200" cy="444600"/>
              </a:xfrm>
              <a:prstGeom prst="rect">
                <a:avLst/>
              </a:prstGeom>
              <a:blipFill>
                <a:blip r:embed="rId3"/>
                <a:stretch>
                  <a:fillRect t="-94521" b="-115068"/>
                </a:stretch>
              </a:blipFill>
              <a:ln>
                <a:noFill/>
              </a:ln>
            </p:spPr>
            <p:txBody>
              <a:bodyPr/>
              <a:lstStyle/>
              <a:p>
                <a:r>
                  <a:rPr lang="en-US">
                    <a:noFill/>
                  </a:rPr>
                  <a:t> </a:t>
                </a:r>
              </a:p>
            </p:txBody>
          </p:sp>
        </mc:Fallback>
      </mc:AlternateContent>
      <p:grpSp>
        <p:nvGrpSpPr>
          <p:cNvPr id="2445" name="Google Shape;2445;p61"/>
          <p:cNvGrpSpPr/>
          <p:nvPr/>
        </p:nvGrpSpPr>
        <p:grpSpPr>
          <a:xfrm>
            <a:off x="6059000" y="1814582"/>
            <a:ext cx="856125" cy="255250"/>
            <a:chOff x="1654725" y="1638707"/>
            <a:chExt cx="856125" cy="255250"/>
          </a:xfrm>
        </p:grpSpPr>
        <p:sp>
          <p:nvSpPr>
            <p:cNvPr id="2446" name="Google Shape;2446;p61"/>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1"/>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61"/>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61"/>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61"/>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1" name="Google Shape;2451;p61"/>
          <p:cNvGrpSpPr/>
          <p:nvPr/>
        </p:nvGrpSpPr>
        <p:grpSpPr>
          <a:xfrm flipH="1">
            <a:off x="2255925" y="1814582"/>
            <a:ext cx="856125" cy="255250"/>
            <a:chOff x="1654725" y="1638707"/>
            <a:chExt cx="856125" cy="255250"/>
          </a:xfrm>
        </p:grpSpPr>
        <p:sp>
          <p:nvSpPr>
            <p:cNvPr id="2452" name="Google Shape;2452;p61"/>
            <p:cNvSpPr/>
            <p:nvPr/>
          </p:nvSpPr>
          <p:spPr>
            <a:xfrm>
              <a:off x="1671100" y="1822932"/>
              <a:ext cx="815400" cy="62700"/>
            </a:xfrm>
            <a:custGeom>
              <a:avLst/>
              <a:gdLst/>
              <a:ahLst/>
              <a:cxnLst/>
              <a:rect l="l" t="t" r="r" b="b"/>
              <a:pathLst>
                <a:path w="32616" h="2508" extrusionOk="0">
                  <a:moveTo>
                    <a:pt x="21935" y="1"/>
                  </a:moveTo>
                  <a:cubicBezTo>
                    <a:pt x="19777" y="1"/>
                    <a:pt x="17617" y="42"/>
                    <a:pt x="15447" y="112"/>
                  </a:cubicBezTo>
                  <a:cubicBezTo>
                    <a:pt x="12462" y="209"/>
                    <a:pt x="9466" y="335"/>
                    <a:pt x="6472" y="335"/>
                  </a:cubicBezTo>
                  <a:cubicBezTo>
                    <a:pt x="4315" y="335"/>
                    <a:pt x="2159" y="270"/>
                    <a:pt x="10" y="80"/>
                  </a:cubicBezTo>
                  <a:lnTo>
                    <a:pt x="10" y="80"/>
                  </a:lnTo>
                  <a:cubicBezTo>
                    <a:pt x="16" y="889"/>
                    <a:pt x="14" y="1699"/>
                    <a:pt x="0" y="2507"/>
                  </a:cubicBezTo>
                  <a:cubicBezTo>
                    <a:pt x="1805" y="2254"/>
                    <a:pt x="3675" y="2240"/>
                    <a:pt x="5526" y="2240"/>
                  </a:cubicBezTo>
                  <a:cubicBezTo>
                    <a:pt x="5752" y="2240"/>
                    <a:pt x="5977" y="2240"/>
                    <a:pt x="6202" y="2240"/>
                  </a:cubicBezTo>
                  <a:cubicBezTo>
                    <a:pt x="6778" y="2240"/>
                    <a:pt x="7351" y="2239"/>
                    <a:pt x="7918" y="2230"/>
                  </a:cubicBezTo>
                  <a:cubicBezTo>
                    <a:pt x="10656" y="2184"/>
                    <a:pt x="13394" y="2156"/>
                    <a:pt x="16133" y="2149"/>
                  </a:cubicBezTo>
                  <a:cubicBezTo>
                    <a:pt x="16699" y="2148"/>
                    <a:pt x="17266" y="2147"/>
                    <a:pt x="17832" y="2147"/>
                  </a:cubicBezTo>
                  <a:cubicBezTo>
                    <a:pt x="22761" y="2147"/>
                    <a:pt x="27692" y="2204"/>
                    <a:pt x="32616" y="2364"/>
                  </a:cubicBezTo>
                  <a:cubicBezTo>
                    <a:pt x="32063" y="1703"/>
                    <a:pt x="31540" y="1001"/>
                    <a:pt x="31039" y="285"/>
                  </a:cubicBezTo>
                  <a:cubicBezTo>
                    <a:pt x="27996" y="83"/>
                    <a:pt x="24968" y="1"/>
                    <a:pt x="219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61"/>
            <p:cNvSpPr/>
            <p:nvPr/>
          </p:nvSpPr>
          <p:spPr>
            <a:xfrm>
              <a:off x="1670225" y="1696532"/>
              <a:ext cx="787250" cy="69875"/>
            </a:xfrm>
            <a:custGeom>
              <a:avLst/>
              <a:gdLst/>
              <a:ahLst/>
              <a:cxnLst/>
              <a:rect l="l" t="t" r="r" b="b"/>
              <a:pathLst>
                <a:path w="31490" h="2795" extrusionOk="0">
                  <a:moveTo>
                    <a:pt x="31490" y="1"/>
                  </a:moveTo>
                  <a:lnTo>
                    <a:pt x="31490" y="1"/>
                  </a:lnTo>
                  <a:cubicBezTo>
                    <a:pt x="26255" y="160"/>
                    <a:pt x="21016" y="211"/>
                    <a:pt x="15779" y="273"/>
                  </a:cubicBezTo>
                  <a:cubicBezTo>
                    <a:pt x="12118" y="319"/>
                    <a:pt x="8443" y="422"/>
                    <a:pt x="4774" y="422"/>
                  </a:cubicBezTo>
                  <a:cubicBezTo>
                    <a:pt x="3198" y="422"/>
                    <a:pt x="1623" y="403"/>
                    <a:pt x="51" y="352"/>
                  </a:cubicBezTo>
                  <a:cubicBezTo>
                    <a:pt x="29" y="352"/>
                    <a:pt x="13" y="343"/>
                    <a:pt x="1" y="331"/>
                  </a:cubicBezTo>
                  <a:lnTo>
                    <a:pt x="1" y="331"/>
                  </a:lnTo>
                  <a:cubicBezTo>
                    <a:pt x="1" y="1093"/>
                    <a:pt x="7" y="1858"/>
                    <a:pt x="17" y="2619"/>
                  </a:cubicBezTo>
                  <a:cubicBezTo>
                    <a:pt x="77" y="2600"/>
                    <a:pt x="143" y="2590"/>
                    <a:pt x="208" y="2590"/>
                  </a:cubicBezTo>
                  <a:cubicBezTo>
                    <a:pt x="220" y="2590"/>
                    <a:pt x="232" y="2591"/>
                    <a:pt x="243" y="2591"/>
                  </a:cubicBezTo>
                  <a:cubicBezTo>
                    <a:pt x="400" y="2603"/>
                    <a:pt x="516" y="2684"/>
                    <a:pt x="617" y="2794"/>
                  </a:cubicBezTo>
                  <a:cubicBezTo>
                    <a:pt x="2329" y="2751"/>
                    <a:pt x="4042" y="2737"/>
                    <a:pt x="5755" y="2737"/>
                  </a:cubicBezTo>
                  <a:cubicBezTo>
                    <a:pt x="8795" y="2737"/>
                    <a:pt x="11836" y="2781"/>
                    <a:pt x="14873" y="2781"/>
                  </a:cubicBezTo>
                  <a:cubicBezTo>
                    <a:pt x="14984" y="2781"/>
                    <a:pt x="15096" y="2781"/>
                    <a:pt x="15207" y="2781"/>
                  </a:cubicBezTo>
                  <a:cubicBezTo>
                    <a:pt x="18271" y="2779"/>
                    <a:pt x="21335" y="2774"/>
                    <a:pt x="24399" y="2774"/>
                  </a:cubicBezTo>
                  <a:cubicBezTo>
                    <a:pt x="26122" y="2774"/>
                    <a:pt x="27844" y="2776"/>
                    <a:pt x="29567" y="2781"/>
                  </a:cubicBezTo>
                  <a:cubicBezTo>
                    <a:pt x="29595" y="2760"/>
                    <a:pt x="29624" y="2744"/>
                    <a:pt x="29659" y="2735"/>
                  </a:cubicBezTo>
                  <a:cubicBezTo>
                    <a:pt x="30174" y="1782"/>
                    <a:pt x="30813" y="878"/>
                    <a:pt x="3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61"/>
            <p:cNvSpPr/>
            <p:nvPr/>
          </p:nvSpPr>
          <p:spPr>
            <a:xfrm>
              <a:off x="1654725" y="1638707"/>
              <a:ext cx="856125" cy="255250"/>
            </a:xfrm>
            <a:custGeom>
              <a:avLst/>
              <a:gdLst/>
              <a:ahLst/>
              <a:cxnLst/>
              <a:rect l="l" t="t" r="r" b="b"/>
              <a:pathLst>
                <a:path w="34245" h="10210" extrusionOk="0">
                  <a:moveTo>
                    <a:pt x="33659" y="377"/>
                  </a:moveTo>
                  <a:lnTo>
                    <a:pt x="33659" y="377"/>
                  </a:lnTo>
                  <a:cubicBezTo>
                    <a:pt x="33191" y="956"/>
                    <a:pt x="32708" y="1545"/>
                    <a:pt x="32239" y="2145"/>
                  </a:cubicBezTo>
                  <a:cubicBezTo>
                    <a:pt x="32225" y="2101"/>
                    <a:pt x="32189" y="2065"/>
                    <a:pt x="32126" y="2065"/>
                  </a:cubicBezTo>
                  <a:cubicBezTo>
                    <a:pt x="26883" y="2119"/>
                    <a:pt x="21642" y="2244"/>
                    <a:pt x="16399" y="2314"/>
                  </a:cubicBezTo>
                  <a:cubicBezTo>
                    <a:pt x="11164" y="2383"/>
                    <a:pt x="5904" y="2288"/>
                    <a:pt x="671" y="2513"/>
                  </a:cubicBezTo>
                  <a:cubicBezTo>
                    <a:pt x="649" y="2513"/>
                    <a:pt x="633" y="2521"/>
                    <a:pt x="619" y="2535"/>
                  </a:cubicBezTo>
                  <a:cubicBezTo>
                    <a:pt x="621" y="1894"/>
                    <a:pt x="625" y="1254"/>
                    <a:pt x="641" y="612"/>
                  </a:cubicBezTo>
                  <a:cubicBezTo>
                    <a:pt x="643" y="592"/>
                    <a:pt x="637" y="573"/>
                    <a:pt x="633" y="554"/>
                  </a:cubicBezTo>
                  <a:lnTo>
                    <a:pt x="633" y="554"/>
                  </a:lnTo>
                  <a:cubicBezTo>
                    <a:pt x="1464" y="624"/>
                    <a:pt x="2307" y="648"/>
                    <a:pt x="3155" y="648"/>
                  </a:cubicBezTo>
                  <a:cubicBezTo>
                    <a:pt x="4999" y="648"/>
                    <a:pt x="6864" y="535"/>
                    <a:pt x="8677" y="532"/>
                  </a:cubicBezTo>
                  <a:cubicBezTo>
                    <a:pt x="11516" y="524"/>
                    <a:pt x="14359" y="513"/>
                    <a:pt x="17199" y="497"/>
                  </a:cubicBezTo>
                  <a:cubicBezTo>
                    <a:pt x="22685" y="463"/>
                    <a:pt x="28173" y="425"/>
                    <a:pt x="33659" y="377"/>
                  </a:cubicBezTo>
                  <a:close/>
                  <a:moveTo>
                    <a:pt x="32110" y="2314"/>
                  </a:moveTo>
                  <a:lnTo>
                    <a:pt x="32110" y="2314"/>
                  </a:lnTo>
                  <a:cubicBezTo>
                    <a:pt x="31433" y="3192"/>
                    <a:pt x="30794" y="4095"/>
                    <a:pt x="30279" y="5048"/>
                  </a:cubicBezTo>
                  <a:cubicBezTo>
                    <a:pt x="30244" y="5057"/>
                    <a:pt x="30215" y="5073"/>
                    <a:pt x="30187" y="5095"/>
                  </a:cubicBezTo>
                  <a:cubicBezTo>
                    <a:pt x="28398" y="5089"/>
                    <a:pt x="26609" y="5088"/>
                    <a:pt x="24821" y="5088"/>
                  </a:cubicBezTo>
                  <a:cubicBezTo>
                    <a:pt x="21823" y="5088"/>
                    <a:pt x="18825" y="5093"/>
                    <a:pt x="15827" y="5095"/>
                  </a:cubicBezTo>
                  <a:cubicBezTo>
                    <a:pt x="15738" y="5095"/>
                    <a:pt x="15648" y="5095"/>
                    <a:pt x="15559" y="5095"/>
                  </a:cubicBezTo>
                  <a:cubicBezTo>
                    <a:pt x="12507" y="5095"/>
                    <a:pt x="9450" y="5050"/>
                    <a:pt x="6396" y="5050"/>
                  </a:cubicBezTo>
                  <a:cubicBezTo>
                    <a:pt x="4675" y="5050"/>
                    <a:pt x="2955" y="5064"/>
                    <a:pt x="1237" y="5108"/>
                  </a:cubicBezTo>
                  <a:cubicBezTo>
                    <a:pt x="1136" y="4997"/>
                    <a:pt x="1020" y="4916"/>
                    <a:pt x="863" y="4904"/>
                  </a:cubicBezTo>
                  <a:cubicBezTo>
                    <a:pt x="852" y="4904"/>
                    <a:pt x="840" y="4903"/>
                    <a:pt x="828" y="4903"/>
                  </a:cubicBezTo>
                  <a:cubicBezTo>
                    <a:pt x="763" y="4903"/>
                    <a:pt x="697" y="4913"/>
                    <a:pt x="637" y="4932"/>
                  </a:cubicBezTo>
                  <a:cubicBezTo>
                    <a:pt x="627" y="4171"/>
                    <a:pt x="621" y="3407"/>
                    <a:pt x="621" y="2644"/>
                  </a:cubicBezTo>
                  <a:lnTo>
                    <a:pt x="621" y="2644"/>
                  </a:lnTo>
                  <a:cubicBezTo>
                    <a:pt x="633" y="2656"/>
                    <a:pt x="649" y="2665"/>
                    <a:pt x="671" y="2665"/>
                  </a:cubicBezTo>
                  <a:cubicBezTo>
                    <a:pt x="2244" y="2717"/>
                    <a:pt x="3820" y="2736"/>
                    <a:pt x="5397" y="2736"/>
                  </a:cubicBezTo>
                  <a:cubicBezTo>
                    <a:pt x="9065" y="2736"/>
                    <a:pt x="12739" y="2632"/>
                    <a:pt x="16399" y="2586"/>
                  </a:cubicBezTo>
                  <a:cubicBezTo>
                    <a:pt x="21636" y="2524"/>
                    <a:pt x="26875" y="2473"/>
                    <a:pt x="32110" y="2314"/>
                  </a:cubicBezTo>
                  <a:close/>
                  <a:moveTo>
                    <a:pt x="942" y="5093"/>
                  </a:moveTo>
                  <a:cubicBezTo>
                    <a:pt x="988" y="5093"/>
                    <a:pt x="1032" y="5099"/>
                    <a:pt x="1076" y="5113"/>
                  </a:cubicBezTo>
                  <a:cubicBezTo>
                    <a:pt x="987" y="5115"/>
                    <a:pt x="902" y="5115"/>
                    <a:pt x="814" y="5117"/>
                  </a:cubicBezTo>
                  <a:cubicBezTo>
                    <a:pt x="704" y="5121"/>
                    <a:pt x="704" y="5288"/>
                    <a:pt x="814" y="5290"/>
                  </a:cubicBezTo>
                  <a:cubicBezTo>
                    <a:pt x="2676" y="5343"/>
                    <a:pt x="4540" y="5360"/>
                    <a:pt x="6406" y="5360"/>
                  </a:cubicBezTo>
                  <a:cubicBezTo>
                    <a:pt x="9459" y="5360"/>
                    <a:pt x="12515" y="5316"/>
                    <a:pt x="15566" y="5316"/>
                  </a:cubicBezTo>
                  <a:cubicBezTo>
                    <a:pt x="15653" y="5316"/>
                    <a:pt x="15740" y="5316"/>
                    <a:pt x="15827" y="5316"/>
                  </a:cubicBezTo>
                  <a:cubicBezTo>
                    <a:pt x="18911" y="5319"/>
                    <a:pt x="21997" y="5324"/>
                    <a:pt x="25082" y="5324"/>
                  </a:cubicBezTo>
                  <a:cubicBezTo>
                    <a:pt x="26764" y="5324"/>
                    <a:pt x="28447" y="5322"/>
                    <a:pt x="30129" y="5318"/>
                  </a:cubicBezTo>
                  <a:cubicBezTo>
                    <a:pt x="30133" y="5332"/>
                    <a:pt x="30141" y="5346"/>
                    <a:pt x="30149" y="5360"/>
                  </a:cubicBezTo>
                  <a:cubicBezTo>
                    <a:pt x="30604" y="6050"/>
                    <a:pt x="31066" y="6749"/>
                    <a:pt x="31545" y="7437"/>
                  </a:cubicBezTo>
                  <a:cubicBezTo>
                    <a:pt x="29091" y="7150"/>
                    <a:pt x="26612" y="7057"/>
                    <a:pt x="24130" y="7057"/>
                  </a:cubicBezTo>
                  <a:cubicBezTo>
                    <a:pt x="21448" y="7057"/>
                    <a:pt x="18762" y="7165"/>
                    <a:pt x="16102" y="7253"/>
                  </a:cubicBezTo>
                  <a:cubicBezTo>
                    <a:pt x="13333" y="7344"/>
                    <a:pt x="10568" y="7415"/>
                    <a:pt x="7802" y="7415"/>
                  </a:cubicBezTo>
                  <a:cubicBezTo>
                    <a:pt x="5423" y="7415"/>
                    <a:pt x="3043" y="7363"/>
                    <a:pt x="663" y="7227"/>
                  </a:cubicBezTo>
                  <a:cubicBezTo>
                    <a:pt x="657" y="6549"/>
                    <a:pt x="649" y="5870"/>
                    <a:pt x="639" y="5191"/>
                  </a:cubicBezTo>
                  <a:cubicBezTo>
                    <a:pt x="715" y="5149"/>
                    <a:pt x="792" y="5103"/>
                    <a:pt x="882" y="5097"/>
                  </a:cubicBezTo>
                  <a:cubicBezTo>
                    <a:pt x="902" y="5094"/>
                    <a:pt x="922" y="5093"/>
                    <a:pt x="942" y="5093"/>
                  </a:cubicBezTo>
                  <a:close/>
                  <a:moveTo>
                    <a:pt x="22585" y="7369"/>
                  </a:moveTo>
                  <a:cubicBezTo>
                    <a:pt x="25619" y="7369"/>
                    <a:pt x="28649" y="7452"/>
                    <a:pt x="31694" y="7654"/>
                  </a:cubicBezTo>
                  <a:cubicBezTo>
                    <a:pt x="32195" y="8370"/>
                    <a:pt x="32716" y="9072"/>
                    <a:pt x="33271" y="9733"/>
                  </a:cubicBezTo>
                  <a:cubicBezTo>
                    <a:pt x="28313" y="9572"/>
                    <a:pt x="23348" y="9515"/>
                    <a:pt x="18384" y="9515"/>
                  </a:cubicBezTo>
                  <a:cubicBezTo>
                    <a:pt x="17852" y="9515"/>
                    <a:pt x="17320" y="9516"/>
                    <a:pt x="16787" y="9517"/>
                  </a:cubicBezTo>
                  <a:cubicBezTo>
                    <a:pt x="14049" y="9525"/>
                    <a:pt x="11311" y="9553"/>
                    <a:pt x="8572" y="9599"/>
                  </a:cubicBezTo>
                  <a:cubicBezTo>
                    <a:pt x="8007" y="9608"/>
                    <a:pt x="7437" y="9609"/>
                    <a:pt x="6863" y="9609"/>
                  </a:cubicBezTo>
                  <a:cubicBezTo>
                    <a:pt x="6632" y="9609"/>
                    <a:pt x="6400" y="9609"/>
                    <a:pt x="6167" y="9609"/>
                  </a:cubicBezTo>
                  <a:cubicBezTo>
                    <a:pt x="4321" y="9609"/>
                    <a:pt x="2456" y="9623"/>
                    <a:pt x="655" y="9875"/>
                  </a:cubicBezTo>
                  <a:cubicBezTo>
                    <a:pt x="669" y="9068"/>
                    <a:pt x="671" y="8257"/>
                    <a:pt x="665" y="7449"/>
                  </a:cubicBezTo>
                  <a:lnTo>
                    <a:pt x="665" y="7449"/>
                  </a:lnTo>
                  <a:cubicBezTo>
                    <a:pt x="2814" y="7639"/>
                    <a:pt x="4970" y="7704"/>
                    <a:pt x="7126" y="7704"/>
                  </a:cubicBezTo>
                  <a:cubicBezTo>
                    <a:pt x="10120" y="7704"/>
                    <a:pt x="13116" y="7578"/>
                    <a:pt x="16101" y="7481"/>
                  </a:cubicBezTo>
                  <a:cubicBezTo>
                    <a:pt x="18270" y="7411"/>
                    <a:pt x="20429" y="7369"/>
                    <a:pt x="22585" y="7369"/>
                  </a:cubicBezTo>
                  <a:close/>
                  <a:moveTo>
                    <a:pt x="34016" y="1"/>
                  </a:moveTo>
                  <a:cubicBezTo>
                    <a:pt x="34015" y="1"/>
                    <a:pt x="34014" y="1"/>
                    <a:pt x="34012" y="1"/>
                  </a:cubicBezTo>
                  <a:cubicBezTo>
                    <a:pt x="28409" y="51"/>
                    <a:pt x="22805" y="116"/>
                    <a:pt x="17199" y="169"/>
                  </a:cubicBezTo>
                  <a:cubicBezTo>
                    <a:pt x="14435" y="197"/>
                    <a:pt x="11671" y="226"/>
                    <a:pt x="8908" y="256"/>
                  </a:cubicBezTo>
                  <a:cubicBezTo>
                    <a:pt x="8724" y="258"/>
                    <a:pt x="8541" y="259"/>
                    <a:pt x="8356" y="259"/>
                  </a:cubicBezTo>
                  <a:cubicBezTo>
                    <a:pt x="6834" y="259"/>
                    <a:pt x="5281" y="198"/>
                    <a:pt x="3738" y="198"/>
                  </a:cubicBezTo>
                  <a:cubicBezTo>
                    <a:pt x="2609" y="198"/>
                    <a:pt x="1486" y="231"/>
                    <a:pt x="386" y="345"/>
                  </a:cubicBezTo>
                  <a:cubicBezTo>
                    <a:pt x="333" y="351"/>
                    <a:pt x="303" y="383"/>
                    <a:pt x="295" y="423"/>
                  </a:cubicBezTo>
                  <a:cubicBezTo>
                    <a:pt x="231" y="458"/>
                    <a:pt x="180" y="518"/>
                    <a:pt x="178" y="612"/>
                  </a:cubicBezTo>
                  <a:cubicBezTo>
                    <a:pt x="96" y="3690"/>
                    <a:pt x="0" y="6863"/>
                    <a:pt x="323" y="9924"/>
                  </a:cubicBezTo>
                  <a:cubicBezTo>
                    <a:pt x="334" y="10031"/>
                    <a:pt x="419" y="10084"/>
                    <a:pt x="501" y="10084"/>
                  </a:cubicBezTo>
                  <a:cubicBezTo>
                    <a:pt x="502" y="10084"/>
                    <a:pt x="504" y="10084"/>
                    <a:pt x="506" y="10084"/>
                  </a:cubicBezTo>
                  <a:cubicBezTo>
                    <a:pt x="526" y="10107"/>
                    <a:pt x="554" y="10123"/>
                    <a:pt x="587" y="10127"/>
                  </a:cubicBezTo>
                  <a:cubicBezTo>
                    <a:pt x="1321" y="10187"/>
                    <a:pt x="2062" y="10209"/>
                    <a:pt x="2807" y="10209"/>
                  </a:cubicBezTo>
                  <a:cubicBezTo>
                    <a:pt x="4804" y="10209"/>
                    <a:pt x="6825" y="10048"/>
                    <a:pt x="8802" y="10014"/>
                  </a:cubicBezTo>
                  <a:cubicBezTo>
                    <a:pt x="11540" y="9968"/>
                    <a:pt x="14278" y="9942"/>
                    <a:pt x="17017" y="9938"/>
                  </a:cubicBezTo>
                  <a:cubicBezTo>
                    <a:pt x="17263" y="9938"/>
                    <a:pt x="17509" y="9938"/>
                    <a:pt x="17755" y="9938"/>
                  </a:cubicBezTo>
                  <a:cubicBezTo>
                    <a:pt x="22987" y="9938"/>
                    <a:pt x="28216" y="10034"/>
                    <a:pt x="33447" y="10153"/>
                  </a:cubicBezTo>
                  <a:cubicBezTo>
                    <a:pt x="33449" y="10153"/>
                    <a:pt x="33450" y="10153"/>
                    <a:pt x="33451" y="10153"/>
                  </a:cubicBezTo>
                  <a:cubicBezTo>
                    <a:pt x="33584" y="10153"/>
                    <a:pt x="33648" y="10050"/>
                    <a:pt x="33648" y="9948"/>
                  </a:cubicBezTo>
                  <a:cubicBezTo>
                    <a:pt x="33702" y="9901"/>
                    <a:pt x="33730" y="9791"/>
                    <a:pt x="33689" y="9714"/>
                  </a:cubicBezTo>
                  <a:cubicBezTo>
                    <a:pt x="32828" y="8177"/>
                    <a:pt x="31731" y="6638"/>
                    <a:pt x="30676" y="5254"/>
                  </a:cubicBezTo>
                  <a:lnTo>
                    <a:pt x="30883" y="5254"/>
                  </a:lnTo>
                  <a:lnTo>
                    <a:pt x="30883" y="5022"/>
                  </a:lnTo>
                  <a:lnTo>
                    <a:pt x="30625" y="5022"/>
                  </a:lnTo>
                  <a:cubicBezTo>
                    <a:pt x="31837" y="3637"/>
                    <a:pt x="32877" y="1982"/>
                    <a:pt x="34070" y="504"/>
                  </a:cubicBezTo>
                  <a:cubicBezTo>
                    <a:pt x="34120" y="441"/>
                    <a:pt x="34128" y="389"/>
                    <a:pt x="34109" y="326"/>
                  </a:cubicBezTo>
                  <a:cubicBezTo>
                    <a:pt x="34244" y="239"/>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61"/>
            <p:cNvSpPr/>
            <p:nvPr/>
          </p:nvSpPr>
          <p:spPr>
            <a:xfrm>
              <a:off x="1670175" y="1648132"/>
              <a:ext cx="826025" cy="54000"/>
            </a:xfrm>
            <a:custGeom>
              <a:avLst/>
              <a:gdLst/>
              <a:ahLst/>
              <a:cxnLst/>
              <a:rect l="l" t="t" r="r" b="b"/>
              <a:pathLst>
                <a:path w="33041" h="2160" extrusionOk="0">
                  <a:moveTo>
                    <a:pt x="33041" y="0"/>
                  </a:moveTo>
                  <a:cubicBezTo>
                    <a:pt x="27555" y="48"/>
                    <a:pt x="22067" y="86"/>
                    <a:pt x="16581" y="120"/>
                  </a:cubicBezTo>
                  <a:cubicBezTo>
                    <a:pt x="13741" y="136"/>
                    <a:pt x="10898" y="147"/>
                    <a:pt x="8059" y="155"/>
                  </a:cubicBezTo>
                  <a:cubicBezTo>
                    <a:pt x="6246" y="158"/>
                    <a:pt x="4381" y="271"/>
                    <a:pt x="2537" y="271"/>
                  </a:cubicBezTo>
                  <a:cubicBezTo>
                    <a:pt x="1689" y="271"/>
                    <a:pt x="846" y="247"/>
                    <a:pt x="15" y="177"/>
                  </a:cubicBezTo>
                  <a:lnTo>
                    <a:pt x="15" y="177"/>
                  </a:lnTo>
                  <a:cubicBezTo>
                    <a:pt x="19" y="197"/>
                    <a:pt x="25" y="215"/>
                    <a:pt x="23" y="235"/>
                  </a:cubicBezTo>
                  <a:cubicBezTo>
                    <a:pt x="7" y="877"/>
                    <a:pt x="3" y="1517"/>
                    <a:pt x="1" y="2159"/>
                  </a:cubicBezTo>
                  <a:cubicBezTo>
                    <a:pt x="15" y="2145"/>
                    <a:pt x="31" y="2136"/>
                    <a:pt x="53" y="2136"/>
                  </a:cubicBezTo>
                  <a:cubicBezTo>
                    <a:pt x="5286" y="1911"/>
                    <a:pt x="10545" y="2006"/>
                    <a:pt x="15781" y="1937"/>
                  </a:cubicBezTo>
                  <a:cubicBezTo>
                    <a:pt x="21024" y="1867"/>
                    <a:pt x="26265" y="1743"/>
                    <a:pt x="31508" y="1688"/>
                  </a:cubicBezTo>
                  <a:cubicBezTo>
                    <a:pt x="31571" y="1688"/>
                    <a:pt x="31607" y="1724"/>
                    <a:pt x="31621" y="1768"/>
                  </a:cubicBezTo>
                  <a:cubicBezTo>
                    <a:pt x="32090" y="1168"/>
                    <a:pt x="32573" y="579"/>
                    <a:pt x="3304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61"/>
            <p:cNvSpPr/>
            <p:nvPr/>
          </p:nvSpPr>
          <p:spPr>
            <a:xfrm>
              <a:off x="1670700" y="1766032"/>
              <a:ext cx="772650" cy="58625"/>
            </a:xfrm>
            <a:custGeom>
              <a:avLst/>
              <a:gdLst/>
              <a:ahLst/>
              <a:cxnLst/>
              <a:rect l="l" t="t" r="r" b="b"/>
              <a:pathLst>
                <a:path w="30906" h="2345" extrusionOk="0">
                  <a:moveTo>
                    <a:pt x="301" y="0"/>
                  </a:moveTo>
                  <a:cubicBezTo>
                    <a:pt x="282" y="0"/>
                    <a:pt x="262" y="2"/>
                    <a:pt x="243" y="4"/>
                  </a:cubicBezTo>
                  <a:cubicBezTo>
                    <a:pt x="153" y="10"/>
                    <a:pt x="76" y="57"/>
                    <a:pt x="0" y="98"/>
                  </a:cubicBezTo>
                  <a:cubicBezTo>
                    <a:pt x="10" y="777"/>
                    <a:pt x="18" y="1456"/>
                    <a:pt x="24" y="2135"/>
                  </a:cubicBezTo>
                  <a:cubicBezTo>
                    <a:pt x="2402" y="2270"/>
                    <a:pt x="4778" y="2322"/>
                    <a:pt x="7154" y="2322"/>
                  </a:cubicBezTo>
                  <a:cubicBezTo>
                    <a:pt x="9922" y="2322"/>
                    <a:pt x="12691" y="2252"/>
                    <a:pt x="15463" y="2160"/>
                  </a:cubicBezTo>
                  <a:cubicBezTo>
                    <a:pt x="18122" y="2072"/>
                    <a:pt x="20805" y="1965"/>
                    <a:pt x="23486" y="1965"/>
                  </a:cubicBezTo>
                  <a:cubicBezTo>
                    <a:pt x="25970" y="1965"/>
                    <a:pt x="28450" y="2057"/>
                    <a:pt x="30906" y="2344"/>
                  </a:cubicBezTo>
                  <a:cubicBezTo>
                    <a:pt x="30427" y="1656"/>
                    <a:pt x="29965" y="957"/>
                    <a:pt x="29510" y="267"/>
                  </a:cubicBezTo>
                  <a:cubicBezTo>
                    <a:pt x="29501" y="253"/>
                    <a:pt x="29494" y="239"/>
                    <a:pt x="29490" y="225"/>
                  </a:cubicBezTo>
                  <a:cubicBezTo>
                    <a:pt x="27736" y="229"/>
                    <a:pt x="25982" y="231"/>
                    <a:pt x="24229" y="231"/>
                  </a:cubicBezTo>
                  <a:cubicBezTo>
                    <a:pt x="21215" y="231"/>
                    <a:pt x="18201" y="226"/>
                    <a:pt x="15188" y="223"/>
                  </a:cubicBezTo>
                  <a:cubicBezTo>
                    <a:pt x="15101" y="223"/>
                    <a:pt x="15014" y="223"/>
                    <a:pt x="14927" y="223"/>
                  </a:cubicBezTo>
                  <a:cubicBezTo>
                    <a:pt x="11876" y="223"/>
                    <a:pt x="8820" y="267"/>
                    <a:pt x="5767" y="267"/>
                  </a:cubicBezTo>
                  <a:cubicBezTo>
                    <a:pt x="3901" y="267"/>
                    <a:pt x="2037" y="250"/>
                    <a:pt x="175" y="197"/>
                  </a:cubicBezTo>
                  <a:cubicBezTo>
                    <a:pt x="65" y="195"/>
                    <a:pt x="65" y="29"/>
                    <a:pt x="175" y="24"/>
                  </a:cubicBezTo>
                  <a:cubicBezTo>
                    <a:pt x="263" y="22"/>
                    <a:pt x="348" y="22"/>
                    <a:pt x="437" y="20"/>
                  </a:cubicBezTo>
                  <a:cubicBezTo>
                    <a:pt x="392" y="7"/>
                    <a:pt x="347" y="0"/>
                    <a:pt x="30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7" name="Google Shape;2457;p61">
            <a:hlinkClick r:id="rId4" action="ppaction://hlinksldjump"/>
          </p:cNvPr>
          <p:cNvSpPr txBox="1">
            <a:spLocks noGrp="1"/>
          </p:cNvSpPr>
          <p:nvPr>
            <p:ph type="title" idx="4294967295"/>
          </p:nvPr>
        </p:nvSpPr>
        <p:spPr>
          <a:xfrm>
            <a:off x="5738698" y="2880036"/>
            <a:ext cx="24962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endParaRPr sz="2400" dirty="0">
              <a:latin typeface="Times New Roman" panose="02020603050405020304" pitchFamily="18" charset="0"/>
              <a:cs typeface="Times New Roman" panose="02020603050405020304" pitchFamily="18" charset="0"/>
            </a:endParaRPr>
          </a:p>
        </p:txBody>
      </p:sp>
      <p:sp>
        <p:nvSpPr>
          <p:cNvPr id="2458" name="Google Shape;2458;p61">
            <a:hlinkClick r:id="rId5" action="ppaction://hlinksldjump"/>
          </p:cNvPr>
          <p:cNvSpPr txBox="1">
            <a:spLocks noGrp="1"/>
          </p:cNvSpPr>
          <p:nvPr>
            <p:ph type="title" idx="4294967295"/>
          </p:nvPr>
        </p:nvSpPr>
        <p:spPr>
          <a:xfrm>
            <a:off x="3548784" y="3566104"/>
            <a:ext cx="1948378" cy="2864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B. Nghịch biến</a:t>
            </a:r>
            <a:endParaRPr sz="2400" dirty="0">
              <a:latin typeface="Times New Roman" panose="02020603050405020304" pitchFamily="18" charset="0"/>
              <a:cs typeface="Times New Roman" panose="02020603050405020304" pitchFamily="18" charset="0"/>
            </a:endParaRPr>
          </a:p>
        </p:txBody>
      </p:sp>
      <p:sp>
        <p:nvSpPr>
          <p:cNvPr id="2459" name="Google Shape;2459;p61">
            <a:hlinkClick r:id="rId5" action="ppaction://hlinksldjump"/>
          </p:cNvPr>
          <p:cNvSpPr txBox="1">
            <a:spLocks noGrp="1"/>
          </p:cNvSpPr>
          <p:nvPr>
            <p:ph type="title" idx="4294967295"/>
          </p:nvPr>
        </p:nvSpPr>
        <p:spPr>
          <a:xfrm>
            <a:off x="450657" y="2847578"/>
            <a:ext cx="2496300" cy="30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Times New Roman" panose="02020603050405020304" pitchFamily="18" charset="0"/>
                <a:cs typeface="Times New Roman" panose="02020603050405020304" pitchFamily="18" charset="0"/>
              </a:rPr>
              <a:t>A. Đồng biến</a:t>
            </a:r>
            <a:endParaRPr sz="2400" dirty="0">
              <a:latin typeface="Times New Roman" panose="02020603050405020304" pitchFamily="18" charset="0"/>
              <a:cs typeface="Times New Roman" panose="02020603050405020304" pitchFamily="18" charset="0"/>
            </a:endParaRPr>
          </a:p>
        </p:txBody>
      </p:sp>
      <p:grpSp>
        <p:nvGrpSpPr>
          <p:cNvPr id="2460" name="Google Shape;2460;p61"/>
          <p:cNvGrpSpPr/>
          <p:nvPr/>
        </p:nvGrpSpPr>
        <p:grpSpPr>
          <a:xfrm>
            <a:off x="713184" y="4691184"/>
            <a:ext cx="7726459" cy="369843"/>
            <a:chOff x="713184" y="4691184"/>
            <a:chExt cx="7726459" cy="369843"/>
          </a:xfrm>
        </p:grpSpPr>
        <p:sp>
          <p:nvSpPr>
            <p:cNvPr id="2461" name="Google Shape;2461;p61"/>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462" name="Google Shape;2462;p61">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61">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61">
              <a:hlinkClick r:id="rId6"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id="{DAC4BE3E-DC94-4DC7-B9CE-AC9530F39246}"/>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39" name="Hộp Văn bản 38">
                <a:extLst>
                  <a:ext uri="{FF2B5EF4-FFF2-40B4-BE49-F238E27FC236}">
                    <a16:creationId xmlns:a16="http://schemas.microsoft.com/office/drawing/2014/main" id="{DAC4BE3E-DC94-4DC7-B9CE-AC9530F39246}"/>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7"/>
                <a:stretch>
                  <a:fillRect l="-1534" t="-5882"/>
                </a:stretch>
              </a:blipFill>
            </p:spPr>
            <p:txBody>
              <a:bodyPr/>
              <a:lstStyle/>
              <a:p>
                <a:r>
                  <a:rPr lang="en-US">
                    <a:noFill/>
                  </a:rPr>
                  <a:t> </a:t>
                </a:r>
              </a:p>
            </p:txBody>
          </p:sp>
        </mc:Fallback>
      </mc:AlternateContent>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grpSp>
        <p:nvGrpSpPr>
          <p:cNvPr id="2469" name="Google Shape;2469;p62"/>
          <p:cNvGrpSpPr/>
          <p:nvPr/>
        </p:nvGrpSpPr>
        <p:grpSpPr>
          <a:xfrm>
            <a:off x="2857286" y="732167"/>
            <a:ext cx="3429984" cy="606063"/>
            <a:chOff x="5316325" y="1612757"/>
            <a:chExt cx="1404350" cy="302125"/>
          </a:xfrm>
        </p:grpSpPr>
        <p:sp>
          <p:nvSpPr>
            <p:cNvPr id="2470" name="Google Shape;2470;p62"/>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62"/>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62"/>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62"/>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62"/>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62"/>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62"/>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62"/>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62"/>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62"/>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62"/>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1" name="Google Shape;2481;p62"/>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a:t>
            </a:r>
            <a:r>
              <a:rPr lang="en" sz="2400">
                <a:latin typeface="Times New Roman" panose="02020603050405020304" pitchFamily="18" charset="0"/>
                <a:ea typeface="GungsuhChe" panose="02030609000101010101" pitchFamily="49" charset="-127"/>
                <a:cs typeface="Times New Roman" panose="02020603050405020304" pitchFamily="18" charset="0"/>
              </a:rPr>
              <a:t>âu hỏi 2</a:t>
            </a:r>
            <a:endParaRPr lang="en-US" sz="2400">
              <a:latin typeface="Times New Roman" panose="02020603050405020304" pitchFamily="18" charset="0"/>
              <a:cs typeface="Times New Roman" panose="02020603050405020304" pitchFamily="18" charset="0"/>
            </a:endParaRPr>
          </a:p>
        </p:txBody>
      </p:sp>
      <p:grpSp>
        <p:nvGrpSpPr>
          <p:cNvPr id="2482" name="Google Shape;2482;p62"/>
          <p:cNvGrpSpPr/>
          <p:nvPr/>
        </p:nvGrpSpPr>
        <p:grpSpPr>
          <a:xfrm>
            <a:off x="2677990" y="1878375"/>
            <a:ext cx="3788019" cy="1830661"/>
            <a:chOff x="2646769" y="3458220"/>
            <a:chExt cx="1419425" cy="685975"/>
          </a:xfrm>
        </p:grpSpPr>
        <p:sp>
          <p:nvSpPr>
            <p:cNvPr id="2483" name="Google Shape;2483;p62"/>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62"/>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5" name="Google Shape;2485;p62">
            <a:hlinkClick r:id="rId3" action="ppaction://hlinksldjump"/>
          </p:cNvPr>
          <p:cNvSpPr txBox="1"/>
          <p:nvPr/>
        </p:nvSpPr>
        <p:spPr>
          <a:xfrm>
            <a:off x="3037441" y="2449688"/>
            <a:ext cx="3069600" cy="69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loria Hallelujah"/>
                <a:cs typeface="Times New Roman" panose="02020603050405020304" pitchFamily="18" charset="0"/>
                <a:sym typeface="Gloria Hallelujah"/>
              </a:rPr>
              <a:t>T</a:t>
            </a:r>
            <a:r>
              <a:rPr lang="en" sz="2400">
                <a:solidFill>
                  <a:schemeClr val="dk1"/>
                </a:solidFill>
                <a:latin typeface="Times New Roman" panose="02020603050405020304" pitchFamily="18" charset="0"/>
                <a:ea typeface="Gloria Hallelujah"/>
                <a:cs typeface="Times New Roman" panose="02020603050405020304" pitchFamily="18" charset="0"/>
                <a:sym typeface="Gloria Hallelujah"/>
              </a:rPr>
              <a:t>hử lại nào !</a:t>
            </a:r>
            <a:endParaRPr sz="2400">
              <a:solidFill>
                <a:schemeClr val="dk1"/>
              </a:solidFill>
              <a:latin typeface="Times New Roman" panose="02020603050405020304" pitchFamily="18" charset="0"/>
              <a:ea typeface="Gloria Hallelujah"/>
              <a:cs typeface="Times New Roman" panose="02020603050405020304" pitchFamily="18" charset="0"/>
              <a:sym typeface="Gloria Hallelujah"/>
            </a:endParaRPr>
          </a:p>
        </p:txBody>
      </p:sp>
      <p:sp>
        <p:nvSpPr>
          <p:cNvPr id="2486" name="Google Shape;2486;p62"/>
          <p:cNvSpPr/>
          <p:nvPr/>
        </p:nvSpPr>
        <p:spPr>
          <a:xfrm>
            <a:off x="967651" y="953490"/>
            <a:ext cx="407899" cy="391804"/>
          </a:xfrm>
          <a:custGeom>
            <a:avLst/>
            <a:gdLst/>
            <a:ahLst/>
            <a:cxnLst/>
            <a:rect l="l" t="t" r="r" b="b"/>
            <a:pathLst>
              <a:path w="5626" h="5404" extrusionOk="0">
                <a:moveTo>
                  <a:pt x="3698" y="586"/>
                </a:moveTo>
                <a:cubicBezTo>
                  <a:pt x="3711" y="586"/>
                  <a:pt x="3717" y="597"/>
                  <a:pt x="3721" y="617"/>
                </a:cubicBezTo>
                <a:cubicBezTo>
                  <a:pt x="3729" y="667"/>
                  <a:pt x="3726" y="728"/>
                  <a:pt x="3713" y="754"/>
                </a:cubicBezTo>
                <a:cubicBezTo>
                  <a:pt x="3700" y="781"/>
                  <a:pt x="3697" y="876"/>
                  <a:pt x="3705" y="967"/>
                </a:cubicBezTo>
                <a:cubicBezTo>
                  <a:pt x="3712" y="1057"/>
                  <a:pt x="3699" y="1222"/>
                  <a:pt x="3676" y="1333"/>
                </a:cubicBezTo>
                <a:cubicBezTo>
                  <a:pt x="3652" y="1446"/>
                  <a:pt x="3648" y="1585"/>
                  <a:pt x="3666" y="1646"/>
                </a:cubicBezTo>
                <a:cubicBezTo>
                  <a:pt x="3698" y="1750"/>
                  <a:pt x="3712" y="1759"/>
                  <a:pt x="3934" y="1800"/>
                </a:cubicBezTo>
                <a:cubicBezTo>
                  <a:pt x="4064" y="1825"/>
                  <a:pt x="4222" y="1862"/>
                  <a:pt x="4288" y="1885"/>
                </a:cubicBezTo>
                <a:cubicBezTo>
                  <a:pt x="4353" y="1906"/>
                  <a:pt x="4531" y="1942"/>
                  <a:pt x="4681" y="1964"/>
                </a:cubicBezTo>
                <a:cubicBezTo>
                  <a:pt x="5044" y="2015"/>
                  <a:pt x="5154" y="2042"/>
                  <a:pt x="5138" y="2076"/>
                </a:cubicBezTo>
                <a:cubicBezTo>
                  <a:pt x="5130" y="2092"/>
                  <a:pt x="4822" y="2210"/>
                  <a:pt x="4455" y="2339"/>
                </a:cubicBezTo>
                <a:cubicBezTo>
                  <a:pt x="3713" y="2597"/>
                  <a:pt x="3626" y="2673"/>
                  <a:pt x="3848" y="2858"/>
                </a:cubicBezTo>
                <a:cubicBezTo>
                  <a:pt x="3915" y="2913"/>
                  <a:pt x="4153" y="3146"/>
                  <a:pt x="4383" y="3381"/>
                </a:cubicBezTo>
                <a:lnTo>
                  <a:pt x="4796" y="3804"/>
                </a:lnTo>
                <a:lnTo>
                  <a:pt x="4796" y="3804"/>
                </a:lnTo>
                <a:lnTo>
                  <a:pt x="4622" y="3778"/>
                </a:lnTo>
                <a:cubicBezTo>
                  <a:pt x="4526" y="3763"/>
                  <a:pt x="4218" y="3702"/>
                  <a:pt x="3938" y="3641"/>
                </a:cubicBezTo>
                <a:cubicBezTo>
                  <a:pt x="3701" y="3590"/>
                  <a:pt x="3546" y="3566"/>
                  <a:pt x="3459" y="3566"/>
                </a:cubicBezTo>
                <a:cubicBezTo>
                  <a:pt x="3415" y="3566"/>
                  <a:pt x="3388" y="3572"/>
                  <a:pt x="3377" y="3584"/>
                </a:cubicBezTo>
                <a:cubicBezTo>
                  <a:pt x="3349" y="3613"/>
                  <a:pt x="3328" y="3743"/>
                  <a:pt x="3329" y="3872"/>
                </a:cubicBezTo>
                <a:cubicBezTo>
                  <a:pt x="3331" y="4001"/>
                  <a:pt x="3317" y="4217"/>
                  <a:pt x="3298" y="4353"/>
                </a:cubicBezTo>
                <a:cubicBezTo>
                  <a:pt x="3277" y="4490"/>
                  <a:pt x="3269" y="4631"/>
                  <a:pt x="3276" y="4667"/>
                </a:cubicBezTo>
                <a:cubicBezTo>
                  <a:pt x="3284" y="4706"/>
                  <a:pt x="3281" y="4723"/>
                  <a:pt x="3270" y="4723"/>
                </a:cubicBezTo>
                <a:cubicBezTo>
                  <a:pt x="3250" y="4723"/>
                  <a:pt x="3204" y="4661"/>
                  <a:pt x="3165" y="4566"/>
                </a:cubicBezTo>
                <a:cubicBezTo>
                  <a:pt x="3135" y="4493"/>
                  <a:pt x="3048" y="4294"/>
                  <a:pt x="2973" y="4127"/>
                </a:cubicBezTo>
                <a:cubicBezTo>
                  <a:pt x="2898" y="3960"/>
                  <a:pt x="2820" y="3774"/>
                  <a:pt x="2801" y="3719"/>
                </a:cubicBezTo>
                <a:cubicBezTo>
                  <a:pt x="2772" y="3638"/>
                  <a:pt x="2742" y="3617"/>
                  <a:pt x="2648" y="3615"/>
                </a:cubicBezTo>
                <a:cubicBezTo>
                  <a:pt x="2648" y="3615"/>
                  <a:pt x="2647" y="3615"/>
                  <a:pt x="2646" y="3615"/>
                </a:cubicBezTo>
                <a:cubicBezTo>
                  <a:pt x="2535" y="3615"/>
                  <a:pt x="2096" y="3803"/>
                  <a:pt x="1817" y="3972"/>
                </a:cubicBezTo>
                <a:cubicBezTo>
                  <a:pt x="1755" y="4009"/>
                  <a:pt x="1638" y="4070"/>
                  <a:pt x="1560" y="4107"/>
                </a:cubicBezTo>
                <a:lnTo>
                  <a:pt x="1416" y="4172"/>
                </a:lnTo>
                <a:lnTo>
                  <a:pt x="1705" y="3612"/>
                </a:lnTo>
                <a:cubicBezTo>
                  <a:pt x="1925" y="3185"/>
                  <a:pt x="1988" y="3033"/>
                  <a:pt x="1971" y="2966"/>
                </a:cubicBezTo>
                <a:cubicBezTo>
                  <a:pt x="1953" y="2891"/>
                  <a:pt x="1881" y="2849"/>
                  <a:pt x="1491" y="2684"/>
                </a:cubicBezTo>
                <a:cubicBezTo>
                  <a:pt x="1237" y="2577"/>
                  <a:pt x="943" y="2466"/>
                  <a:pt x="831" y="2436"/>
                </a:cubicBezTo>
                <a:cubicBezTo>
                  <a:pt x="718" y="2406"/>
                  <a:pt x="631" y="2376"/>
                  <a:pt x="635" y="2369"/>
                </a:cubicBezTo>
                <a:cubicBezTo>
                  <a:pt x="639" y="2361"/>
                  <a:pt x="744" y="2349"/>
                  <a:pt x="876" y="2342"/>
                </a:cubicBezTo>
                <a:cubicBezTo>
                  <a:pt x="1008" y="2333"/>
                  <a:pt x="1186" y="2313"/>
                  <a:pt x="1280" y="2295"/>
                </a:cubicBezTo>
                <a:cubicBezTo>
                  <a:pt x="1372" y="2277"/>
                  <a:pt x="1611" y="2255"/>
                  <a:pt x="1806" y="2248"/>
                </a:cubicBezTo>
                <a:cubicBezTo>
                  <a:pt x="2215" y="2233"/>
                  <a:pt x="2288" y="2173"/>
                  <a:pt x="2199" y="1924"/>
                </a:cubicBezTo>
                <a:cubicBezTo>
                  <a:pt x="2167" y="1834"/>
                  <a:pt x="2116" y="1642"/>
                  <a:pt x="2084" y="1494"/>
                </a:cubicBezTo>
                <a:cubicBezTo>
                  <a:pt x="2052" y="1346"/>
                  <a:pt x="2007" y="1165"/>
                  <a:pt x="1985" y="1088"/>
                </a:cubicBezTo>
                <a:cubicBezTo>
                  <a:pt x="1951" y="974"/>
                  <a:pt x="1946" y="917"/>
                  <a:pt x="1968" y="917"/>
                </a:cubicBezTo>
                <a:cubicBezTo>
                  <a:pt x="1988" y="917"/>
                  <a:pt x="2031" y="964"/>
                  <a:pt x="2094" y="1058"/>
                </a:cubicBezTo>
                <a:cubicBezTo>
                  <a:pt x="2221" y="1247"/>
                  <a:pt x="2597" y="1547"/>
                  <a:pt x="2720" y="1557"/>
                </a:cubicBezTo>
                <a:cubicBezTo>
                  <a:pt x="2721" y="1557"/>
                  <a:pt x="2723" y="1557"/>
                  <a:pt x="2724" y="1557"/>
                </a:cubicBezTo>
                <a:cubicBezTo>
                  <a:pt x="2762" y="1557"/>
                  <a:pt x="2826" y="1518"/>
                  <a:pt x="2864" y="1471"/>
                </a:cubicBezTo>
                <a:cubicBezTo>
                  <a:pt x="2905" y="1420"/>
                  <a:pt x="3110" y="1188"/>
                  <a:pt x="3321" y="953"/>
                </a:cubicBezTo>
                <a:cubicBezTo>
                  <a:pt x="3565" y="682"/>
                  <a:pt x="3659" y="586"/>
                  <a:pt x="3698" y="586"/>
                </a:cubicBezTo>
                <a:close/>
                <a:moveTo>
                  <a:pt x="3869" y="1"/>
                </a:moveTo>
                <a:cubicBezTo>
                  <a:pt x="3830" y="1"/>
                  <a:pt x="3788" y="13"/>
                  <a:pt x="3744" y="40"/>
                </a:cubicBezTo>
                <a:cubicBezTo>
                  <a:pt x="3685" y="75"/>
                  <a:pt x="3637" y="127"/>
                  <a:pt x="3641" y="153"/>
                </a:cubicBezTo>
                <a:cubicBezTo>
                  <a:pt x="3644" y="180"/>
                  <a:pt x="3525" y="344"/>
                  <a:pt x="3378" y="514"/>
                </a:cubicBezTo>
                <a:cubicBezTo>
                  <a:pt x="3230" y="685"/>
                  <a:pt x="3104" y="839"/>
                  <a:pt x="3100" y="853"/>
                </a:cubicBezTo>
                <a:cubicBezTo>
                  <a:pt x="3096" y="868"/>
                  <a:pt x="3065" y="902"/>
                  <a:pt x="3031" y="931"/>
                </a:cubicBezTo>
                <a:cubicBezTo>
                  <a:pt x="2996" y="961"/>
                  <a:pt x="2912" y="1047"/>
                  <a:pt x="2840" y="1126"/>
                </a:cubicBezTo>
                <a:cubicBezTo>
                  <a:pt x="2768" y="1207"/>
                  <a:pt x="2733" y="1240"/>
                  <a:pt x="2693" y="1240"/>
                </a:cubicBezTo>
                <a:cubicBezTo>
                  <a:pt x="2669" y="1240"/>
                  <a:pt x="2642" y="1227"/>
                  <a:pt x="2604" y="1204"/>
                </a:cubicBezTo>
                <a:cubicBezTo>
                  <a:pt x="2544" y="1168"/>
                  <a:pt x="2420" y="1035"/>
                  <a:pt x="2322" y="906"/>
                </a:cubicBezTo>
                <a:cubicBezTo>
                  <a:pt x="2060" y="557"/>
                  <a:pt x="1779" y="319"/>
                  <a:pt x="1642" y="319"/>
                </a:cubicBezTo>
                <a:cubicBezTo>
                  <a:pt x="1619" y="319"/>
                  <a:pt x="1600" y="325"/>
                  <a:pt x="1586" y="339"/>
                </a:cubicBezTo>
                <a:cubicBezTo>
                  <a:pt x="1520" y="402"/>
                  <a:pt x="1532" y="541"/>
                  <a:pt x="1629" y="834"/>
                </a:cubicBezTo>
                <a:cubicBezTo>
                  <a:pt x="1674" y="969"/>
                  <a:pt x="1734" y="1185"/>
                  <a:pt x="1759" y="1306"/>
                </a:cubicBezTo>
                <a:cubicBezTo>
                  <a:pt x="1786" y="1427"/>
                  <a:pt x="1829" y="1626"/>
                  <a:pt x="1855" y="1749"/>
                </a:cubicBezTo>
                <a:cubicBezTo>
                  <a:pt x="1885" y="1884"/>
                  <a:pt x="1884" y="1965"/>
                  <a:pt x="1854" y="1965"/>
                </a:cubicBezTo>
                <a:cubicBezTo>
                  <a:pt x="1853" y="1965"/>
                  <a:pt x="1853" y="1965"/>
                  <a:pt x="1852" y="1965"/>
                </a:cubicBezTo>
                <a:cubicBezTo>
                  <a:pt x="1845" y="1964"/>
                  <a:pt x="1834" y="1963"/>
                  <a:pt x="1821" y="1963"/>
                </a:cubicBezTo>
                <a:cubicBezTo>
                  <a:pt x="1610" y="1963"/>
                  <a:pt x="681" y="2071"/>
                  <a:pt x="409" y="2129"/>
                </a:cubicBezTo>
                <a:cubicBezTo>
                  <a:pt x="155" y="2183"/>
                  <a:pt x="89" y="2215"/>
                  <a:pt x="44" y="2308"/>
                </a:cubicBezTo>
                <a:cubicBezTo>
                  <a:pt x="1" y="2396"/>
                  <a:pt x="7" y="2435"/>
                  <a:pt x="75" y="2490"/>
                </a:cubicBezTo>
                <a:cubicBezTo>
                  <a:pt x="121" y="2530"/>
                  <a:pt x="217" y="2565"/>
                  <a:pt x="287" y="2570"/>
                </a:cubicBezTo>
                <a:cubicBezTo>
                  <a:pt x="416" y="2579"/>
                  <a:pt x="1360" y="2890"/>
                  <a:pt x="1579" y="2995"/>
                </a:cubicBezTo>
                <a:lnTo>
                  <a:pt x="1696" y="3052"/>
                </a:lnTo>
                <a:lnTo>
                  <a:pt x="1485" y="3490"/>
                </a:lnTo>
                <a:cubicBezTo>
                  <a:pt x="1367" y="3735"/>
                  <a:pt x="1206" y="4008"/>
                  <a:pt x="1123" y="4107"/>
                </a:cubicBezTo>
                <a:cubicBezTo>
                  <a:pt x="885" y="4385"/>
                  <a:pt x="822" y="4640"/>
                  <a:pt x="972" y="4714"/>
                </a:cubicBezTo>
                <a:cubicBezTo>
                  <a:pt x="975" y="4716"/>
                  <a:pt x="980" y="4717"/>
                  <a:pt x="986" y="4717"/>
                </a:cubicBezTo>
                <a:cubicBezTo>
                  <a:pt x="1068" y="4717"/>
                  <a:pt x="1360" y="4544"/>
                  <a:pt x="1397" y="4468"/>
                </a:cubicBezTo>
                <a:cubicBezTo>
                  <a:pt x="1410" y="4441"/>
                  <a:pt x="1432" y="4423"/>
                  <a:pt x="1451" y="4423"/>
                </a:cubicBezTo>
                <a:cubicBezTo>
                  <a:pt x="1455" y="4423"/>
                  <a:pt x="1459" y="4424"/>
                  <a:pt x="1462" y="4426"/>
                </a:cubicBezTo>
                <a:cubicBezTo>
                  <a:pt x="1463" y="4427"/>
                  <a:pt x="1465" y="4427"/>
                  <a:pt x="1467" y="4427"/>
                </a:cubicBezTo>
                <a:cubicBezTo>
                  <a:pt x="1527" y="4427"/>
                  <a:pt x="1979" y="4209"/>
                  <a:pt x="2391" y="3981"/>
                </a:cubicBezTo>
                <a:cubicBezTo>
                  <a:pt x="2465" y="3939"/>
                  <a:pt x="2520" y="3918"/>
                  <a:pt x="2561" y="3918"/>
                </a:cubicBezTo>
                <a:cubicBezTo>
                  <a:pt x="2615" y="3918"/>
                  <a:pt x="2645" y="3955"/>
                  <a:pt x="2663" y="4030"/>
                </a:cubicBezTo>
                <a:cubicBezTo>
                  <a:pt x="2694" y="4155"/>
                  <a:pt x="3130" y="5150"/>
                  <a:pt x="3213" y="5289"/>
                </a:cubicBezTo>
                <a:cubicBezTo>
                  <a:pt x="3268" y="5378"/>
                  <a:pt x="3303" y="5404"/>
                  <a:pt x="3377" y="5404"/>
                </a:cubicBezTo>
                <a:cubicBezTo>
                  <a:pt x="3380" y="5404"/>
                  <a:pt x="3383" y="5404"/>
                  <a:pt x="3386" y="5404"/>
                </a:cubicBezTo>
                <a:cubicBezTo>
                  <a:pt x="3516" y="5400"/>
                  <a:pt x="3542" y="5334"/>
                  <a:pt x="3535" y="5030"/>
                </a:cubicBezTo>
                <a:cubicBezTo>
                  <a:pt x="3532" y="4891"/>
                  <a:pt x="3545" y="4601"/>
                  <a:pt x="3565" y="4387"/>
                </a:cubicBezTo>
                <a:cubicBezTo>
                  <a:pt x="3584" y="4173"/>
                  <a:pt x="3600" y="3963"/>
                  <a:pt x="3602" y="3922"/>
                </a:cubicBezTo>
                <a:cubicBezTo>
                  <a:pt x="3603" y="3891"/>
                  <a:pt x="3622" y="3875"/>
                  <a:pt x="3684" y="3875"/>
                </a:cubicBezTo>
                <a:cubicBezTo>
                  <a:pt x="3747" y="3875"/>
                  <a:pt x="3856" y="3891"/>
                  <a:pt x="4036" y="3925"/>
                </a:cubicBezTo>
                <a:cubicBezTo>
                  <a:pt x="4274" y="3970"/>
                  <a:pt x="4599" y="4039"/>
                  <a:pt x="4763" y="4082"/>
                </a:cubicBezTo>
                <a:cubicBezTo>
                  <a:pt x="4875" y="4110"/>
                  <a:pt x="4970" y="4124"/>
                  <a:pt x="5047" y="4124"/>
                </a:cubicBezTo>
                <a:cubicBezTo>
                  <a:pt x="5321" y="4124"/>
                  <a:pt x="5367" y="3957"/>
                  <a:pt x="5100" y="3716"/>
                </a:cubicBezTo>
                <a:cubicBezTo>
                  <a:pt x="4789" y="3434"/>
                  <a:pt x="4192" y="2794"/>
                  <a:pt x="4213" y="2766"/>
                </a:cubicBezTo>
                <a:cubicBezTo>
                  <a:pt x="4225" y="2751"/>
                  <a:pt x="4541" y="2621"/>
                  <a:pt x="4915" y="2476"/>
                </a:cubicBezTo>
                <a:cubicBezTo>
                  <a:pt x="5288" y="2333"/>
                  <a:pt x="5604" y="2197"/>
                  <a:pt x="5616" y="2174"/>
                </a:cubicBezTo>
                <a:cubicBezTo>
                  <a:pt x="5625" y="2152"/>
                  <a:pt x="5619" y="2090"/>
                  <a:pt x="5602" y="2041"/>
                </a:cubicBezTo>
                <a:cubicBezTo>
                  <a:pt x="5560" y="1924"/>
                  <a:pt x="5215" y="1793"/>
                  <a:pt x="4700" y="1698"/>
                </a:cubicBezTo>
                <a:cubicBezTo>
                  <a:pt x="4491" y="1658"/>
                  <a:pt x="4235" y="1606"/>
                  <a:pt x="4123" y="1579"/>
                </a:cubicBezTo>
                <a:lnTo>
                  <a:pt x="3923" y="1530"/>
                </a:lnTo>
                <a:lnTo>
                  <a:pt x="3951" y="1250"/>
                </a:lnTo>
                <a:cubicBezTo>
                  <a:pt x="3966" y="1097"/>
                  <a:pt x="3980" y="862"/>
                  <a:pt x="3980" y="735"/>
                </a:cubicBezTo>
                <a:cubicBezTo>
                  <a:pt x="3981" y="607"/>
                  <a:pt x="3992" y="497"/>
                  <a:pt x="4004" y="493"/>
                </a:cubicBezTo>
                <a:cubicBezTo>
                  <a:pt x="4039" y="480"/>
                  <a:pt x="4050" y="143"/>
                  <a:pt x="4017" y="89"/>
                </a:cubicBezTo>
                <a:cubicBezTo>
                  <a:pt x="3981" y="31"/>
                  <a:pt x="3929"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7" name="Google Shape;2487;p62"/>
          <p:cNvGrpSpPr/>
          <p:nvPr/>
        </p:nvGrpSpPr>
        <p:grpSpPr>
          <a:xfrm rot="1548699">
            <a:off x="7442336" y="3401131"/>
            <a:ext cx="343599" cy="801147"/>
            <a:chOff x="2281125" y="2925999"/>
            <a:chExt cx="175390" cy="408965"/>
          </a:xfrm>
        </p:grpSpPr>
        <p:sp>
          <p:nvSpPr>
            <p:cNvPr id="2488" name="Google Shape;2488;p62"/>
            <p:cNvSpPr/>
            <p:nvPr/>
          </p:nvSpPr>
          <p:spPr>
            <a:xfrm>
              <a:off x="2281125" y="2925999"/>
              <a:ext cx="175390" cy="408965"/>
            </a:xfrm>
            <a:custGeom>
              <a:avLst/>
              <a:gdLst/>
              <a:ahLst/>
              <a:cxnLst/>
              <a:rect l="l" t="t" r="r" b="b"/>
              <a:pathLst>
                <a:path w="9441" h="22014" extrusionOk="0">
                  <a:moveTo>
                    <a:pt x="468" y="548"/>
                  </a:moveTo>
                  <a:lnTo>
                    <a:pt x="468" y="548"/>
                  </a:lnTo>
                  <a:cubicBezTo>
                    <a:pt x="1980" y="637"/>
                    <a:pt x="3507" y="652"/>
                    <a:pt x="5039" y="652"/>
                  </a:cubicBezTo>
                  <a:cubicBezTo>
                    <a:pt x="5805" y="652"/>
                    <a:pt x="6572" y="648"/>
                    <a:pt x="7339" y="648"/>
                  </a:cubicBezTo>
                  <a:cubicBezTo>
                    <a:pt x="6005" y="3417"/>
                    <a:pt x="4671" y="6185"/>
                    <a:pt x="3370" y="8987"/>
                  </a:cubicBezTo>
                  <a:cubicBezTo>
                    <a:pt x="3237" y="9187"/>
                    <a:pt x="3370" y="9421"/>
                    <a:pt x="3637" y="9454"/>
                  </a:cubicBezTo>
                  <a:cubicBezTo>
                    <a:pt x="4793" y="9478"/>
                    <a:pt x="5965" y="9501"/>
                    <a:pt x="7142" y="9501"/>
                  </a:cubicBezTo>
                  <a:cubicBezTo>
                    <a:pt x="7630" y="9501"/>
                    <a:pt x="8119" y="9497"/>
                    <a:pt x="8607" y="9488"/>
                  </a:cubicBezTo>
                  <a:lnTo>
                    <a:pt x="8607" y="9488"/>
                  </a:lnTo>
                  <a:lnTo>
                    <a:pt x="3770" y="20329"/>
                  </a:lnTo>
                  <a:cubicBezTo>
                    <a:pt x="4070" y="17560"/>
                    <a:pt x="4137" y="14758"/>
                    <a:pt x="4070" y="11989"/>
                  </a:cubicBezTo>
                  <a:cubicBezTo>
                    <a:pt x="4070" y="11823"/>
                    <a:pt x="3937" y="11689"/>
                    <a:pt x="3737" y="11689"/>
                  </a:cubicBezTo>
                  <a:lnTo>
                    <a:pt x="768" y="11622"/>
                  </a:lnTo>
                  <a:cubicBezTo>
                    <a:pt x="801" y="7920"/>
                    <a:pt x="801" y="4217"/>
                    <a:pt x="468" y="548"/>
                  </a:cubicBezTo>
                  <a:close/>
                  <a:moveTo>
                    <a:pt x="4549" y="1"/>
                  </a:moveTo>
                  <a:cubicBezTo>
                    <a:pt x="3177" y="1"/>
                    <a:pt x="1806" y="22"/>
                    <a:pt x="435" y="114"/>
                  </a:cubicBezTo>
                  <a:cubicBezTo>
                    <a:pt x="368" y="114"/>
                    <a:pt x="334" y="148"/>
                    <a:pt x="301" y="181"/>
                  </a:cubicBezTo>
                  <a:cubicBezTo>
                    <a:pt x="279" y="175"/>
                    <a:pt x="256" y="173"/>
                    <a:pt x="233" y="173"/>
                  </a:cubicBezTo>
                  <a:cubicBezTo>
                    <a:pt x="117" y="173"/>
                    <a:pt x="1" y="242"/>
                    <a:pt x="1" y="381"/>
                  </a:cubicBezTo>
                  <a:cubicBezTo>
                    <a:pt x="34" y="4217"/>
                    <a:pt x="201" y="8087"/>
                    <a:pt x="134" y="11923"/>
                  </a:cubicBezTo>
                  <a:cubicBezTo>
                    <a:pt x="134" y="12089"/>
                    <a:pt x="268" y="12223"/>
                    <a:pt x="435" y="12223"/>
                  </a:cubicBezTo>
                  <a:cubicBezTo>
                    <a:pt x="1435" y="12256"/>
                    <a:pt x="2436" y="12256"/>
                    <a:pt x="3437" y="12290"/>
                  </a:cubicBezTo>
                  <a:cubicBezTo>
                    <a:pt x="3537" y="15459"/>
                    <a:pt x="3337" y="18561"/>
                    <a:pt x="3003" y="21696"/>
                  </a:cubicBezTo>
                  <a:cubicBezTo>
                    <a:pt x="2975" y="21889"/>
                    <a:pt x="3153" y="22014"/>
                    <a:pt x="3309" y="22014"/>
                  </a:cubicBezTo>
                  <a:cubicBezTo>
                    <a:pt x="3342" y="22014"/>
                    <a:pt x="3374" y="22008"/>
                    <a:pt x="3403" y="21997"/>
                  </a:cubicBezTo>
                  <a:cubicBezTo>
                    <a:pt x="3433" y="22004"/>
                    <a:pt x="3465" y="22008"/>
                    <a:pt x="3497" y="22008"/>
                  </a:cubicBezTo>
                  <a:cubicBezTo>
                    <a:pt x="3607" y="22008"/>
                    <a:pt x="3719" y="21959"/>
                    <a:pt x="3770" y="21830"/>
                  </a:cubicBezTo>
                  <a:cubicBezTo>
                    <a:pt x="5638" y="17660"/>
                    <a:pt x="7506" y="13490"/>
                    <a:pt x="9341" y="9321"/>
                  </a:cubicBezTo>
                  <a:cubicBezTo>
                    <a:pt x="9441" y="9121"/>
                    <a:pt x="9341" y="8854"/>
                    <a:pt x="9074" y="8854"/>
                  </a:cubicBezTo>
                  <a:cubicBezTo>
                    <a:pt x="8397" y="8868"/>
                    <a:pt x="7714" y="8876"/>
                    <a:pt x="7028" y="8876"/>
                  </a:cubicBezTo>
                  <a:cubicBezTo>
                    <a:pt x="6058" y="8876"/>
                    <a:pt x="5081" y="8860"/>
                    <a:pt x="4104" y="8820"/>
                  </a:cubicBezTo>
                  <a:lnTo>
                    <a:pt x="8107" y="481"/>
                  </a:lnTo>
                  <a:cubicBezTo>
                    <a:pt x="8207" y="281"/>
                    <a:pt x="8073" y="14"/>
                    <a:pt x="7840" y="14"/>
                  </a:cubicBezTo>
                  <a:cubicBezTo>
                    <a:pt x="6743" y="14"/>
                    <a:pt x="5646" y="1"/>
                    <a:pt x="45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62"/>
            <p:cNvSpPr/>
            <p:nvPr/>
          </p:nvSpPr>
          <p:spPr>
            <a:xfrm>
              <a:off x="2289801" y="2936161"/>
              <a:ext cx="151239" cy="367500"/>
            </a:xfrm>
            <a:custGeom>
              <a:avLst/>
              <a:gdLst/>
              <a:ahLst/>
              <a:cxnLst/>
              <a:rect l="l" t="t" r="r" b="b"/>
              <a:pathLst>
                <a:path w="8141" h="19782" extrusionOk="0">
                  <a:moveTo>
                    <a:pt x="1" y="1"/>
                  </a:moveTo>
                  <a:lnTo>
                    <a:pt x="1" y="1"/>
                  </a:lnTo>
                  <a:cubicBezTo>
                    <a:pt x="334" y="3670"/>
                    <a:pt x="334" y="7373"/>
                    <a:pt x="301" y="11075"/>
                  </a:cubicBezTo>
                  <a:lnTo>
                    <a:pt x="3270" y="11142"/>
                  </a:lnTo>
                  <a:cubicBezTo>
                    <a:pt x="3437" y="11142"/>
                    <a:pt x="3570" y="11276"/>
                    <a:pt x="3603" y="11442"/>
                  </a:cubicBezTo>
                  <a:cubicBezTo>
                    <a:pt x="3670" y="14211"/>
                    <a:pt x="3603" y="17013"/>
                    <a:pt x="3303" y="19782"/>
                  </a:cubicBezTo>
                  <a:lnTo>
                    <a:pt x="8140" y="8941"/>
                  </a:lnTo>
                  <a:lnTo>
                    <a:pt x="8140" y="8941"/>
                  </a:lnTo>
                  <a:cubicBezTo>
                    <a:pt x="7652" y="8950"/>
                    <a:pt x="7163" y="8954"/>
                    <a:pt x="6674" y="8954"/>
                  </a:cubicBezTo>
                  <a:cubicBezTo>
                    <a:pt x="5495" y="8954"/>
                    <a:pt x="4316" y="8931"/>
                    <a:pt x="3136" y="8907"/>
                  </a:cubicBezTo>
                  <a:cubicBezTo>
                    <a:pt x="2903" y="8874"/>
                    <a:pt x="2770" y="8640"/>
                    <a:pt x="2870" y="8440"/>
                  </a:cubicBezTo>
                  <a:cubicBezTo>
                    <a:pt x="4204" y="5638"/>
                    <a:pt x="5538" y="2870"/>
                    <a:pt x="6872" y="101"/>
                  </a:cubicBezTo>
                  <a:cubicBezTo>
                    <a:pt x="6105" y="101"/>
                    <a:pt x="5338" y="105"/>
                    <a:pt x="4572" y="105"/>
                  </a:cubicBezTo>
                  <a:cubicBezTo>
                    <a:pt x="3040" y="105"/>
                    <a:pt x="1513" y="90"/>
                    <a:pt x="1" y="1"/>
                  </a:cubicBezTo>
                  <a:close/>
                </a:path>
              </a:pathLst>
            </a:custGeom>
            <a:solidFill>
              <a:srgbClr val="FF6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62"/>
          <p:cNvGrpSpPr/>
          <p:nvPr/>
        </p:nvGrpSpPr>
        <p:grpSpPr>
          <a:xfrm>
            <a:off x="713184" y="4691184"/>
            <a:ext cx="7726459" cy="369843"/>
            <a:chOff x="713184" y="4691184"/>
            <a:chExt cx="7726459" cy="369843"/>
          </a:xfrm>
        </p:grpSpPr>
        <p:sp>
          <p:nvSpPr>
            <p:cNvPr id="2491" name="Google Shape;2491;p62"/>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492" name="Google Shape;2492;p62">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62">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62">
              <a:hlinkClick r:id="rId4"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320B3873-D629-4AF4-8934-CD34873F7B45}"/>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8" name="Hộp Văn bản 27">
                <a:extLst>
                  <a:ext uri="{FF2B5EF4-FFF2-40B4-BE49-F238E27FC236}">
                    <a16:creationId xmlns:a16="http://schemas.microsoft.com/office/drawing/2014/main" id="{320B3873-D629-4AF4-8934-CD34873F7B45}"/>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8"/>
        <p:cNvGrpSpPr/>
        <p:nvPr/>
      </p:nvGrpSpPr>
      <p:grpSpPr>
        <a:xfrm>
          <a:off x="0" y="0"/>
          <a:ext cx="0" cy="0"/>
          <a:chOff x="0" y="0"/>
          <a:chExt cx="0" cy="0"/>
        </a:xfrm>
      </p:grpSpPr>
      <p:grpSp>
        <p:nvGrpSpPr>
          <p:cNvPr id="2499" name="Google Shape;2499;p63"/>
          <p:cNvGrpSpPr/>
          <p:nvPr/>
        </p:nvGrpSpPr>
        <p:grpSpPr>
          <a:xfrm>
            <a:off x="2857286" y="732167"/>
            <a:ext cx="3429984" cy="606063"/>
            <a:chOff x="5316325" y="1612757"/>
            <a:chExt cx="1404350" cy="302125"/>
          </a:xfrm>
        </p:grpSpPr>
        <p:sp>
          <p:nvSpPr>
            <p:cNvPr id="2500" name="Google Shape;2500;p63"/>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63"/>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63"/>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63"/>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63"/>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63"/>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3"/>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3"/>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3"/>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3"/>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3"/>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1" name="Google Shape;2511;p63"/>
          <p:cNvGrpSpPr/>
          <p:nvPr/>
        </p:nvGrpSpPr>
        <p:grpSpPr>
          <a:xfrm>
            <a:off x="4405007" y="2177430"/>
            <a:ext cx="4034636" cy="1235146"/>
            <a:chOff x="6939375" y="228732"/>
            <a:chExt cx="975840" cy="1122350"/>
          </a:xfrm>
        </p:grpSpPr>
        <p:sp>
          <p:nvSpPr>
            <p:cNvPr id="2512" name="Google Shape;2512;p63"/>
            <p:cNvSpPr/>
            <p:nvPr/>
          </p:nvSpPr>
          <p:spPr>
            <a:xfrm>
              <a:off x="6939375" y="228732"/>
              <a:ext cx="917425" cy="1092925"/>
            </a:xfrm>
            <a:custGeom>
              <a:avLst/>
              <a:gdLst/>
              <a:ahLst/>
              <a:cxnLst/>
              <a:rect l="l" t="t" r="r" b="b"/>
              <a:pathLst>
                <a:path w="36697" h="43717" extrusionOk="0">
                  <a:moveTo>
                    <a:pt x="13408" y="1"/>
                  </a:moveTo>
                  <a:cubicBezTo>
                    <a:pt x="9075" y="1"/>
                    <a:pt x="4745" y="72"/>
                    <a:pt x="426" y="271"/>
                  </a:cubicBezTo>
                  <a:cubicBezTo>
                    <a:pt x="312" y="279"/>
                    <a:pt x="259" y="370"/>
                    <a:pt x="269" y="458"/>
                  </a:cubicBezTo>
                  <a:cubicBezTo>
                    <a:pt x="193" y="482"/>
                    <a:pt x="132" y="544"/>
                    <a:pt x="132" y="648"/>
                  </a:cubicBezTo>
                  <a:cubicBezTo>
                    <a:pt x="123" y="7817"/>
                    <a:pt x="100" y="14989"/>
                    <a:pt x="116" y="22160"/>
                  </a:cubicBezTo>
                  <a:cubicBezTo>
                    <a:pt x="126" y="25668"/>
                    <a:pt x="112" y="29177"/>
                    <a:pt x="110" y="32686"/>
                  </a:cubicBezTo>
                  <a:cubicBezTo>
                    <a:pt x="110" y="36288"/>
                    <a:pt x="1" y="39921"/>
                    <a:pt x="187" y="43515"/>
                  </a:cubicBezTo>
                  <a:lnTo>
                    <a:pt x="378" y="43506"/>
                  </a:lnTo>
                  <a:cubicBezTo>
                    <a:pt x="567" y="39990"/>
                    <a:pt x="474" y="36436"/>
                    <a:pt x="483" y="32915"/>
                  </a:cubicBezTo>
                  <a:cubicBezTo>
                    <a:pt x="493" y="29330"/>
                    <a:pt x="488" y="25743"/>
                    <a:pt x="507" y="22160"/>
                  </a:cubicBezTo>
                  <a:cubicBezTo>
                    <a:pt x="543" y="14989"/>
                    <a:pt x="541" y="7817"/>
                    <a:pt x="551" y="648"/>
                  </a:cubicBezTo>
                  <a:cubicBezTo>
                    <a:pt x="551" y="632"/>
                    <a:pt x="545" y="620"/>
                    <a:pt x="543" y="604"/>
                  </a:cubicBezTo>
                  <a:lnTo>
                    <a:pt x="543" y="604"/>
                  </a:lnTo>
                  <a:cubicBezTo>
                    <a:pt x="982" y="613"/>
                    <a:pt x="1421" y="615"/>
                    <a:pt x="1859" y="620"/>
                  </a:cubicBezTo>
                  <a:cubicBezTo>
                    <a:pt x="1825" y="974"/>
                    <a:pt x="1786" y="1364"/>
                    <a:pt x="1875" y="1682"/>
                  </a:cubicBezTo>
                  <a:cubicBezTo>
                    <a:pt x="1889" y="1732"/>
                    <a:pt x="1934" y="1758"/>
                    <a:pt x="1978" y="1758"/>
                  </a:cubicBezTo>
                  <a:cubicBezTo>
                    <a:pt x="2022" y="1758"/>
                    <a:pt x="2066" y="1733"/>
                    <a:pt x="2079" y="1682"/>
                  </a:cubicBezTo>
                  <a:cubicBezTo>
                    <a:pt x="2167" y="1364"/>
                    <a:pt x="2130" y="976"/>
                    <a:pt x="2095" y="623"/>
                  </a:cubicBezTo>
                  <a:lnTo>
                    <a:pt x="2095" y="623"/>
                  </a:lnTo>
                  <a:cubicBezTo>
                    <a:pt x="3069" y="633"/>
                    <a:pt x="4042" y="637"/>
                    <a:pt x="5016" y="637"/>
                  </a:cubicBezTo>
                  <a:cubicBezTo>
                    <a:pt x="9239" y="637"/>
                    <a:pt x="13466" y="560"/>
                    <a:pt x="17687" y="560"/>
                  </a:cubicBezTo>
                  <a:cubicBezTo>
                    <a:pt x="17885" y="560"/>
                    <a:pt x="18083" y="560"/>
                    <a:pt x="18281" y="561"/>
                  </a:cubicBezTo>
                  <a:cubicBezTo>
                    <a:pt x="24157" y="569"/>
                    <a:pt x="30042" y="569"/>
                    <a:pt x="35916" y="685"/>
                  </a:cubicBezTo>
                  <a:cubicBezTo>
                    <a:pt x="36096" y="7863"/>
                    <a:pt x="36221" y="15047"/>
                    <a:pt x="36149" y="22228"/>
                  </a:cubicBezTo>
                  <a:cubicBezTo>
                    <a:pt x="36115" y="25763"/>
                    <a:pt x="36113" y="29298"/>
                    <a:pt x="36103" y="32835"/>
                  </a:cubicBezTo>
                  <a:cubicBezTo>
                    <a:pt x="36091" y="36436"/>
                    <a:pt x="35865" y="40121"/>
                    <a:pt x="36145" y="43716"/>
                  </a:cubicBezTo>
                  <a:lnTo>
                    <a:pt x="36405" y="43698"/>
                  </a:lnTo>
                  <a:cubicBezTo>
                    <a:pt x="36696" y="40187"/>
                    <a:pt x="36501" y="36586"/>
                    <a:pt x="36511" y="33065"/>
                  </a:cubicBezTo>
                  <a:cubicBezTo>
                    <a:pt x="36523" y="29452"/>
                    <a:pt x="36553" y="25838"/>
                    <a:pt x="36533" y="22228"/>
                  </a:cubicBezTo>
                  <a:cubicBezTo>
                    <a:pt x="36491" y="15033"/>
                    <a:pt x="36674" y="7841"/>
                    <a:pt x="36412" y="647"/>
                  </a:cubicBezTo>
                  <a:cubicBezTo>
                    <a:pt x="36408" y="541"/>
                    <a:pt x="36348" y="474"/>
                    <a:pt x="36274" y="438"/>
                  </a:cubicBezTo>
                  <a:cubicBezTo>
                    <a:pt x="36248" y="392"/>
                    <a:pt x="36205" y="354"/>
                    <a:pt x="36135" y="354"/>
                  </a:cubicBezTo>
                  <a:cubicBezTo>
                    <a:pt x="28576" y="219"/>
                    <a:pt x="20988" y="1"/>
                    <a:pt x="134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63"/>
            <p:cNvSpPr/>
            <p:nvPr/>
          </p:nvSpPr>
          <p:spPr>
            <a:xfrm>
              <a:off x="7392275" y="1128432"/>
              <a:ext cx="460375" cy="222650"/>
            </a:xfrm>
            <a:custGeom>
              <a:avLst/>
              <a:gdLst/>
              <a:ahLst/>
              <a:cxnLst/>
              <a:rect l="l" t="t" r="r" b="b"/>
              <a:pathLst>
                <a:path w="18415" h="8906" extrusionOk="0">
                  <a:moveTo>
                    <a:pt x="132" y="0"/>
                  </a:moveTo>
                  <a:lnTo>
                    <a:pt x="0" y="261"/>
                  </a:lnTo>
                  <a:cubicBezTo>
                    <a:pt x="1277" y="931"/>
                    <a:pt x="2642" y="1479"/>
                    <a:pt x="3931" y="2141"/>
                  </a:cubicBezTo>
                  <a:cubicBezTo>
                    <a:pt x="5472" y="2933"/>
                    <a:pt x="7022" y="3714"/>
                    <a:pt x="8573" y="4485"/>
                  </a:cubicBezTo>
                  <a:cubicBezTo>
                    <a:pt x="11615" y="5992"/>
                    <a:pt x="14669" y="7470"/>
                    <a:pt x="17754" y="8883"/>
                  </a:cubicBezTo>
                  <a:cubicBezTo>
                    <a:pt x="17790" y="8899"/>
                    <a:pt x="17824" y="8906"/>
                    <a:pt x="17857" y="8906"/>
                  </a:cubicBezTo>
                  <a:cubicBezTo>
                    <a:pt x="17959" y="8906"/>
                    <a:pt x="18044" y="8837"/>
                    <a:pt x="18084" y="8752"/>
                  </a:cubicBezTo>
                  <a:cubicBezTo>
                    <a:pt x="18096" y="8755"/>
                    <a:pt x="18108" y="8756"/>
                    <a:pt x="18120" y="8756"/>
                  </a:cubicBezTo>
                  <a:cubicBezTo>
                    <a:pt x="18160" y="8756"/>
                    <a:pt x="18200" y="8736"/>
                    <a:pt x="18225" y="8680"/>
                  </a:cubicBezTo>
                  <a:cubicBezTo>
                    <a:pt x="18297" y="8535"/>
                    <a:pt x="18335" y="8382"/>
                    <a:pt x="18361" y="8221"/>
                  </a:cubicBezTo>
                  <a:cubicBezTo>
                    <a:pt x="18385" y="8064"/>
                    <a:pt x="18414" y="7887"/>
                    <a:pt x="18324" y="7750"/>
                  </a:cubicBezTo>
                  <a:cubicBezTo>
                    <a:pt x="18313" y="7734"/>
                    <a:pt x="18301" y="7720"/>
                    <a:pt x="18289" y="7710"/>
                  </a:cubicBezTo>
                  <a:lnTo>
                    <a:pt x="18029" y="7728"/>
                  </a:lnTo>
                  <a:cubicBezTo>
                    <a:pt x="18031" y="7736"/>
                    <a:pt x="18031" y="7742"/>
                    <a:pt x="18031" y="7750"/>
                  </a:cubicBezTo>
                  <a:cubicBezTo>
                    <a:pt x="18021" y="7763"/>
                    <a:pt x="18013" y="7774"/>
                    <a:pt x="18005" y="7791"/>
                  </a:cubicBezTo>
                  <a:cubicBezTo>
                    <a:pt x="17957" y="7909"/>
                    <a:pt x="17994" y="8044"/>
                    <a:pt x="17994" y="8169"/>
                  </a:cubicBezTo>
                  <a:cubicBezTo>
                    <a:pt x="17994" y="8271"/>
                    <a:pt x="17983" y="8370"/>
                    <a:pt x="17969" y="8467"/>
                  </a:cubicBezTo>
                  <a:cubicBezTo>
                    <a:pt x="14771" y="6960"/>
                    <a:pt x="11575" y="5445"/>
                    <a:pt x="8405" y="3879"/>
                  </a:cubicBezTo>
                  <a:cubicBezTo>
                    <a:pt x="6851" y="3113"/>
                    <a:pt x="5299" y="2334"/>
                    <a:pt x="3752" y="1550"/>
                  </a:cubicBezTo>
                  <a:cubicBezTo>
                    <a:pt x="2644" y="986"/>
                    <a:pt x="1402" y="159"/>
                    <a:pt x="13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3"/>
            <p:cNvSpPr/>
            <p:nvPr/>
          </p:nvSpPr>
          <p:spPr>
            <a:xfrm>
              <a:off x="6948800" y="242732"/>
              <a:ext cx="966415" cy="1097400"/>
            </a:xfrm>
            <a:custGeom>
              <a:avLst/>
              <a:gdLst/>
              <a:ahLst/>
              <a:cxnLst/>
              <a:rect l="l" t="t" r="r" b="b"/>
              <a:pathLst>
                <a:path w="35844" h="43896" extrusionOk="0">
                  <a:moveTo>
                    <a:pt x="34902" y="134"/>
                  </a:moveTo>
                  <a:cubicBezTo>
                    <a:pt x="34953" y="134"/>
                    <a:pt x="35001" y="167"/>
                    <a:pt x="35001" y="233"/>
                  </a:cubicBezTo>
                  <a:cubicBezTo>
                    <a:pt x="35003" y="529"/>
                    <a:pt x="34915" y="832"/>
                    <a:pt x="34858" y="1120"/>
                  </a:cubicBezTo>
                  <a:cubicBezTo>
                    <a:pt x="34847" y="1179"/>
                    <a:pt x="34806" y="1204"/>
                    <a:pt x="34762" y="1204"/>
                  </a:cubicBezTo>
                  <a:cubicBezTo>
                    <a:pt x="34695" y="1204"/>
                    <a:pt x="34621" y="1147"/>
                    <a:pt x="34633" y="1060"/>
                  </a:cubicBezTo>
                  <a:cubicBezTo>
                    <a:pt x="34680" y="776"/>
                    <a:pt x="34698" y="476"/>
                    <a:pt x="34798" y="206"/>
                  </a:cubicBezTo>
                  <a:cubicBezTo>
                    <a:pt x="34816" y="157"/>
                    <a:pt x="34860" y="134"/>
                    <a:pt x="34902" y="134"/>
                  </a:cubicBezTo>
                  <a:close/>
                  <a:moveTo>
                    <a:pt x="1850" y="2436"/>
                  </a:moveTo>
                  <a:cubicBezTo>
                    <a:pt x="1896" y="2436"/>
                    <a:pt x="1943" y="2474"/>
                    <a:pt x="1928" y="2534"/>
                  </a:cubicBezTo>
                  <a:cubicBezTo>
                    <a:pt x="1810" y="3011"/>
                    <a:pt x="1832" y="3466"/>
                    <a:pt x="1838" y="3951"/>
                  </a:cubicBezTo>
                  <a:cubicBezTo>
                    <a:pt x="1839" y="4005"/>
                    <a:pt x="1796" y="4034"/>
                    <a:pt x="1753" y="4034"/>
                  </a:cubicBezTo>
                  <a:cubicBezTo>
                    <a:pt x="1718" y="4034"/>
                    <a:pt x="1683" y="4015"/>
                    <a:pt x="1671" y="3975"/>
                  </a:cubicBezTo>
                  <a:cubicBezTo>
                    <a:pt x="1538" y="3490"/>
                    <a:pt x="1621" y="2963"/>
                    <a:pt x="1774" y="2492"/>
                  </a:cubicBezTo>
                  <a:cubicBezTo>
                    <a:pt x="1787" y="2453"/>
                    <a:pt x="1818" y="2436"/>
                    <a:pt x="1850" y="2436"/>
                  </a:cubicBezTo>
                  <a:close/>
                  <a:moveTo>
                    <a:pt x="34782" y="2583"/>
                  </a:moveTo>
                  <a:cubicBezTo>
                    <a:pt x="34814" y="2583"/>
                    <a:pt x="34846" y="2601"/>
                    <a:pt x="34860" y="2641"/>
                  </a:cubicBezTo>
                  <a:cubicBezTo>
                    <a:pt x="35107" y="3363"/>
                    <a:pt x="35068" y="4108"/>
                    <a:pt x="34842" y="4830"/>
                  </a:cubicBezTo>
                  <a:cubicBezTo>
                    <a:pt x="34828" y="4874"/>
                    <a:pt x="34793" y="4892"/>
                    <a:pt x="34758" y="4892"/>
                  </a:cubicBezTo>
                  <a:cubicBezTo>
                    <a:pt x="34705" y="4892"/>
                    <a:pt x="34651" y="4849"/>
                    <a:pt x="34671" y="4782"/>
                  </a:cubicBezTo>
                  <a:cubicBezTo>
                    <a:pt x="34865" y="4083"/>
                    <a:pt x="34842" y="3395"/>
                    <a:pt x="34698" y="2685"/>
                  </a:cubicBezTo>
                  <a:cubicBezTo>
                    <a:pt x="34686" y="2622"/>
                    <a:pt x="34734" y="2583"/>
                    <a:pt x="34782" y="2583"/>
                  </a:cubicBezTo>
                  <a:close/>
                  <a:moveTo>
                    <a:pt x="1887" y="6606"/>
                  </a:moveTo>
                  <a:cubicBezTo>
                    <a:pt x="1918" y="6606"/>
                    <a:pt x="1950" y="6627"/>
                    <a:pt x="1951" y="6669"/>
                  </a:cubicBezTo>
                  <a:cubicBezTo>
                    <a:pt x="1958" y="6953"/>
                    <a:pt x="1988" y="7246"/>
                    <a:pt x="1963" y="7528"/>
                  </a:cubicBezTo>
                  <a:cubicBezTo>
                    <a:pt x="1958" y="7576"/>
                    <a:pt x="1922" y="7601"/>
                    <a:pt x="1887" y="7601"/>
                  </a:cubicBezTo>
                  <a:cubicBezTo>
                    <a:pt x="1851" y="7601"/>
                    <a:pt x="1815" y="7576"/>
                    <a:pt x="1810" y="7528"/>
                  </a:cubicBezTo>
                  <a:cubicBezTo>
                    <a:pt x="1785" y="7246"/>
                    <a:pt x="1815" y="6953"/>
                    <a:pt x="1822" y="6669"/>
                  </a:cubicBezTo>
                  <a:cubicBezTo>
                    <a:pt x="1823" y="6627"/>
                    <a:pt x="1855" y="6606"/>
                    <a:pt x="1887" y="6606"/>
                  </a:cubicBezTo>
                  <a:close/>
                  <a:moveTo>
                    <a:pt x="34768" y="6733"/>
                  </a:moveTo>
                  <a:cubicBezTo>
                    <a:pt x="34808" y="6733"/>
                    <a:pt x="34849" y="6760"/>
                    <a:pt x="34851" y="6812"/>
                  </a:cubicBezTo>
                  <a:cubicBezTo>
                    <a:pt x="34879" y="7431"/>
                    <a:pt x="34890" y="8051"/>
                    <a:pt x="34851" y="8671"/>
                  </a:cubicBezTo>
                  <a:cubicBezTo>
                    <a:pt x="34848" y="8724"/>
                    <a:pt x="34808" y="8750"/>
                    <a:pt x="34769" y="8750"/>
                  </a:cubicBezTo>
                  <a:cubicBezTo>
                    <a:pt x="34730" y="8750"/>
                    <a:pt x="34690" y="8724"/>
                    <a:pt x="34687" y="8671"/>
                  </a:cubicBezTo>
                  <a:cubicBezTo>
                    <a:pt x="34645" y="8051"/>
                    <a:pt x="34657" y="7431"/>
                    <a:pt x="34687" y="6812"/>
                  </a:cubicBezTo>
                  <a:cubicBezTo>
                    <a:pt x="34689" y="6759"/>
                    <a:pt x="34729" y="6733"/>
                    <a:pt x="34768" y="6733"/>
                  </a:cubicBezTo>
                  <a:close/>
                  <a:moveTo>
                    <a:pt x="1743" y="9606"/>
                  </a:moveTo>
                  <a:cubicBezTo>
                    <a:pt x="1775" y="9606"/>
                    <a:pt x="1808" y="9629"/>
                    <a:pt x="1810" y="9673"/>
                  </a:cubicBezTo>
                  <a:cubicBezTo>
                    <a:pt x="1831" y="10146"/>
                    <a:pt x="1896" y="10656"/>
                    <a:pt x="1828" y="11125"/>
                  </a:cubicBezTo>
                  <a:cubicBezTo>
                    <a:pt x="1823" y="11167"/>
                    <a:pt x="1783" y="11189"/>
                    <a:pt x="1743" y="11189"/>
                  </a:cubicBezTo>
                  <a:cubicBezTo>
                    <a:pt x="1703" y="11189"/>
                    <a:pt x="1662" y="11167"/>
                    <a:pt x="1655" y="11125"/>
                  </a:cubicBezTo>
                  <a:cubicBezTo>
                    <a:pt x="1589" y="10656"/>
                    <a:pt x="1655" y="10146"/>
                    <a:pt x="1677" y="9673"/>
                  </a:cubicBezTo>
                  <a:cubicBezTo>
                    <a:pt x="1678" y="9629"/>
                    <a:pt x="1710" y="9606"/>
                    <a:pt x="1743" y="9606"/>
                  </a:cubicBezTo>
                  <a:close/>
                  <a:moveTo>
                    <a:pt x="34768" y="10893"/>
                  </a:moveTo>
                  <a:cubicBezTo>
                    <a:pt x="34800" y="10893"/>
                    <a:pt x="34834" y="10915"/>
                    <a:pt x="34837" y="10959"/>
                  </a:cubicBezTo>
                  <a:cubicBezTo>
                    <a:pt x="34885" y="11675"/>
                    <a:pt x="34865" y="12387"/>
                    <a:pt x="34846" y="13103"/>
                  </a:cubicBezTo>
                  <a:cubicBezTo>
                    <a:pt x="34844" y="13153"/>
                    <a:pt x="34806" y="13178"/>
                    <a:pt x="34768" y="13178"/>
                  </a:cubicBezTo>
                  <a:cubicBezTo>
                    <a:pt x="34731" y="13178"/>
                    <a:pt x="34693" y="13153"/>
                    <a:pt x="34692" y="13103"/>
                  </a:cubicBezTo>
                  <a:cubicBezTo>
                    <a:pt x="34673" y="12387"/>
                    <a:pt x="34653" y="11675"/>
                    <a:pt x="34701" y="10959"/>
                  </a:cubicBezTo>
                  <a:cubicBezTo>
                    <a:pt x="34703" y="10915"/>
                    <a:pt x="34735" y="10893"/>
                    <a:pt x="34768" y="10893"/>
                  </a:cubicBezTo>
                  <a:close/>
                  <a:moveTo>
                    <a:pt x="1886" y="13029"/>
                  </a:moveTo>
                  <a:cubicBezTo>
                    <a:pt x="1924" y="13029"/>
                    <a:pt x="1962" y="13053"/>
                    <a:pt x="1963" y="13103"/>
                  </a:cubicBezTo>
                  <a:cubicBezTo>
                    <a:pt x="1977" y="13572"/>
                    <a:pt x="2029" y="14065"/>
                    <a:pt x="1967" y="14533"/>
                  </a:cubicBezTo>
                  <a:cubicBezTo>
                    <a:pt x="1960" y="14585"/>
                    <a:pt x="1924" y="14611"/>
                    <a:pt x="1887" y="14611"/>
                  </a:cubicBezTo>
                  <a:cubicBezTo>
                    <a:pt x="1850" y="14611"/>
                    <a:pt x="1813" y="14585"/>
                    <a:pt x="1806" y="14533"/>
                  </a:cubicBezTo>
                  <a:cubicBezTo>
                    <a:pt x="1743" y="14067"/>
                    <a:pt x="1796" y="13572"/>
                    <a:pt x="1808" y="13103"/>
                  </a:cubicBezTo>
                  <a:cubicBezTo>
                    <a:pt x="1810" y="13053"/>
                    <a:pt x="1849" y="13029"/>
                    <a:pt x="1886" y="13029"/>
                  </a:cubicBezTo>
                  <a:close/>
                  <a:moveTo>
                    <a:pt x="34769" y="15596"/>
                  </a:moveTo>
                  <a:cubicBezTo>
                    <a:pt x="34810" y="15596"/>
                    <a:pt x="34850" y="15623"/>
                    <a:pt x="34851" y="15676"/>
                  </a:cubicBezTo>
                  <a:cubicBezTo>
                    <a:pt x="34877" y="16345"/>
                    <a:pt x="34874" y="17010"/>
                    <a:pt x="34856" y="17678"/>
                  </a:cubicBezTo>
                  <a:cubicBezTo>
                    <a:pt x="34853" y="17734"/>
                    <a:pt x="34811" y="17762"/>
                    <a:pt x="34769" y="17762"/>
                  </a:cubicBezTo>
                  <a:cubicBezTo>
                    <a:pt x="34726" y="17762"/>
                    <a:pt x="34684" y="17733"/>
                    <a:pt x="34682" y="17678"/>
                  </a:cubicBezTo>
                  <a:cubicBezTo>
                    <a:pt x="34661" y="17010"/>
                    <a:pt x="34659" y="16345"/>
                    <a:pt x="34685" y="15676"/>
                  </a:cubicBezTo>
                  <a:cubicBezTo>
                    <a:pt x="34687" y="15623"/>
                    <a:pt x="34728" y="15596"/>
                    <a:pt x="34769" y="15596"/>
                  </a:cubicBezTo>
                  <a:close/>
                  <a:moveTo>
                    <a:pt x="1620" y="16466"/>
                  </a:moveTo>
                  <a:cubicBezTo>
                    <a:pt x="1646" y="16466"/>
                    <a:pt x="1671" y="16480"/>
                    <a:pt x="1681" y="16512"/>
                  </a:cubicBezTo>
                  <a:cubicBezTo>
                    <a:pt x="1838" y="17043"/>
                    <a:pt x="1991" y="17731"/>
                    <a:pt x="1826" y="18274"/>
                  </a:cubicBezTo>
                  <a:cubicBezTo>
                    <a:pt x="1812" y="18321"/>
                    <a:pt x="1774" y="18343"/>
                    <a:pt x="1736" y="18343"/>
                  </a:cubicBezTo>
                  <a:cubicBezTo>
                    <a:pt x="1688" y="18343"/>
                    <a:pt x="1639" y="18309"/>
                    <a:pt x="1635" y="18248"/>
                  </a:cubicBezTo>
                  <a:cubicBezTo>
                    <a:pt x="1619" y="17982"/>
                    <a:pt x="1669" y="17715"/>
                    <a:pt x="1663" y="17445"/>
                  </a:cubicBezTo>
                  <a:cubicBezTo>
                    <a:pt x="1655" y="17142"/>
                    <a:pt x="1617" y="16844"/>
                    <a:pt x="1552" y="16548"/>
                  </a:cubicBezTo>
                  <a:cubicBezTo>
                    <a:pt x="1542" y="16498"/>
                    <a:pt x="1582" y="16466"/>
                    <a:pt x="1620" y="16466"/>
                  </a:cubicBezTo>
                  <a:close/>
                  <a:moveTo>
                    <a:pt x="1743" y="19890"/>
                  </a:moveTo>
                  <a:cubicBezTo>
                    <a:pt x="1781" y="19890"/>
                    <a:pt x="1819" y="19915"/>
                    <a:pt x="1822" y="19966"/>
                  </a:cubicBezTo>
                  <a:cubicBezTo>
                    <a:pt x="1848" y="20441"/>
                    <a:pt x="1884" y="20920"/>
                    <a:pt x="1845" y="21395"/>
                  </a:cubicBezTo>
                  <a:cubicBezTo>
                    <a:pt x="1839" y="21461"/>
                    <a:pt x="1791" y="21494"/>
                    <a:pt x="1743" y="21494"/>
                  </a:cubicBezTo>
                  <a:cubicBezTo>
                    <a:pt x="1694" y="21494"/>
                    <a:pt x="1646" y="21461"/>
                    <a:pt x="1642" y="21395"/>
                  </a:cubicBezTo>
                  <a:cubicBezTo>
                    <a:pt x="1602" y="20919"/>
                    <a:pt x="1639" y="20441"/>
                    <a:pt x="1665" y="19966"/>
                  </a:cubicBezTo>
                  <a:cubicBezTo>
                    <a:pt x="1667" y="19915"/>
                    <a:pt x="1705" y="19890"/>
                    <a:pt x="1743" y="19890"/>
                  </a:cubicBezTo>
                  <a:close/>
                  <a:moveTo>
                    <a:pt x="34769" y="20031"/>
                  </a:moveTo>
                  <a:cubicBezTo>
                    <a:pt x="34808" y="20031"/>
                    <a:pt x="34848" y="20057"/>
                    <a:pt x="34849" y="20109"/>
                  </a:cubicBezTo>
                  <a:cubicBezTo>
                    <a:pt x="34867" y="20682"/>
                    <a:pt x="34860" y="21252"/>
                    <a:pt x="34835" y="21825"/>
                  </a:cubicBezTo>
                  <a:cubicBezTo>
                    <a:pt x="34833" y="21867"/>
                    <a:pt x="34800" y="21889"/>
                    <a:pt x="34768" y="21889"/>
                  </a:cubicBezTo>
                  <a:cubicBezTo>
                    <a:pt x="34736" y="21889"/>
                    <a:pt x="34704" y="21867"/>
                    <a:pt x="34703" y="21825"/>
                  </a:cubicBezTo>
                  <a:cubicBezTo>
                    <a:pt x="34678" y="21252"/>
                    <a:pt x="34671" y="20682"/>
                    <a:pt x="34689" y="20109"/>
                  </a:cubicBezTo>
                  <a:cubicBezTo>
                    <a:pt x="34690" y="20057"/>
                    <a:pt x="34730" y="20031"/>
                    <a:pt x="34769" y="20031"/>
                  </a:cubicBezTo>
                  <a:close/>
                  <a:moveTo>
                    <a:pt x="1819" y="23627"/>
                  </a:moveTo>
                  <a:cubicBezTo>
                    <a:pt x="1849" y="23627"/>
                    <a:pt x="1880" y="23647"/>
                    <a:pt x="1882" y="23686"/>
                  </a:cubicBezTo>
                  <a:cubicBezTo>
                    <a:pt x="1921" y="24256"/>
                    <a:pt x="1967" y="24827"/>
                    <a:pt x="1961" y="25399"/>
                  </a:cubicBezTo>
                  <a:cubicBezTo>
                    <a:pt x="1961" y="25450"/>
                    <a:pt x="1924" y="25474"/>
                    <a:pt x="1887" y="25474"/>
                  </a:cubicBezTo>
                  <a:cubicBezTo>
                    <a:pt x="1848" y="25474"/>
                    <a:pt x="1809" y="25449"/>
                    <a:pt x="1806" y="25399"/>
                  </a:cubicBezTo>
                  <a:cubicBezTo>
                    <a:pt x="1757" y="24829"/>
                    <a:pt x="1762" y="24258"/>
                    <a:pt x="1760" y="23686"/>
                  </a:cubicBezTo>
                  <a:cubicBezTo>
                    <a:pt x="1760" y="23646"/>
                    <a:pt x="1789" y="23627"/>
                    <a:pt x="1819" y="23627"/>
                  </a:cubicBezTo>
                  <a:close/>
                  <a:moveTo>
                    <a:pt x="34625" y="24312"/>
                  </a:moveTo>
                  <a:cubicBezTo>
                    <a:pt x="34669" y="24312"/>
                    <a:pt x="34712" y="24340"/>
                    <a:pt x="34715" y="24397"/>
                  </a:cubicBezTo>
                  <a:cubicBezTo>
                    <a:pt x="34733" y="24970"/>
                    <a:pt x="34719" y="25542"/>
                    <a:pt x="34708" y="26112"/>
                  </a:cubicBezTo>
                  <a:cubicBezTo>
                    <a:pt x="34708" y="26166"/>
                    <a:pt x="34667" y="26193"/>
                    <a:pt x="34626" y="26193"/>
                  </a:cubicBezTo>
                  <a:cubicBezTo>
                    <a:pt x="34584" y="26193"/>
                    <a:pt x="34543" y="26166"/>
                    <a:pt x="34541" y="26112"/>
                  </a:cubicBezTo>
                  <a:cubicBezTo>
                    <a:pt x="34532" y="25542"/>
                    <a:pt x="34519" y="24970"/>
                    <a:pt x="34537" y="24397"/>
                  </a:cubicBezTo>
                  <a:cubicBezTo>
                    <a:pt x="34538" y="24340"/>
                    <a:pt x="34582" y="24312"/>
                    <a:pt x="34625" y="24312"/>
                  </a:cubicBezTo>
                  <a:close/>
                  <a:moveTo>
                    <a:pt x="1885" y="27046"/>
                  </a:moveTo>
                  <a:cubicBezTo>
                    <a:pt x="1920" y="27046"/>
                    <a:pt x="1953" y="27069"/>
                    <a:pt x="1956" y="27114"/>
                  </a:cubicBezTo>
                  <a:cubicBezTo>
                    <a:pt x="1983" y="27680"/>
                    <a:pt x="2015" y="28264"/>
                    <a:pt x="1975" y="28829"/>
                  </a:cubicBezTo>
                  <a:cubicBezTo>
                    <a:pt x="1971" y="28886"/>
                    <a:pt x="1929" y="28914"/>
                    <a:pt x="1886" y="28914"/>
                  </a:cubicBezTo>
                  <a:cubicBezTo>
                    <a:pt x="1844" y="28914"/>
                    <a:pt x="1801" y="28886"/>
                    <a:pt x="1796" y="28829"/>
                  </a:cubicBezTo>
                  <a:cubicBezTo>
                    <a:pt x="1757" y="28264"/>
                    <a:pt x="1787" y="27680"/>
                    <a:pt x="1815" y="27114"/>
                  </a:cubicBezTo>
                  <a:cubicBezTo>
                    <a:pt x="1817" y="27069"/>
                    <a:pt x="1851" y="27046"/>
                    <a:pt x="1885" y="27046"/>
                  </a:cubicBezTo>
                  <a:close/>
                  <a:moveTo>
                    <a:pt x="34768" y="28190"/>
                  </a:moveTo>
                  <a:cubicBezTo>
                    <a:pt x="34803" y="28190"/>
                    <a:pt x="34837" y="28212"/>
                    <a:pt x="34839" y="28257"/>
                  </a:cubicBezTo>
                  <a:cubicBezTo>
                    <a:pt x="34863" y="28783"/>
                    <a:pt x="34849" y="29306"/>
                    <a:pt x="34837" y="29829"/>
                  </a:cubicBezTo>
                  <a:cubicBezTo>
                    <a:pt x="34836" y="29873"/>
                    <a:pt x="34803" y="29895"/>
                    <a:pt x="34769" y="29895"/>
                  </a:cubicBezTo>
                  <a:cubicBezTo>
                    <a:pt x="34735" y="29895"/>
                    <a:pt x="34702" y="29873"/>
                    <a:pt x="34701" y="29829"/>
                  </a:cubicBezTo>
                  <a:cubicBezTo>
                    <a:pt x="34687" y="29306"/>
                    <a:pt x="34675" y="28783"/>
                    <a:pt x="34698" y="28257"/>
                  </a:cubicBezTo>
                  <a:cubicBezTo>
                    <a:pt x="34700" y="28212"/>
                    <a:pt x="34734" y="28190"/>
                    <a:pt x="34768" y="28190"/>
                  </a:cubicBezTo>
                  <a:close/>
                  <a:moveTo>
                    <a:pt x="1747" y="30911"/>
                  </a:moveTo>
                  <a:cubicBezTo>
                    <a:pt x="1773" y="30911"/>
                    <a:pt x="1799" y="30924"/>
                    <a:pt x="1810" y="30954"/>
                  </a:cubicBezTo>
                  <a:cubicBezTo>
                    <a:pt x="1974" y="31386"/>
                    <a:pt x="2041" y="31827"/>
                    <a:pt x="1956" y="32282"/>
                  </a:cubicBezTo>
                  <a:cubicBezTo>
                    <a:pt x="1949" y="32321"/>
                    <a:pt x="1916" y="32338"/>
                    <a:pt x="1883" y="32338"/>
                  </a:cubicBezTo>
                  <a:cubicBezTo>
                    <a:pt x="1841" y="32338"/>
                    <a:pt x="1797" y="32310"/>
                    <a:pt x="1801" y="32261"/>
                  </a:cubicBezTo>
                  <a:cubicBezTo>
                    <a:pt x="1836" y="31827"/>
                    <a:pt x="1818" y="31404"/>
                    <a:pt x="1689" y="30988"/>
                  </a:cubicBezTo>
                  <a:cubicBezTo>
                    <a:pt x="1673" y="30940"/>
                    <a:pt x="1710" y="30911"/>
                    <a:pt x="1747" y="30911"/>
                  </a:cubicBezTo>
                  <a:close/>
                  <a:moveTo>
                    <a:pt x="34769" y="31619"/>
                  </a:moveTo>
                  <a:cubicBezTo>
                    <a:pt x="34803" y="31619"/>
                    <a:pt x="34837" y="31642"/>
                    <a:pt x="34842" y="31688"/>
                  </a:cubicBezTo>
                  <a:cubicBezTo>
                    <a:pt x="34885" y="32211"/>
                    <a:pt x="34869" y="32741"/>
                    <a:pt x="34837" y="33261"/>
                  </a:cubicBezTo>
                  <a:cubicBezTo>
                    <a:pt x="34835" y="33306"/>
                    <a:pt x="34802" y="33328"/>
                    <a:pt x="34769" y="33328"/>
                  </a:cubicBezTo>
                  <a:cubicBezTo>
                    <a:pt x="34736" y="33328"/>
                    <a:pt x="34702" y="33306"/>
                    <a:pt x="34698" y="33261"/>
                  </a:cubicBezTo>
                  <a:cubicBezTo>
                    <a:pt x="34666" y="32741"/>
                    <a:pt x="34650" y="32211"/>
                    <a:pt x="34696" y="31688"/>
                  </a:cubicBezTo>
                  <a:cubicBezTo>
                    <a:pt x="34700" y="31642"/>
                    <a:pt x="34734" y="31619"/>
                    <a:pt x="34769" y="31619"/>
                  </a:cubicBezTo>
                  <a:close/>
                  <a:moveTo>
                    <a:pt x="19057" y="33704"/>
                  </a:moveTo>
                  <a:cubicBezTo>
                    <a:pt x="19065" y="33704"/>
                    <a:pt x="19073" y="33705"/>
                    <a:pt x="19081" y="33708"/>
                  </a:cubicBezTo>
                  <a:cubicBezTo>
                    <a:pt x="19632" y="33913"/>
                    <a:pt x="20159" y="34159"/>
                    <a:pt x="20638" y="34507"/>
                  </a:cubicBezTo>
                  <a:cubicBezTo>
                    <a:pt x="20711" y="34559"/>
                    <a:pt x="20669" y="34667"/>
                    <a:pt x="20594" y="34667"/>
                  </a:cubicBezTo>
                  <a:cubicBezTo>
                    <a:pt x="20580" y="34667"/>
                    <a:pt x="20565" y="34664"/>
                    <a:pt x="20549" y="34655"/>
                  </a:cubicBezTo>
                  <a:cubicBezTo>
                    <a:pt x="20051" y="34372"/>
                    <a:pt x="19547" y="34088"/>
                    <a:pt x="19016" y="33861"/>
                  </a:cubicBezTo>
                  <a:cubicBezTo>
                    <a:pt x="18939" y="33827"/>
                    <a:pt x="18983" y="33704"/>
                    <a:pt x="19057" y="33704"/>
                  </a:cubicBezTo>
                  <a:close/>
                  <a:moveTo>
                    <a:pt x="16621" y="33615"/>
                  </a:moveTo>
                  <a:cubicBezTo>
                    <a:pt x="16706" y="33615"/>
                    <a:pt x="16742" y="33735"/>
                    <a:pt x="16666" y="33787"/>
                  </a:cubicBezTo>
                  <a:cubicBezTo>
                    <a:pt x="16151" y="34129"/>
                    <a:pt x="15560" y="34366"/>
                    <a:pt x="15031" y="34692"/>
                  </a:cubicBezTo>
                  <a:cubicBezTo>
                    <a:pt x="15016" y="34702"/>
                    <a:pt x="15000" y="34706"/>
                    <a:pt x="14986" y="34706"/>
                  </a:cubicBezTo>
                  <a:cubicBezTo>
                    <a:pt x="14912" y="34706"/>
                    <a:pt x="14868" y="34594"/>
                    <a:pt x="14944" y="34539"/>
                  </a:cubicBezTo>
                  <a:cubicBezTo>
                    <a:pt x="15439" y="34182"/>
                    <a:pt x="15998" y="33780"/>
                    <a:pt x="16594" y="33619"/>
                  </a:cubicBezTo>
                  <a:cubicBezTo>
                    <a:pt x="16604" y="33616"/>
                    <a:pt x="16612" y="33615"/>
                    <a:pt x="16621" y="33615"/>
                  </a:cubicBezTo>
                  <a:close/>
                  <a:moveTo>
                    <a:pt x="12188" y="35647"/>
                  </a:moveTo>
                  <a:cubicBezTo>
                    <a:pt x="12274" y="35647"/>
                    <a:pt x="12333" y="35775"/>
                    <a:pt x="12240" y="35814"/>
                  </a:cubicBezTo>
                  <a:cubicBezTo>
                    <a:pt x="11808" y="35999"/>
                    <a:pt x="11332" y="36108"/>
                    <a:pt x="10880" y="36233"/>
                  </a:cubicBezTo>
                  <a:cubicBezTo>
                    <a:pt x="10872" y="36235"/>
                    <a:pt x="10864" y="36236"/>
                    <a:pt x="10857" y="36236"/>
                  </a:cubicBezTo>
                  <a:cubicBezTo>
                    <a:pt x="10773" y="36236"/>
                    <a:pt x="10747" y="36107"/>
                    <a:pt x="10836" y="36076"/>
                  </a:cubicBezTo>
                  <a:cubicBezTo>
                    <a:pt x="11272" y="35923"/>
                    <a:pt x="11718" y="35742"/>
                    <a:pt x="12171" y="35648"/>
                  </a:cubicBezTo>
                  <a:cubicBezTo>
                    <a:pt x="12176" y="35647"/>
                    <a:pt x="12182" y="35647"/>
                    <a:pt x="12188" y="35647"/>
                  </a:cubicBezTo>
                  <a:close/>
                  <a:moveTo>
                    <a:pt x="1600" y="34479"/>
                  </a:moveTo>
                  <a:cubicBezTo>
                    <a:pt x="1635" y="34479"/>
                    <a:pt x="1670" y="34503"/>
                    <a:pt x="1671" y="34549"/>
                  </a:cubicBezTo>
                  <a:cubicBezTo>
                    <a:pt x="1685" y="35114"/>
                    <a:pt x="1741" y="35699"/>
                    <a:pt x="1685" y="36265"/>
                  </a:cubicBezTo>
                  <a:cubicBezTo>
                    <a:pt x="1680" y="36319"/>
                    <a:pt x="1640" y="36346"/>
                    <a:pt x="1600" y="36346"/>
                  </a:cubicBezTo>
                  <a:cubicBezTo>
                    <a:pt x="1560" y="36346"/>
                    <a:pt x="1520" y="36319"/>
                    <a:pt x="1514" y="36265"/>
                  </a:cubicBezTo>
                  <a:cubicBezTo>
                    <a:pt x="1459" y="35699"/>
                    <a:pt x="1512" y="35114"/>
                    <a:pt x="1528" y="34549"/>
                  </a:cubicBezTo>
                  <a:cubicBezTo>
                    <a:pt x="1529" y="34503"/>
                    <a:pt x="1565" y="34479"/>
                    <a:pt x="1600" y="34479"/>
                  </a:cubicBezTo>
                  <a:close/>
                  <a:moveTo>
                    <a:pt x="23056" y="35432"/>
                  </a:moveTo>
                  <a:cubicBezTo>
                    <a:pt x="23083" y="35432"/>
                    <a:pt x="23109" y="35443"/>
                    <a:pt x="23129" y="35468"/>
                  </a:cubicBezTo>
                  <a:cubicBezTo>
                    <a:pt x="23426" y="35842"/>
                    <a:pt x="23809" y="36112"/>
                    <a:pt x="24244" y="36313"/>
                  </a:cubicBezTo>
                  <a:cubicBezTo>
                    <a:pt x="24342" y="36359"/>
                    <a:pt x="24287" y="36509"/>
                    <a:pt x="24193" y="36509"/>
                  </a:cubicBezTo>
                  <a:cubicBezTo>
                    <a:pt x="24184" y="36509"/>
                    <a:pt x="24174" y="36508"/>
                    <a:pt x="24163" y="36504"/>
                  </a:cubicBezTo>
                  <a:cubicBezTo>
                    <a:pt x="23664" y="36341"/>
                    <a:pt x="23265" y="36020"/>
                    <a:pt x="22951" y="35604"/>
                  </a:cubicBezTo>
                  <a:cubicBezTo>
                    <a:pt x="22894" y="35526"/>
                    <a:pt x="22977" y="35432"/>
                    <a:pt x="23056" y="35432"/>
                  </a:cubicBezTo>
                  <a:close/>
                  <a:moveTo>
                    <a:pt x="34625" y="35189"/>
                  </a:moveTo>
                  <a:cubicBezTo>
                    <a:pt x="34661" y="35189"/>
                    <a:pt x="34696" y="35213"/>
                    <a:pt x="34698" y="35263"/>
                  </a:cubicBezTo>
                  <a:cubicBezTo>
                    <a:pt x="34734" y="35879"/>
                    <a:pt x="34682" y="36504"/>
                    <a:pt x="34664" y="37121"/>
                  </a:cubicBezTo>
                  <a:cubicBezTo>
                    <a:pt x="34662" y="37170"/>
                    <a:pt x="34623" y="37194"/>
                    <a:pt x="34586" y="37194"/>
                  </a:cubicBezTo>
                  <a:cubicBezTo>
                    <a:pt x="34548" y="37194"/>
                    <a:pt x="34512" y="37170"/>
                    <a:pt x="34512" y="37121"/>
                  </a:cubicBezTo>
                  <a:cubicBezTo>
                    <a:pt x="34516" y="36505"/>
                    <a:pt x="34488" y="35877"/>
                    <a:pt x="34546" y="35263"/>
                  </a:cubicBezTo>
                  <a:cubicBezTo>
                    <a:pt x="34551" y="35214"/>
                    <a:pt x="34588" y="35189"/>
                    <a:pt x="34625" y="35189"/>
                  </a:cubicBezTo>
                  <a:close/>
                  <a:moveTo>
                    <a:pt x="9046" y="37193"/>
                  </a:moveTo>
                  <a:cubicBezTo>
                    <a:pt x="9138" y="37193"/>
                    <a:pt x="9190" y="37335"/>
                    <a:pt x="9097" y="37382"/>
                  </a:cubicBezTo>
                  <a:cubicBezTo>
                    <a:pt x="8633" y="37611"/>
                    <a:pt x="8125" y="37780"/>
                    <a:pt x="7638" y="37950"/>
                  </a:cubicBezTo>
                  <a:cubicBezTo>
                    <a:pt x="7628" y="37954"/>
                    <a:pt x="7618" y="37955"/>
                    <a:pt x="7609" y="37955"/>
                  </a:cubicBezTo>
                  <a:cubicBezTo>
                    <a:pt x="7520" y="37955"/>
                    <a:pt x="7468" y="37808"/>
                    <a:pt x="7562" y="37768"/>
                  </a:cubicBezTo>
                  <a:cubicBezTo>
                    <a:pt x="8035" y="37565"/>
                    <a:pt x="8524" y="37343"/>
                    <a:pt x="9019" y="37197"/>
                  </a:cubicBezTo>
                  <a:cubicBezTo>
                    <a:pt x="9028" y="37195"/>
                    <a:pt x="9038" y="37193"/>
                    <a:pt x="9046" y="37193"/>
                  </a:cubicBezTo>
                  <a:close/>
                  <a:moveTo>
                    <a:pt x="26911" y="37720"/>
                  </a:moveTo>
                  <a:cubicBezTo>
                    <a:pt x="26919" y="37720"/>
                    <a:pt x="26927" y="37721"/>
                    <a:pt x="26936" y="37724"/>
                  </a:cubicBezTo>
                  <a:cubicBezTo>
                    <a:pt x="27539" y="37892"/>
                    <a:pt x="28148" y="38124"/>
                    <a:pt x="28652" y="38497"/>
                  </a:cubicBezTo>
                  <a:cubicBezTo>
                    <a:pt x="28723" y="38552"/>
                    <a:pt x="28683" y="38654"/>
                    <a:pt x="28610" y="38654"/>
                  </a:cubicBezTo>
                  <a:cubicBezTo>
                    <a:pt x="28596" y="38654"/>
                    <a:pt x="28582" y="38650"/>
                    <a:pt x="28567" y="38643"/>
                  </a:cubicBezTo>
                  <a:cubicBezTo>
                    <a:pt x="28014" y="38363"/>
                    <a:pt x="27485" y="38077"/>
                    <a:pt x="26893" y="37887"/>
                  </a:cubicBezTo>
                  <a:cubicBezTo>
                    <a:pt x="26797" y="37856"/>
                    <a:pt x="26825" y="37720"/>
                    <a:pt x="26911" y="37720"/>
                  </a:cubicBezTo>
                  <a:close/>
                  <a:moveTo>
                    <a:pt x="5312" y="38896"/>
                  </a:moveTo>
                  <a:cubicBezTo>
                    <a:pt x="5385" y="38896"/>
                    <a:pt x="5434" y="39001"/>
                    <a:pt x="5355" y="39044"/>
                  </a:cubicBezTo>
                  <a:cubicBezTo>
                    <a:pt x="4930" y="39291"/>
                    <a:pt x="4491" y="39508"/>
                    <a:pt x="4055" y="39734"/>
                  </a:cubicBezTo>
                  <a:cubicBezTo>
                    <a:pt x="4041" y="39742"/>
                    <a:pt x="4027" y="39745"/>
                    <a:pt x="4013" y="39745"/>
                  </a:cubicBezTo>
                  <a:cubicBezTo>
                    <a:pt x="3936" y="39745"/>
                    <a:pt x="3886" y="39633"/>
                    <a:pt x="3969" y="39587"/>
                  </a:cubicBezTo>
                  <a:cubicBezTo>
                    <a:pt x="4401" y="39356"/>
                    <a:pt x="4830" y="39116"/>
                    <a:pt x="5274" y="38906"/>
                  </a:cubicBezTo>
                  <a:cubicBezTo>
                    <a:pt x="5287" y="38899"/>
                    <a:pt x="5300" y="38896"/>
                    <a:pt x="5312" y="38896"/>
                  </a:cubicBezTo>
                  <a:close/>
                  <a:moveTo>
                    <a:pt x="1743" y="38347"/>
                  </a:moveTo>
                  <a:cubicBezTo>
                    <a:pt x="1774" y="38347"/>
                    <a:pt x="1805" y="38368"/>
                    <a:pt x="1806" y="38410"/>
                  </a:cubicBezTo>
                  <a:cubicBezTo>
                    <a:pt x="1826" y="38830"/>
                    <a:pt x="1882" y="39275"/>
                    <a:pt x="1832" y="39695"/>
                  </a:cubicBezTo>
                  <a:cubicBezTo>
                    <a:pt x="1825" y="39752"/>
                    <a:pt x="1784" y="39780"/>
                    <a:pt x="1742" y="39780"/>
                  </a:cubicBezTo>
                  <a:cubicBezTo>
                    <a:pt x="1701" y="39780"/>
                    <a:pt x="1660" y="39752"/>
                    <a:pt x="1653" y="39695"/>
                  </a:cubicBezTo>
                  <a:cubicBezTo>
                    <a:pt x="1603" y="39275"/>
                    <a:pt x="1658" y="38830"/>
                    <a:pt x="1679" y="38410"/>
                  </a:cubicBezTo>
                  <a:cubicBezTo>
                    <a:pt x="1681" y="38368"/>
                    <a:pt x="1712" y="38347"/>
                    <a:pt x="1743" y="38347"/>
                  </a:cubicBezTo>
                  <a:close/>
                  <a:moveTo>
                    <a:pt x="34625" y="38903"/>
                  </a:moveTo>
                  <a:cubicBezTo>
                    <a:pt x="34664" y="38903"/>
                    <a:pt x="34703" y="38928"/>
                    <a:pt x="34706" y="38979"/>
                  </a:cubicBezTo>
                  <a:cubicBezTo>
                    <a:pt x="34722" y="39410"/>
                    <a:pt x="34724" y="39839"/>
                    <a:pt x="34703" y="40265"/>
                  </a:cubicBezTo>
                  <a:cubicBezTo>
                    <a:pt x="34701" y="40316"/>
                    <a:pt x="34663" y="40342"/>
                    <a:pt x="34626" y="40342"/>
                  </a:cubicBezTo>
                  <a:cubicBezTo>
                    <a:pt x="34588" y="40342"/>
                    <a:pt x="34551" y="40316"/>
                    <a:pt x="34549" y="40265"/>
                  </a:cubicBezTo>
                  <a:cubicBezTo>
                    <a:pt x="34525" y="39838"/>
                    <a:pt x="34530" y="39409"/>
                    <a:pt x="34546" y="38979"/>
                  </a:cubicBezTo>
                  <a:cubicBezTo>
                    <a:pt x="34547" y="38928"/>
                    <a:pt x="34586" y="38903"/>
                    <a:pt x="34625" y="38903"/>
                  </a:cubicBezTo>
                  <a:close/>
                  <a:moveTo>
                    <a:pt x="30910" y="39599"/>
                  </a:moveTo>
                  <a:cubicBezTo>
                    <a:pt x="30925" y="39599"/>
                    <a:pt x="30942" y="39603"/>
                    <a:pt x="30958" y="39611"/>
                  </a:cubicBezTo>
                  <a:cubicBezTo>
                    <a:pt x="31575" y="39897"/>
                    <a:pt x="32209" y="40162"/>
                    <a:pt x="32805" y="40490"/>
                  </a:cubicBezTo>
                  <a:cubicBezTo>
                    <a:pt x="32894" y="40539"/>
                    <a:pt x="32848" y="40681"/>
                    <a:pt x="32761" y="40681"/>
                  </a:cubicBezTo>
                  <a:cubicBezTo>
                    <a:pt x="32751" y="40681"/>
                    <a:pt x="32740" y="40679"/>
                    <a:pt x="32729" y="40675"/>
                  </a:cubicBezTo>
                  <a:cubicBezTo>
                    <a:pt x="32090" y="40416"/>
                    <a:pt x="31473" y="40090"/>
                    <a:pt x="30852" y="39792"/>
                  </a:cubicBezTo>
                  <a:cubicBezTo>
                    <a:pt x="30746" y="39740"/>
                    <a:pt x="30811" y="39599"/>
                    <a:pt x="30910" y="39599"/>
                  </a:cubicBezTo>
                  <a:close/>
                  <a:moveTo>
                    <a:pt x="17310" y="0"/>
                  </a:moveTo>
                  <a:cubicBezTo>
                    <a:pt x="13089" y="0"/>
                    <a:pt x="8862" y="77"/>
                    <a:pt x="4639" y="77"/>
                  </a:cubicBezTo>
                  <a:cubicBezTo>
                    <a:pt x="3665" y="77"/>
                    <a:pt x="2692" y="73"/>
                    <a:pt x="1718" y="63"/>
                  </a:cubicBezTo>
                  <a:lnTo>
                    <a:pt x="1718" y="63"/>
                  </a:lnTo>
                  <a:cubicBezTo>
                    <a:pt x="1753" y="416"/>
                    <a:pt x="1790" y="804"/>
                    <a:pt x="1701" y="1122"/>
                  </a:cubicBezTo>
                  <a:cubicBezTo>
                    <a:pt x="1688" y="1173"/>
                    <a:pt x="1644" y="1198"/>
                    <a:pt x="1601" y="1198"/>
                  </a:cubicBezTo>
                  <a:cubicBezTo>
                    <a:pt x="1557" y="1198"/>
                    <a:pt x="1512" y="1172"/>
                    <a:pt x="1498" y="1122"/>
                  </a:cubicBezTo>
                  <a:cubicBezTo>
                    <a:pt x="1409" y="804"/>
                    <a:pt x="1448" y="414"/>
                    <a:pt x="1482" y="60"/>
                  </a:cubicBezTo>
                  <a:cubicBezTo>
                    <a:pt x="1044" y="56"/>
                    <a:pt x="605" y="54"/>
                    <a:pt x="166" y="44"/>
                  </a:cubicBezTo>
                  <a:lnTo>
                    <a:pt x="166" y="44"/>
                  </a:lnTo>
                  <a:cubicBezTo>
                    <a:pt x="168" y="60"/>
                    <a:pt x="174" y="72"/>
                    <a:pt x="174" y="88"/>
                  </a:cubicBezTo>
                  <a:cubicBezTo>
                    <a:pt x="164" y="7257"/>
                    <a:pt x="166" y="14429"/>
                    <a:pt x="130" y="21600"/>
                  </a:cubicBezTo>
                  <a:cubicBezTo>
                    <a:pt x="111" y="25184"/>
                    <a:pt x="116" y="28770"/>
                    <a:pt x="106" y="32356"/>
                  </a:cubicBezTo>
                  <a:cubicBezTo>
                    <a:pt x="97" y="35877"/>
                    <a:pt x="190" y="39430"/>
                    <a:pt x="1" y="42947"/>
                  </a:cubicBezTo>
                  <a:lnTo>
                    <a:pt x="3" y="42947"/>
                  </a:lnTo>
                  <a:cubicBezTo>
                    <a:pt x="5848" y="40534"/>
                    <a:pt x="11706" y="38297"/>
                    <a:pt x="17370" y="35456"/>
                  </a:cubicBezTo>
                  <a:cubicBezTo>
                    <a:pt x="17405" y="35437"/>
                    <a:pt x="17440" y="35429"/>
                    <a:pt x="17474" y="35429"/>
                  </a:cubicBezTo>
                  <a:cubicBezTo>
                    <a:pt x="17498" y="35429"/>
                    <a:pt x="17521" y="35433"/>
                    <a:pt x="17543" y="35440"/>
                  </a:cubicBezTo>
                  <a:cubicBezTo>
                    <a:pt x="17558" y="35421"/>
                    <a:pt x="17582" y="35406"/>
                    <a:pt x="17611" y="35406"/>
                  </a:cubicBezTo>
                  <a:cubicBezTo>
                    <a:pt x="17613" y="35406"/>
                    <a:pt x="17615" y="35406"/>
                    <a:pt x="17617" y="35406"/>
                  </a:cubicBezTo>
                  <a:cubicBezTo>
                    <a:pt x="17702" y="35410"/>
                    <a:pt x="17785" y="35418"/>
                    <a:pt x="17871" y="35429"/>
                  </a:cubicBezTo>
                  <a:cubicBezTo>
                    <a:pt x="19141" y="35588"/>
                    <a:pt x="20383" y="36414"/>
                    <a:pt x="21491" y="36978"/>
                  </a:cubicBezTo>
                  <a:cubicBezTo>
                    <a:pt x="23038" y="37764"/>
                    <a:pt x="24590" y="38541"/>
                    <a:pt x="26144" y="39308"/>
                  </a:cubicBezTo>
                  <a:cubicBezTo>
                    <a:pt x="29314" y="40873"/>
                    <a:pt x="32510" y="42388"/>
                    <a:pt x="35708" y="43895"/>
                  </a:cubicBezTo>
                  <a:cubicBezTo>
                    <a:pt x="35722" y="43798"/>
                    <a:pt x="35733" y="43699"/>
                    <a:pt x="35733" y="43597"/>
                  </a:cubicBezTo>
                  <a:cubicBezTo>
                    <a:pt x="35733" y="43474"/>
                    <a:pt x="35696" y="43337"/>
                    <a:pt x="35744" y="43219"/>
                  </a:cubicBezTo>
                  <a:cubicBezTo>
                    <a:pt x="35752" y="43203"/>
                    <a:pt x="35760" y="43191"/>
                    <a:pt x="35770" y="43178"/>
                  </a:cubicBezTo>
                  <a:cubicBezTo>
                    <a:pt x="35770" y="43170"/>
                    <a:pt x="35770" y="43164"/>
                    <a:pt x="35768" y="43156"/>
                  </a:cubicBezTo>
                  <a:cubicBezTo>
                    <a:pt x="35488" y="39561"/>
                    <a:pt x="35714" y="35877"/>
                    <a:pt x="35726" y="32275"/>
                  </a:cubicBezTo>
                  <a:cubicBezTo>
                    <a:pt x="35735" y="28738"/>
                    <a:pt x="35738" y="25203"/>
                    <a:pt x="35772" y="21668"/>
                  </a:cubicBezTo>
                  <a:cubicBezTo>
                    <a:pt x="35844" y="14487"/>
                    <a:pt x="35719" y="7303"/>
                    <a:pt x="35539" y="126"/>
                  </a:cubicBezTo>
                  <a:cubicBezTo>
                    <a:pt x="29665" y="10"/>
                    <a:pt x="23780" y="10"/>
                    <a:pt x="17904" y="1"/>
                  </a:cubicBezTo>
                  <a:cubicBezTo>
                    <a:pt x="17706" y="0"/>
                    <a:pt x="17508" y="0"/>
                    <a:pt x="17310"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3"/>
            <p:cNvSpPr/>
            <p:nvPr/>
          </p:nvSpPr>
          <p:spPr>
            <a:xfrm>
              <a:off x="7814325" y="246057"/>
              <a:ext cx="9550" cy="26800"/>
            </a:xfrm>
            <a:custGeom>
              <a:avLst/>
              <a:gdLst/>
              <a:ahLst/>
              <a:cxnLst/>
              <a:rect l="l" t="t" r="r" b="b"/>
              <a:pathLst>
                <a:path w="382" h="1072" extrusionOk="0">
                  <a:moveTo>
                    <a:pt x="281" y="1"/>
                  </a:moveTo>
                  <a:cubicBezTo>
                    <a:pt x="239" y="1"/>
                    <a:pt x="195" y="24"/>
                    <a:pt x="177" y="73"/>
                  </a:cubicBezTo>
                  <a:cubicBezTo>
                    <a:pt x="77" y="343"/>
                    <a:pt x="59" y="643"/>
                    <a:pt x="13" y="927"/>
                  </a:cubicBezTo>
                  <a:cubicBezTo>
                    <a:pt x="1" y="1014"/>
                    <a:pt x="74" y="1071"/>
                    <a:pt x="141" y="1071"/>
                  </a:cubicBezTo>
                  <a:cubicBezTo>
                    <a:pt x="185" y="1071"/>
                    <a:pt x="226" y="1046"/>
                    <a:pt x="237" y="987"/>
                  </a:cubicBezTo>
                  <a:cubicBezTo>
                    <a:pt x="294" y="699"/>
                    <a:pt x="382" y="396"/>
                    <a:pt x="380" y="100"/>
                  </a:cubicBezTo>
                  <a:cubicBezTo>
                    <a:pt x="380" y="34"/>
                    <a:pt x="332" y="1"/>
                    <a:pt x="2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3"/>
            <p:cNvSpPr/>
            <p:nvPr/>
          </p:nvSpPr>
          <p:spPr>
            <a:xfrm>
              <a:off x="7815075" y="307282"/>
              <a:ext cx="11425" cy="57775"/>
            </a:xfrm>
            <a:custGeom>
              <a:avLst/>
              <a:gdLst/>
              <a:ahLst/>
              <a:cxnLst/>
              <a:rect l="l" t="t" r="r" b="b"/>
              <a:pathLst>
                <a:path w="457" h="2311" extrusionOk="0">
                  <a:moveTo>
                    <a:pt x="130" y="1"/>
                  </a:moveTo>
                  <a:cubicBezTo>
                    <a:pt x="83" y="1"/>
                    <a:pt x="35" y="41"/>
                    <a:pt x="47" y="104"/>
                  </a:cubicBezTo>
                  <a:cubicBezTo>
                    <a:pt x="191" y="813"/>
                    <a:pt x="214" y="1501"/>
                    <a:pt x="20" y="2200"/>
                  </a:cubicBezTo>
                  <a:cubicBezTo>
                    <a:pt x="0" y="2267"/>
                    <a:pt x="54" y="2311"/>
                    <a:pt x="108" y="2311"/>
                  </a:cubicBezTo>
                  <a:cubicBezTo>
                    <a:pt x="142" y="2311"/>
                    <a:pt x="177" y="2292"/>
                    <a:pt x="191" y="2249"/>
                  </a:cubicBezTo>
                  <a:cubicBezTo>
                    <a:pt x="417" y="1526"/>
                    <a:pt x="457" y="781"/>
                    <a:pt x="209" y="60"/>
                  </a:cubicBezTo>
                  <a:cubicBezTo>
                    <a:pt x="195" y="19"/>
                    <a:pt x="163" y="1"/>
                    <a:pt x="1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3"/>
            <p:cNvSpPr/>
            <p:nvPr/>
          </p:nvSpPr>
          <p:spPr>
            <a:xfrm>
              <a:off x="7814925" y="411057"/>
              <a:ext cx="6125" cy="50450"/>
            </a:xfrm>
            <a:custGeom>
              <a:avLst/>
              <a:gdLst/>
              <a:ahLst/>
              <a:cxnLst/>
              <a:rect l="l" t="t" r="r" b="b"/>
              <a:pathLst>
                <a:path w="245" h="2018" extrusionOk="0">
                  <a:moveTo>
                    <a:pt x="123" y="0"/>
                  </a:moveTo>
                  <a:cubicBezTo>
                    <a:pt x="84" y="0"/>
                    <a:pt x="44" y="26"/>
                    <a:pt x="42" y="79"/>
                  </a:cubicBezTo>
                  <a:cubicBezTo>
                    <a:pt x="12" y="698"/>
                    <a:pt x="0" y="1318"/>
                    <a:pt x="42" y="1938"/>
                  </a:cubicBezTo>
                  <a:cubicBezTo>
                    <a:pt x="45" y="1991"/>
                    <a:pt x="85" y="2017"/>
                    <a:pt x="124" y="2017"/>
                  </a:cubicBezTo>
                  <a:cubicBezTo>
                    <a:pt x="163" y="2017"/>
                    <a:pt x="203" y="1991"/>
                    <a:pt x="206" y="1938"/>
                  </a:cubicBezTo>
                  <a:cubicBezTo>
                    <a:pt x="245" y="1318"/>
                    <a:pt x="234" y="698"/>
                    <a:pt x="206" y="79"/>
                  </a:cubicBezTo>
                  <a:cubicBezTo>
                    <a:pt x="204" y="27"/>
                    <a:pt x="163" y="0"/>
                    <a:pt x="1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3"/>
            <p:cNvSpPr/>
            <p:nvPr/>
          </p:nvSpPr>
          <p:spPr>
            <a:xfrm>
              <a:off x="7815250" y="632632"/>
              <a:ext cx="5450" cy="54150"/>
            </a:xfrm>
            <a:custGeom>
              <a:avLst/>
              <a:gdLst/>
              <a:ahLst/>
              <a:cxnLst/>
              <a:rect l="l" t="t" r="r" b="b"/>
              <a:pathLst>
                <a:path w="218" h="2166" extrusionOk="0">
                  <a:moveTo>
                    <a:pt x="111" y="0"/>
                  </a:moveTo>
                  <a:cubicBezTo>
                    <a:pt x="70" y="0"/>
                    <a:pt x="29" y="27"/>
                    <a:pt x="27" y="80"/>
                  </a:cubicBezTo>
                  <a:cubicBezTo>
                    <a:pt x="1" y="749"/>
                    <a:pt x="3" y="1414"/>
                    <a:pt x="24" y="2082"/>
                  </a:cubicBezTo>
                  <a:cubicBezTo>
                    <a:pt x="26" y="2137"/>
                    <a:pt x="68" y="2166"/>
                    <a:pt x="111" y="2166"/>
                  </a:cubicBezTo>
                  <a:cubicBezTo>
                    <a:pt x="153" y="2166"/>
                    <a:pt x="195" y="2138"/>
                    <a:pt x="198" y="2082"/>
                  </a:cubicBezTo>
                  <a:cubicBezTo>
                    <a:pt x="216" y="1414"/>
                    <a:pt x="218" y="749"/>
                    <a:pt x="193" y="80"/>
                  </a:cubicBezTo>
                  <a:cubicBezTo>
                    <a:pt x="192" y="27"/>
                    <a:pt x="152" y="0"/>
                    <a:pt x="1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3"/>
            <p:cNvSpPr/>
            <p:nvPr/>
          </p:nvSpPr>
          <p:spPr>
            <a:xfrm>
              <a:off x="7815050" y="1033207"/>
              <a:ext cx="5900" cy="42725"/>
            </a:xfrm>
            <a:custGeom>
              <a:avLst/>
              <a:gdLst/>
              <a:ahLst/>
              <a:cxnLst/>
              <a:rect l="l" t="t" r="r" b="b"/>
              <a:pathLst>
                <a:path w="236" h="1709" extrusionOk="0">
                  <a:moveTo>
                    <a:pt x="118" y="0"/>
                  </a:moveTo>
                  <a:cubicBezTo>
                    <a:pt x="83" y="0"/>
                    <a:pt x="50" y="23"/>
                    <a:pt x="46" y="69"/>
                  </a:cubicBezTo>
                  <a:cubicBezTo>
                    <a:pt x="0" y="592"/>
                    <a:pt x="16" y="1122"/>
                    <a:pt x="48" y="1642"/>
                  </a:cubicBezTo>
                  <a:cubicBezTo>
                    <a:pt x="52" y="1687"/>
                    <a:pt x="85" y="1709"/>
                    <a:pt x="118" y="1709"/>
                  </a:cubicBezTo>
                  <a:cubicBezTo>
                    <a:pt x="152" y="1709"/>
                    <a:pt x="185" y="1687"/>
                    <a:pt x="187" y="1642"/>
                  </a:cubicBezTo>
                  <a:cubicBezTo>
                    <a:pt x="219" y="1122"/>
                    <a:pt x="235" y="592"/>
                    <a:pt x="192" y="69"/>
                  </a:cubicBezTo>
                  <a:cubicBezTo>
                    <a:pt x="187" y="23"/>
                    <a:pt x="152" y="0"/>
                    <a:pt x="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3"/>
            <p:cNvSpPr/>
            <p:nvPr/>
          </p:nvSpPr>
          <p:spPr>
            <a:xfrm>
              <a:off x="7815100" y="515032"/>
              <a:ext cx="5850" cy="57150"/>
            </a:xfrm>
            <a:custGeom>
              <a:avLst/>
              <a:gdLst/>
              <a:ahLst/>
              <a:cxnLst/>
              <a:rect l="l" t="t" r="r" b="b"/>
              <a:pathLst>
                <a:path w="234" h="2286" extrusionOk="0">
                  <a:moveTo>
                    <a:pt x="116" y="1"/>
                  </a:moveTo>
                  <a:cubicBezTo>
                    <a:pt x="84" y="1"/>
                    <a:pt x="51" y="23"/>
                    <a:pt x="49" y="67"/>
                  </a:cubicBezTo>
                  <a:cubicBezTo>
                    <a:pt x="1" y="783"/>
                    <a:pt x="21" y="1495"/>
                    <a:pt x="40" y="2211"/>
                  </a:cubicBezTo>
                  <a:cubicBezTo>
                    <a:pt x="41" y="2261"/>
                    <a:pt x="79" y="2286"/>
                    <a:pt x="116" y="2286"/>
                  </a:cubicBezTo>
                  <a:cubicBezTo>
                    <a:pt x="154" y="2286"/>
                    <a:pt x="192" y="2261"/>
                    <a:pt x="194" y="2211"/>
                  </a:cubicBezTo>
                  <a:cubicBezTo>
                    <a:pt x="213" y="1495"/>
                    <a:pt x="233" y="783"/>
                    <a:pt x="185" y="67"/>
                  </a:cubicBezTo>
                  <a:cubicBezTo>
                    <a:pt x="182" y="23"/>
                    <a:pt x="149" y="1"/>
                    <a:pt x="1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3"/>
            <p:cNvSpPr/>
            <p:nvPr/>
          </p:nvSpPr>
          <p:spPr>
            <a:xfrm>
              <a:off x="7815550" y="743507"/>
              <a:ext cx="4950" cy="46450"/>
            </a:xfrm>
            <a:custGeom>
              <a:avLst/>
              <a:gdLst/>
              <a:ahLst/>
              <a:cxnLst/>
              <a:rect l="l" t="t" r="r" b="b"/>
              <a:pathLst>
                <a:path w="198" h="1858" extrusionOk="0">
                  <a:moveTo>
                    <a:pt x="99" y="0"/>
                  </a:moveTo>
                  <a:cubicBezTo>
                    <a:pt x="60" y="0"/>
                    <a:pt x="20" y="26"/>
                    <a:pt x="19" y="78"/>
                  </a:cubicBezTo>
                  <a:cubicBezTo>
                    <a:pt x="1" y="651"/>
                    <a:pt x="8" y="1221"/>
                    <a:pt x="33" y="1794"/>
                  </a:cubicBezTo>
                  <a:cubicBezTo>
                    <a:pt x="34" y="1836"/>
                    <a:pt x="66" y="1858"/>
                    <a:pt x="98" y="1858"/>
                  </a:cubicBezTo>
                  <a:cubicBezTo>
                    <a:pt x="130" y="1858"/>
                    <a:pt x="163" y="1836"/>
                    <a:pt x="165" y="1794"/>
                  </a:cubicBezTo>
                  <a:cubicBezTo>
                    <a:pt x="190" y="1221"/>
                    <a:pt x="197" y="651"/>
                    <a:pt x="179" y="78"/>
                  </a:cubicBezTo>
                  <a:cubicBezTo>
                    <a:pt x="178" y="26"/>
                    <a:pt x="138" y="0"/>
                    <a:pt x="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3"/>
            <p:cNvSpPr/>
            <p:nvPr/>
          </p:nvSpPr>
          <p:spPr>
            <a:xfrm>
              <a:off x="7815700" y="947457"/>
              <a:ext cx="4675" cy="42675"/>
            </a:xfrm>
            <a:custGeom>
              <a:avLst/>
              <a:gdLst/>
              <a:ahLst/>
              <a:cxnLst/>
              <a:rect l="l" t="t" r="r" b="b"/>
              <a:pathLst>
                <a:path w="187" h="1707" extrusionOk="0">
                  <a:moveTo>
                    <a:pt x="92" y="1"/>
                  </a:moveTo>
                  <a:cubicBezTo>
                    <a:pt x="58" y="1"/>
                    <a:pt x="24" y="23"/>
                    <a:pt x="22" y="68"/>
                  </a:cubicBezTo>
                  <a:cubicBezTo>
                    <a:pt x="0" y="594"/>
                    <a:pt x="11" y="1117"/>
                    <a:pt x="25" y="1640"/>
                  </a:cubicBezTo>
                  <a:cubicBezTo>
                    <a:pt x="26" y="1684"/>
                    <a:pt x="59" y="1706"/>
                    <a:pt x="93" y="1706"/>
                  </a:cubicBezTo>
                  <a:cubicBezTo>
                    <a:pt x="127" y="1706"/>
                    <a:pt x="160" y="1684"/>
                    <a:pt x="161" y="1640"/>
                  </a:cubicBezTo>
                  <a:cubicBezTo>
                    <a:pt x="173" y="1117"/>
                    <a:pt x="187" y="594"/>
                    <a:pt x="163" y="68"/>
                  </a:cubicBezTo>
                  <a:cubicBezTo>
                    <a:pt x="161" y="23"/>
                    <a:pt x="127"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3"/>
            <p:cNvSpPr/>
            <p:nvPr/>
          </p:nvSpPr>
          <p:spPr>
            <a:xfrm>
              <a:off x="7811725" y="850532"/>
              <a:ext cx="5400" cy="47050"/>
            </a:xfrm>
            <a:custGeom>
              <a:avLst/>
              <a:gdLst/>
              <a:ahLst/>
              <a:cxnLst/>
              <a:rect l="l" t="t" r="r" b="b"/>
              <a:pathLst>
                <a:path w="216" h="1882" extrusionOk="0">
                  <a:moveTo>
                    <a:pt x="108" y="0"/>
                  </a:moveTo>
                  <a:cubicBezTo>
                    <a:pt x="65" y="0"/>
                    <a:pt x="21" y="28"/>
                    <a:pt x="20" y="85"/>
                  </a:cubicBezTo>
                  <a:cubicBezTo>
                    <a:pt x="1" y="658"/>
                    <a:pt x="15" y="1230"/>
                    <a:pt x="24" y="1800"/>
                  </a:cubicBezTo>
                  <a:cubicBezTo>
                    <a:pt x="26" y="1854"/>
                    <a:pt x="67" y="1881"/>
                    <a:pt x="109" y="1881"/>
                  </a:cubicBezTo>
                  <a:cubicBezTo>
                    <a:pt x="150" y="1881"/>
                    <a:pt x="191" y="1854"/>
                    <a:pt x="191" y="1800"/>
                  </a:cubicBezTo>
                  <a:cubicBezTo>
                    <a:pt x="203" y="1230"/>
                    <a:pt x="216" y="658"/>
                    <a:pt x="198" y="85"/>
                  </a:cubicBezTo>
                  <a:cubicBezTo>
                    <a:pt x="195" y="28"/>
                    <a:pt x="152"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3"/>
            <p:cNvSpPr/>
            <p:nvPr/>
          </p:nvSpPr>
          <p:spPr>
            <a:xfrm>
              <a:off x="7811925" y="1215307"/>
              <a:ext cx="5000" cy="36000"/>
            </a:xfrm>
            <a:custGeom>
              <a:avLst/>
              <a:gdLst/>
              <a:ahLst/>
              <a:cxnLst/>
              <a:rect l="l" t="t" r="r" b="b"/>
              <a:pathLst>
                <a:path w="200" h="1440" extrusionOk="0">
                  <a:moveTo>
                    <a:pt x="100" y="0"/>
                  </a:moveTo>
                  <a:cubicBezTo>
                    <a:pt x="61" y="0"/>
                    <a:pt x="23" y="26"/>
                    <a:pt x="22" y="77"/>
                  </a:cubicBezTo>
                  <a:cubicBezTo>
                    <a:pt x="5" y="507"/>
                    <a:pt x="0" y="936"/>
                    <a:pt x="24" y="1362"/>
                  </a:cubicBezTo>
                  <a:cubicBezTo>
                    <a:pt x="26" y="1414"/>
                    <a:pt x="63" y="1439"/>
                    <a:pt x="101" y="1439"/>
                  </a:cubicBezTo>
                  <a:cubicBezTo>
                    <a:pt x="138" y="1439"/>
                    <a:pt x="176" y="1414"/>
                    <a:pt x="178" y="1362"/>
                  </a:cubicBezTo>
                  <a:cubicBezTo>
                    <a:pt x="199" y="936"/>
                    <a:pt x="197" y="507"/>
                    <a:pt x="181" y="77"/>
                  </a:cubicBezTo>
                  <a:cubicBezTo>
                    <a:pt x="178" y="26"/>
                    <a:pt x="139" y="0"/>
                    <a:pt x="1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3"/>
            <p:cNvSpPr/>
            <p:nvPr/>
          </p:nvSpPr>
          <p:spPr>
            <a:xfrm>
              <a:off x="7811000" y="1122432"/>
              <a:ext cx="6125" cy="50150"/>
            </a:xfrm>
            <a:custGeom>
              <a:avLst/>
              <a:gdLst/>
              <a:ahLst/>
              <a:cxnLst/>
              <a:rect l="l" t="t" r="r" b="b"/>
              <a:pathLst>
                <a:path w="245" h="2006" extrusionOk="0">
                  <a:moveTo>
                    <a:pt x="137" y="1"/>
                  </a:moveTo>
                  <a:cubicBezTo>
                    <a:pt x="100" y="1"/>
                    <a:pt x="63" y="26"/>
                    <a:pt x="58" y="75"/>
                  </a:cubicBezTo>
                  <a:cubicBezTo>
                    <a:pt x="0" y="689"/>
                    <a:pt x="28" y="1316"/>
                    <a:pt x="24" y="1933"/>
                  </a:cubicBezTo>
                  <a:cubicBezTo>
                    <a:pt x="24" y="1982"/>
                    <a:pt x="60" y="2006"/>
                    <a:pt x="98" y="2006"/>
                  </a:cubicBezTo>
                  <a:cubicBezTo>
                    <a:pt x="135" y="2006"/>
                    <a:pt x="174" y="1982"/>
                    <a:pt x="176" y="1933"/>
                  </a:cubicBezTo>
                  <a:cubicBezTo>
                    <a:pt x="194" y="1317"/>
                    <a:pt x="245" y="691"/>
                    <a:pt x="210" y="75"/>
                  </a:cubicBezTo>
                  <a:cubicBezTo>
                    <a:pt x="208" y="25"/>
                    <a:pt x="173"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3"/>
            <p:cNvSpPr/>
            <p:nvPr/>
          </p:nvSpPr>
          <p:spPr>
            <a:xfrm>
              <a:off x="7717450" y="1232707"/>
              <a:ext cx="53725" cy="27075"/>
            </a:xfrm>
            <a:custGeom>
              <a:avLst/>
              <a:gdLst/>
              <a:ahLst/>
              <a:cxnLst/>
              <a:rect l="l" t="t" r="r" b="b"/>
              <a:pathLst>
                <a:path w="2149" h="1083" extrusionOk="0">
                  <a:moveTo>
                    <a:pt x="164" y="0"/>
                  </a:moveTo>
                  <a:cubicBezTo>
                    <a:pt x="65" y="0"/>
                    <a:pt x="0" y="141"/>
                    <a:pt x="106" y="193"/>
                  </a:cubicBezTo>
                  <a:cubicBezTo>
                    <a:pt x="727" y="491"/>
                    <a:pt x="1344" y="817"/>
                    <a:pt x="1983" y="1076"/>
                  </a:cubicBezTo>
                  <a:cubicBezTo>
                    <a:pt x="1994" y="1080"/>
                    <a:pt x="2005" y="1082"/>
                    <a:pt x="2015" y="1082"/>
                  </a:cubicBezTo>
                  <a:cubicBezTo>
                    <a:pt x="2102" y="1082"/>
                    <a:pt x="2148" y="940"/>
                    <a:pt x="2059" y="891"/>
                  </a:cubicBezTo>
                  <a:cubicBezTo>
                    <a:pt x="1463" y="563"/>
                    <a:pt x="829" y="297"/>
                    <a:pt x="212" y="12"/>
                  </a:cubicBezTo>
                  <a:cubicBezTo>
                    <a:pt x="196" y="4"/>
                    <a:pt x="179" y="0"/>
                    <a:pt x="1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63"/>
            <p:cNvSpPr/>
            <p:nvPr/>
          </p:nvSpPr>
          <p:spPr>
            <a:xfrm>
              <a:off x="7618700" y="1185732"/>
              <a:ext cx="48225" cy="23350"/>
            </a:xfrm>
            <a:custGeom>
              <a:avLst/>
              <a:gdLst/>
              <a:ahLst/>
              <a:cxnLst/>
              <a:rect l="l" t="t" r="r" b="b"/>
              <a:pathLst>
                <a:path w="1929" h="934" extrusionOk="0">
                  <a:moveTo>
                    <a:pt x="115" y="0"/>
                  </a:moveTo>
                  <a:cubicBezTo>
                    <a:pt x="29" y="0"/>
                    <a:pt x="1" y="136"/>
                    <a:pt x="97" y="167"/>
                  </a:cubicBezTo>
                  <a:cubicBezTo>
                    <a:pt x="689" y="357"/>
                    <a:pt x="1218" y="643"/>
                    <a:pt x="1771" y="923"/>
                  </a:cubicBezTo>
                  <a:cubicBezTo>
                    <a:pt x="1786" y="930"/>
                    <a:pt x="1801" y="934"/>
                    <a:pt x="1814" y="934"/>
                  </a:cubicBezTo>
                  <a:cubicBezTo>
                    <a:pt x="1888" y="934"/>
                    <a:pt x="1928" y="832"/>
                    <a:pt x="1856" y="777"/>
                  </a:cubicBezTo>
                  <a:cubicBezTo>
                    <a:pt x="1352" y="404"/>
                    <a:pt x="743" y="172"/>
                    <a:pt x="140" y="4"/>
                  </a:cubicBezTo>
                  <a:cubicBezTo>
                    <a:pt x="131" y="1"/>
                    <a:pt x="123" y="0"/>
                    <a:pt x="1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63"/>
            <p:cNvSpPr/>
            <p:nvPr/>
          </p:nvSpPr>
          <p:spPr>
            <a:xfrm>
              <a:off x="7521125" y="1128532"/>
              <a:ext cx="36250" cy="26950"/>
            </a:xfrm>
            <a:custGeom>
              <a:avLst/>
              <a:gdLst/>
              <a:ahLst/>
              <a:cxnLst/>
              <a:rect l="l" t="t" r="r" b="b"/>
              <a:pathLst>
                <a:path w="1450" h="1078" extrusionOk="0">
                  <a:moveTo>
                    <a:pt x="163" y="0"/>
                  </a:moveTo>
                  <a:cubicBezTo>
                    <a:pt x="84" y="0"/>
                    <a:pt x="1" y="94"/>
                    <a:pt x="58" y="172"/>
                  </a:cubicBezTo>
                  <a:cubicBezTo>
                    <a:pt x="372" y="588"/>
                    <a:pt x="771" y="909"/>
                    <a:pt x="1270" y="1073"/>
                  </a:cubicBezTo>
                  <a:cubicBezTo>
                    <a:pt x="1280" y="1076"/>
                    <a:pt x="1290" y="1078"/>
                    <a:pt x="1300" y="1078"/>
                  </a:cubicBezTo>
                  <a:cubicBezTo>
                    <a:pt x="1394" y="1078"/>
                    <a:pt x="1449" y="927"/>
                    <a:pt x="1351" y="881"/>
                  </a:cubicBezTo>
                  <a:cubicBezTo>
                    <a:pt x="916" y="680"/>
                    <a:pt x="533" y="410"/>
                    <a:pt x="236" y="36"/>
                  </a:cubicBezTo>
                  <a:cubicBezTo>
                    <a:pt x="216" y="11"/>
                    <a:pt x="190" y="0"/>
                    <a:pt x="1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63"/>
            <p:cNvSpPr/>
            <p:nvPr/>
          </p:nvSpPr>
          <p:spPr>
            <a:xfrm>
              <a:off x="7422250" y="1085307"/>
              <a:ext cx="44350" cy="24125"/>
            </a:xfrm>
            <a:custGeom>
              <a:avLst/>
              <a:gdLst/>
              <a:ahLst/>
              <a:cxnLst/>
              <a:rect l="l" t="t" r="r" b="b"/>
              <a:pathLst>
                <a:path w="1774" h="965" extrusionOk="0">
                  <a:moveTo>
                    <a:pt x="119" y="1"/>
                  </a:moveTo>
                  <a:cubicBezTo>
                    <a:pt x="45" y="1"/>
                    <a:pt x="1" y="124"/>
                    <a:pt x="78" y="158"/>
                  </a:cubicBezTo>
                  <a:cubicBezTo>
                    <a:pt x="609" y="385"/>
                    <a:pt x="1113" y="668"/>
                    <a:pt x="1611" y="952"/>
                  </a:cubicBezTo>
                  <a:cubicBezTo>
                    <a:pt x="1627" y="961"/>
                    <a:pt x="1642" y="964"/>
                    <a:pt x="1656" y="964"/>
                  </a:cubicBezTo>
                  <a:cubicBezTo>
                    <a:pt x="1731" y="964"/>
                    <a:pt x="1773" y="856"/>
                    <a:pt x="1700" y="804"/>
                  </a:cubicBezTo>
                  <a:cubicBezTo>
                    <a:pt x="1221" y="456"/>
                    <a:pt x="694" y="210"/>
                    <a:pt x="143" y="5"/>
                  </a:cubicBezTo>
                  <a:cubicBezTo>
                    <a:pt x="135" y="2"/>
                    <a:pt x="127"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63"/>
            <p:cNvSpPr/>
            <p:nvPr/>
          </p:nvSpPr>
          <p:spPr>
            <a:xfrm>
              <a:off x="6944050" y="1127857"/>
              <a:ext cx="451525" cy="196250"/>
            </a:xfrm>
            <a:custGeom>
              <a:avLst/>
              <a:gdLst/>
              <a:ahLst/>
              <a:cxnLst/>
              <a:rect l="l" t="t" r="r" b="b"/>
              <a:pathLst>
                <a:path w="18061" h="7850" extrusionOk="0">
                  <a:moveTo>
                    <a:pt x="17801" y="1"/>
                  </a:moveTo>
                  <a:cubicBezTo>
                    <a:pt x="17772" y="1"/>
                    <a:pt x="17748" y="16"/>
                    <a:pt x="17733" y="35"/>
                  </a:cubicBezTo>
                  <a:cubicBezTo>
                    <a:pt x="17711" y="28"/>
                    <a:pt x="17688" y="24"/>
                    <a:pt x="17664" y="24"/>
                  </a:cubicBezTo>
                  <a:cubicBezTo>
                    <a:pt x="17630" y="24"/>
                    <a:pt x="17595" y="32"/>
                    <a:pt x="17560" y="51"/>
                  </a:cubicBezTo>
                  <a:cubicBezTo>
                    <a:pt x="11896" y="2892"/>
                    <a:pt x="6038" y="5129"/>
                    <a:pt x="193" y="7542"/>
                  </a:cubicBezTo>
                  <a:lnTo>
                    <a:pt x="190" y="7542"/>
                  </a:lnTo>
                  <a:lnTo>
                    <a:pt x="0" y="7550"/>
                  </a:lnTo>
                  <a:cubicBezTo>
                    <a:pt x="3" y="7602"/>
                    <a:pt x="6" y="7655"/>
                    <a:pt x="8" y="7705"/>
                  </a:cubicBezTo>
                  <a:cubicBezTo>
                    <a:pt x="10" y="7763"/>
                    <a:pt x="53" y="7790"/>
                    <a:pt x="96" y="7790"/>
                  </a:cubicBezTo>
                  <a:cubicBezTo>
                    <a:pt x="102" y="7790"/>
                    <a:pt x="108" y="7790"/>
                    <a:pt x="114" y="7789"/>
                  </a:cubicBezTo>
                  <a:cubicBezTo>
                    <a:pt x="137" y="7824"/>
                    <a:pt x="175" y="7850"/>
                    <a:pt x="225" y="7850"/>
                  </a:cubicBezTo>
                  <a:cubicBezTo>
                    <a:pt x="241" y="7850"/>
                    <a:pt x="257" y="7847"/>
                    <a:pt x="275" y="7842"/>
                  </a:cubicBezTo>
                  <a:cubicBezTo>
                    <a:pt x="6307" y="6029"/>
                    <a:pt x="12178" y="3268"/>
                    <a:pt x="17798" y="460"/>
                  </a:cubicBezTo>
                  <a:cubicBezTo>
                    <a:pt x="17884" y="418"/>
                    <a:pt x="17916" y="347"/>
                    <a:pt x="17916" y="277"/>
                  </a:cubicBezTo>
                  <a:cubicBezTo>
                    <a:pt x="17920" y="280"/>
                    <a:pt x="17925" y="283"/>
                    <a:pt x="17929" y="285"/>
                  </a:cubicBezTo>
                  <a:lnTo>
                    <a:pt x="18061" y="23"/>
                  </a:lnTo>
                  <a:cubicBezTo>
                    <a:pt x="17975" y="13"/>
                    <a:pt x="17893" y="5"/>
                    <a:pt x="17807" y="1"/>
                  </a:cubicBezTo>
                  <a:cubicBezTo>
                    <a:pt x="17805" y="1"/>
                    <a:pt x="17803" y="1"/>
                    <a:pt x="178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63"/>
            <p:cNvSpPr/>
            <p:nvPr/>
          </p:nvSpPr>
          <p:spPr>
            <a:xfrm>
              <a:off x="7320475" y="1083082"/>
              <a:ext cx="46875" cy="27325"/>
            </a:xfrm>
            <a:custGeom>
              <a:avLst/>
              <a:gdLst/>
              <a:ahLst/>
              <a:cxnLst/>
              <a:rect l="l" t="t" r="r" b="b"/>
              <a:pathLst>
                <a:path w="1875" h="1093" extrusionOk="0">
                  <a:moveTo>
                    <a:pt x="1754" y="1"/>
                  </a:moveTo>
                  <a:cubicBezTo>
                    <a:pt x="1745" y="1"/>
                    <a:pt x="1737" y="2"/>
                    <a:pt x="1727" y="5"/>
                  </a:cubicBezTo>
                  <a:cubicBezTo>
                    <a:pt x="1131" y="166"/>
                    <a:pt x="572" y="568"/>
                    <a:pt x="77" y="925"/>
                  </a:cubicBezTo>
                  <a:cubicBezTo>
                    <a:pt x="1" y="980"/>
                    <a:pt x="45" y="1092"/>
                    <a:pt x="119" y="1092"/>
                  </a:cubicBezTo>
                  <a:cubicBezTo>
                    <a:pt x="133" y="1092"/>
                    <a:pt x="149" y="1088"/>
                    <a:pt x="164" y="1078"/>
                  </a:cubicBezTo>
                  <a:cubicBezTo>
                    <a:pt x="693" y="752"/>
                    <a:pt x="1284" y="514"/>
                    <a:pt x="1799" y="173"/>
                  </a:cubicBezTo>
                  <a:cubicBezTo>
                    <a:pt x="1875" y="121"/>
                    <a:pt x="1839" y="1"/>
                    <a:pt x="175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63"/>
            <p:cNvSpPr/>
            <p:nvPr/>
          </p:nvSpPr>
          <p:spPr>
            <a:xfrm>
              <a:off x="7217450" y="1133882"/>
              <a:ext cx="39700" cy="14750"/>
            </a:xfrm>
            <a:custGeom>
              <a:avLst/>
              <a:gdLst/>
              <a:ahLst/>
              <a:cxnLst/>
              <a:rect l="l" t="t" r="r" b="b"/>
              <a:pathLst>
                <a:path w="1588" h="590" extrusionOk="0">
                  <a:moveTo>
                    <a:pt x="1442" y="1"/>
                  </a:moveTo>
                  <a:cubicBezTo>
                    <a:pt x="1436" y="1"/>
                    <a:pt x="1430" y="1"/>
                    <a:pt x="1425" y="2"/>
                  </a:cubicBezTo>
                  <a:cubicBezTo>
                    <a:pt x="972" y="96"/>
                    <a:pt x="526" y="277"/>
                    <a:pt x="90" y="430"/>
                  </a:cubicBezTo>
                  <a:cubicBezTo>
                    <a:pt x="1" y="461"/>
                    <a:pt x="27" y="590"/>
                    <a:pt x="111" y="590"/>
                  </a:cubicBezTo>
                  <a:cubicBezTo>
                    <a:pt x="118" y="590"/>
                    <a:pt x="126" y="589"/>
                    <a:pt x="134" y="587"/>
                  </a:cubicBezTo>
                  <a:cubicBezTo>
                    <a:pt x="586" y="462"/>
                    <a:pt x="1062" y="353"/>
                    <a:pt x="1494" y="168"/>
                  </a:cubicBezTo>
                  <a:cubicBezTo>
                    <a:pt x="1587" y="129"/>
                    <a:pt x="1528" y="1"/>
                    <a:pt x="14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63"/>
            <p:cNvSpPr/>
            <p:nvPr/>
          </p:nvSpPr>
          <p:spPr>
            <a:xfrm>
              <a:off x="7135475" y="1172557"/>
              <a:ext cx="43075" cy="19075"/>
            </a:xfrm>
            <a:custGeom>
              <a:avLst/>
              <a:gdLst/>
              <a:ahLst/>
              <a:cxnLst/>
              <a:rect l="l" t="t" r="r" b="b"/>
              <a:pathLst>
                <a:path w="1723" h="763" extrusionOk="0">
                  <a:moveTo>
                    <a:pt x="1579" y="0"/>
                  </a:moveTo>
                  <a:cubicBezTo>
                    <a:pt x="1571" y="0"/>
                    <a:pt x="1561" y="2"/>
                    <a:pt x="1552" y="4"/>
                  </a:cubicBezTo>
                  <a:cubicBezTo>
                    <a:pt x="1057" y="150"/>
                    <a:pt x="568" y="372"/>
                    <a:pt x="95" y="575"/>
                  </a:cubicBezTo>
                  <a:cubicBezTo>
                    <a:pt x="1" y="615"/>
                    <a:pt x="53" y="762"/>
                    <a:pt x="142" y="762"/>
                  </a:cubicBezTo>
                  <a:cubicBezTo>
                    <a:pt x="151" y="762"/>
                    <a:pt x="161" y="761"/>
                    <a:pt x="171" y="757"/>
                  </a:cubicBezTo>
                  <a:cubicBezTo>
                    <a:pt x="658" y="587"/>
                    <a:pt x="1166" y="418"/>
                    <a:pt x="1630" y="189"/>
                  </a:cubicBezTo>
                  <a:cubicBezTo>
                    <a:pt x="1723" y="142"/>
                    <a:pt x="1671" y="0"/>
                    <a:pt x="15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63"/>
            <p:cNvSpPr/>
            <p:nvPr/>
          </p:nvSpPr>
          <p:spPr>
            <a:xfrm>
              <a:off x="7045950" y="1215132"/>
              <a:ext cx="38700" cy="21250"/>
            </a:xfrm>
            <a:custGeom>
              <a:avLst/>
              <a:gdLst/>
              <a:ahLst/>
              <a:cxnLst/>
              <a:rect l="l" t="t" r="r" b="b"/>
              <a:pathLst>
                <a:path w="1548" h="850" extrusionOk="0">
                  <a:moveTo>
                    <a:pt x="1426" y="0"/>
                  </a:moveTo>
                  <a:cubicBezTo>
                    <a:pt x="1414" y="0"/>
                    <a:pt x="1401" y="3"/>
                    <a:pt x="1388" y="10"/>
                  </a:cubicBezTo>
                  <a:cubicBezTo>
                    <a:pt x="944" y="220"/>
                    <a:pt x="515" y="460"/>
                    <a:pt x="83" y="691"/>
                  </a:cubicBezTo>
                  <a:cubicBezTo>
                    <a:pt x="0" y="737"/>
                    <a:pt x="50" y="849"/>
                    <a:pt x="127" y="849"/>
                  </a:cubicBezTo>
                  <a:cubicBezTo>
                    <a:pt x="141" y="849"/>
                    <a:pt x="155" y="846"/>
                    <a:pt x="169" y="838"/>
                  </a:cubicBezTo>
                  <a:cubicBezTo>
                    <a:pt x="605" y="612"/>
                    <a:pt x="1044" y="395"/>
                    <a:pt x="1469" y="148"/>
                  </a:cubicBezTo>
                  <a:cubicBezTo>
                    <a:pt x="1548" y="104"/>
                    <a:pt x="1500" y="0"/>
                    <a:pt x="14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63"/>
            <p:cNvSpPr/>
            <p:nvPr/>
          </p:nvSpPr>
          <p:spPr>
            <a:xfrm>
              <a:off x="6992700" y="918882"/>
              <a:ext cx="6500" cy="46725"/>
            </a:xfrm>
            <a:custGeom>
              <a:avLst/>
              <a:gdLst/>
              <a:ahLst/>
              <a:cxnLst/>
              <a:rect l="l" t="t" r="r" b="b"/>
              <a:pathLst>
                <a:path w="260" h="1869" extrusionOk="0">
                  <a:moveTo>
                    <a:pt x="129" y="0"/>
                  </a:moveTo>
                  <a:cubicBezTo>
                    <a:pt x="95" y="0"/>
                    <a:pt x="61" y="23"/>
                    <a:pt x="59" y="68"/>
                  </a:cubicBezTo>
                  <a:cubicBezTo>
                    <a:pt x="31" y="634"/>
                    <a:pt x="1" y="1218"/>
                    <a:pt x="40" y="1783"/>
                  </a:cubicBezTo>
                  <a:cubicBezTo>
                    <a:pt x="45" y="1840"/>
                    <a:pt x="88" y="1868"/>
                    <a:pt x="130" y="1868"/>
                  </a:cubicBezTo>
                  <a:cubicBezTo>
                    <a:pt x="173" y="1868"/>
                    <a:pt x="215" y="1840"/>
                    <a:pt x="218" y="1783"/>
                  </a:cubicBezTo>
                  <a:cubicBezTo>
                    <a:pt x="259" y="1218"/>
                    <a:pt x="227" y="634"/>
                    <a:pt x="200" y="68"/>
                  </a:cubicBezTo>
                  <a:cubicBezTo>
                    <a:pt x="197" y="23"/>
                    <a:pt x="164" y="0"/>
                    <a:pt x="1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63"/>
            <p:cNvSpPr/>
            <p:nvPr/>
          </p:nvSpPr>
          <p:spPr>
            <a:xfrm>
              <a:off x="6992375" y="568457"/>
              <a:ext cx="7175" cy="39575"/>
            </a:xfrm>
            <a:custGeom>
              <a:avLst/>
              <a:gdLst/>
              <a:ahLst/>
              <a:cxnLst/>
              <a:rect l="l" t="t" r="r" b="b"/>
              <a:pathLst>
                <a:path w="287" h="1583" extrusionOk="0">
                  <a:moveTo>
                    <a:pt x="143" y="0"/>
                  </a:moveTo>
                  <a:cubicBezTo>
                    <a:pt x="106" y="0"/>
                    <a:pt x="67" y="25"/>
                    <a:pt x="65" y="74"/>
                  </a:cubicBezTo>
                  <a:cubicBezTo>
                    <a:pt x="53" y="543"/>
                    <a:pt x="0" y="1038"/>
                    <a:pt x="63" y="1504"/>
                  </a:cubicBezTo>
                  <a:cubicBezTo>
                    <a:pt x="70" y="1556"/>
                    <a:pt x="107" y="1582"/>
                    <a:pt x="144" y="1582"/>
                  </a:cubicBezTo>
                  <a:cubicBezTo>
                    <a:pt x="181" y="1582"/>
                    <a:pt x="217" y="1556"/>
                    <a:pt x="224" y="1504"/>
                  </a:cubicBezTo>
                  <a:cubicBezTo>
                    <a:pt x="286" y="1036"/>
                    <a:pt x="234" y="543"/>
                    <a:pt x="220" y="74"/>
                  </a:cubicBezTo>
                  <a:cubicBezTo>
                    <a:pt x="219" y="25"/>
                    <a:pt x="181" y="0"/>
                    <a:pt x="1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63"/>
            <p:cNvSpPr/>
            <p:nvPr/>
          </p:nvSpPr>
          <p:spPr>
            <a:xfrm>
              <a:off x="6990625" y="1015507"/>
              <a:ext cx="9225" cy="35675"/>
            </a:xfrm>
            <a:custGeom>
              <a:avLst/>
              <a:gdLst/>
              <a:ahLst/>
              <a:cxnLst/>
              <a:rect l="l" t="t" r="r" b="b"/>
              <a:pathLst>
                <a:path w="369" h="1427" extrusionOk="0">
                  <a:moveTo>
                    <a:pt x="75" y="0"/>
                  </a:moveTo>
                  <a:cubicBezTo>
                    <a:pt x="37" y="0"/>
                    <a:pt x="0" y="30"/>
                    <a:pt x="16" y="77"/>
                  </a:cubicBezTo>
                  <a:cubicBezTo>
                    <a:pt x="144" y="493"/>
                    <a:pt x="163" y="916"/>
                    <a:pt x="128" y="1350"/>
                  </a:cubicBezTo>
                  <a:cubicBezTo>
                    <a:pt x="124" y="1399"/>
                    <a:pt x="168" y="1427"/>
                    <a:pt x="210" y="1427"/>
                  </a:cubicBezTo>
                  <a:cubicBezTo>
                    <a:pt x="243" y="1427"/>
                    <a:pt x="276" y="1409"/>
                    <a:pt x="283" y="1370"/>
                  </a:cubicBezTo>
                  <a:cubicBezTo>
                    <a:pt x="368" y="916"/>
                    <a:pt x="302" y="475"/>
                    <a:pt x="137" y="43"/>
                  </a:cubicBezTo>
                  <a:cubicBezTo>
                    <a:pt x="126" y="14"/>
                    <a:pt x="100" y="0"/>
                    <a:pt x="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63"/>
            <p:cNvSpPr/>
            <p:nvPr/>
          </p:nvSpPr>
          <p:spPr>
            <a:xfrm>
              <a:off x="6993400" y="407882"/>
              <a:ext cx="5125" cy="24875"/>
            </a:xfrm>
            <a:custGeom>
              <a:avLst/>
              <a:gdLst/>
              <a:ahLst/>
              <a:cxnLst/>
              <a:rect l="l" t="t" r="r" b="b"/>
              <a:pathLst>
                <a:path w="205" h="995" extrusionOk="0">
                  <a:moveTo>
                    <a:pt x="103" y="0"/>
                  </a:moveTo>
                  <a:cubicBezTo>
                    <a:pt x="71" y="0"/>
                    <a:pt x="39" y="21"/>
                    <a:pt x="38" y="63"/>
                  </a:cubicBezTo>
                  <a:cubicBezTo>
                    <a:pt x="31" y="347"/>
                    <a:pt x="1" y="640"/>
                    <a:pt x="26" y="922"/>
                  </a:cubicBezTo>
                  <a:cubicBezTo>
                    <a:pt x="31" y="970"/>
                    <a:pt x="67" y="995"/>
                    <a:pt x="103" y="995"/>
                  </a:cubicBezTo>
                  <a:cubicBezTo>
                    <a:pt x="138" y="995"/>
                    <a:pt x="174" y="970"/>
                    <a:pt x="179" y="922"/>
                  </a:cubicBezTo>
                  <a:cubicBezTo>
                    <a:pt x="205" y="640"/>
                    <a:pt x="174" y="347"/>
                    <a:pt x="167" y="63"/>
                  </a:cubicBezTo>
                  <a:cubicBezTo>
                    <a:pt x="166" y="21"/>
                    <a:pt x="134" y="0"/>
                    <a:pt x="1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63"/>
            <p:cNvSpPr/>
            <p:nvPr/>
          </p:nvSpPr>
          <p:spPr>
            <a:xfrm>
              <a:off x="6992700" y="833407"/>
              <a:ext cx="5300" cy="46200"/>
            </a:xfrm>
            <a:custGeom>
              <a:avLst/>
              <a:gdLst/>
              <a:ahLst/>
              <a:cxnLst/>
              <a:rect l="l" t="t" r="r" b="b"/>
              <a:pathLst>
                <a:path w="212" h="1848" extrusionOk="0">
                  <a:moveTo>
                    <a:pt x="62" y="1"/>
                  </a:moveTo>
                  <a:cubicBezTo>
                    <a:pt x="33" y="1"/>
                    <a:pt x="4" y="19"/>
                    <a:pt x="4" y="59"/>
                  </a:cubicBezTo>
                  <a:cubicBezTo>
                    <a:pt x="6" y="631"/>
                    <a:pt x="1" y="1202"/>
                    <a:pt x="50" y="1772"/>
                  </a:cubicBezTo>
                  <a:cubicBezTo>
                    <a:pt x="53" y="1822"/>
                    <a:pt x="92" y="1847"/>
                    <a:pt x="131" y="1847"/>
                  </a:cubicBezTo>
                  <a:cubicBezTo>
                    <a:pt x="168" y="1847"/>
                    <a:pt x="205" y="1823"/>
                    <a:pt x="205" y="1772"/>
                  </a:cubicBezTo>
                  <a:cubicBezTo>
                    <a:pt x="211" y="1200"/>
                    <a:pt x="165" y="629"/>
                    <a:pt x="126" y="59"/>
                  </a:cubicBezTo>
                  <a:cubicBezTo>
                    <a:pt x="124" y="20"/>
                    <a:pt x="93" y="1"/>
                    <a:pt x="6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63"/>
            <p:cNvSpPr/>
            <p:nvPr/>
          </p:nvSpPr>
          <p:spPr>
            <a:xfrm>
              <a:off x="6987225" y="303607"/>
              <a:ext cx="10175" cy="39975"/>
            </a:xfrm>
            <a:custGeom>
              <a:avLst/>
              <a:gdLst/>
              <a:ahLst/>
              <a:cxnLst/>
              <a:rect l="l" t="t" r="r" b="b"/>
              <a:pathLst>
                <a:path w="407" h="1599" extrusionOk="0">
                  <a:moveTo>
                    <a:pt x="313" y="1"/>
                  </a:moveTo>
                  <a:cubicBezTo>
                    <a:pt x="281" y="1"/>
                    <a:pt x="250" y="18"/>
                    <a:pt x="237" y="57"/>
                  </a:cubicBezTo>
                  <a:cubicBezTo>
                    <a:pt x="84" y="528"/>
                    <a:pt x="1" y="1055"/>
                    <a:pt x="134" y="1540"/>
                  </a:cubicBezTo>
                  <a:cubicBezTo>
                    <a:pt x="146" y="1580"/>
                    <a:pt x="181" y="1599"/>
                    <a:pt x="216" y="1599"/>
                  </a:cubicBezTo>
                  <a:cubicBezTo>
                    <a:pt x="259" y="1599"/>
                    <a:pt x="302" y="1570"/>
                    <a:pt x="301" y="1516"/>
                  </a:cubicBezTo>
                  <a:cubicBezTo>
                    <a:pt x="295" y="1031"/>
                    <a:pt x="273" y="576"/>
                    <a:pt x="391" y="99"/>
                  </a:cubicBezTo>
                  <a:cubicBezTo>
                    <a:pt x="406" y="39"/>
                    <a:pt x="359" y="1"/>
                    <a:pt x="31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63"/>
            <p:cNvSpPr/>
            <p:nvPr/>
          </p:nvSpPr>
          <p:spPr>
            <a:xfrm>
              <a:off x="6987350" y="654357"/>
              <a:ext cx="11225" cy="46950"/>
            </a:xfrm>
            <a:custGeom>
              <a:avLst/>
              <a:gdLst/>
              <a:ahLst/>
              <a:cxnLst/>
              <a:rect l="l" t="t" r="r" b="b"/>
              <a:pathLst>
                <a:path w="449" h="1878" extrusionOk="0">
                  <a:moveTo>
                    <a:pt x="78" y="1"/>
                  </a:moveTo>
                  <a:cubicBezTo>
                    <a:pt x="40" y="1"/>
                    <a:pt x="0" y="33"/>
                    <a:pt x="10" y="83"/>
                  </a:cubicBezTo>
                  <a:cubicBezTo>
                    <a:pt x="75" y="379"/>
                    <a:pt x="113" y="677"/>
                    <a:pt x="121" y="980"/>
                  </a:cubicBezTo>
                  <a:cubicBezTo>
                    <a:pt x="127" y="1250"/>
                    <a:pt x="77" y="1517"/>
                    <a:pt x="93" y="1783"/>
                  </a:cubicBezTo>
                  <a:cubicBezTo>
                    <a:pt x="97" y="1843"/>
                    <a:pt x="146" y="1878"/>
                    <a:pt x="194" y="1878"/>
                  </a:cubicBezTo>
                  <a:cubicBezTo>
                    <a:pt x="233" y="1878"/>
                    <a:pt x="270" y="1856"/>
                    <a:pt x="284" y="1809"/>
                  </a:cubicBezTo>
                  <a:cubicBezTo>
                    <a:pt x="449" y="1266"/>
                    <a:pt x="296" y="578"/>
                    <a:pt x="139" y="47"/>
                  </a:cubicBezTo>
                  <a:cubicBezTo>
                    <a:pt x="129" y="15"/>
                    <a:pt x="104" y="1"/>
                    <a:pt x="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63"/>
            <p:cNvSpPr/>
            <p:nvPr/>
          </p:nvSpPr>
          <p:spPr>
            <a:xfrm>
              <a:off x="6988875" y="739957"/>
              <a:ext cx="7050" cy="40125"/>
            </a:xfrm>
            <a:custGeom>
              <a:avLst/>
              <a:gdLst/>
              <a:ahLst/>
              <a:cxnLst/>
              <a:rect l="l" t="t" r="r" b="b"/>
              <a:pathLst>
                <a:path w="282" h="1605" extrusionOk="0">
                  <a:moveTo>
                    <a:pt x="141" y="1"/>
                  </a:moveTo>
                  <a:cubicBezTo>
                    <a:pt x="102" y="1"/>
                    <a:pt x="64" y="26"/>
                    <a:pt x="62" y="77"/>
                  </a:cubicBezTo>
                  <a:cubicBezTo>
                    <a:pt x="36" y="552"/>
                    <a:pt x="0" y="1031"/>
                    <a:pt x="39" y="1506"/>
                  </a:cubicBezTo>
                  <a:cubicBezTo>
                    <a:pt x="43" y="1572"/>
                    <a:pt x="91" y="1605"/>
                    <a:pt x="140" y="1605"/>
                  </a:cubicBezTo>
                  <a:cubicBezTo>
                    <a:pt x="188" y="1605"/>
                    <a:pt x="237" y="1572"/>
                    <a:pt x="243" y="1506"/>
                  </a:cubicBezTo>
                  <a:cubicBezTo>
                    <a:pt x="281" y="1030"/>
                    <a:pt x="245" y="552"/>
                    <a:pt x="219" y="77"/>
                  </a:cubicBezTo>
                  <a:cubicBezTo>
                    <a:pt x="217" y="26"/>
                    <a:pt x="179" y="1"/>
                    <a:pt x="1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63"/>
            <p:cNvSpPr/>
            <p:nvPr/>
          </p:nvSpPr>
          <p:spPr>
            <a:xfrm>
              <a:off x="6988500" y="482907"/>
              <a:ext cx="7700" cy="39550"/>
            </a:xfrm>
            <a:custGeom>
              <a:avLst/>
              <a:gdLst/>
              <a:ahLst/>
              <a:cxnLst/>
              <a:rect l="l" t="t" r="r" b="b"/>
              <a:pathLst>
                <a:path w="308" h="1582" extrusionOk="0">
                  <a:moveTo>
                    <a:pt x="155" y="0"/>
                  </a:moveTo>
                  <a:cubicBezTo>
                    <a:pt x="122" y="0"/>
                    <a:pt x="90" y="22"/>
                    <a:pt x="89" y="66"/>
                  </a:cubicBezTo>
                  <a:cubicBezTo>
                    <a:pt x="67" y="539"/>
                    <a:pt x="0" y="1050"/>
                    <a:pt x="67" y="1518"/>
                  </a:cubicBezTo>
                  <a:cubicBezTo>
                    <a:pt x="74" y="1560"/>
                    <a:pt x="115" y="1582"/>
                    <a:pt x="155" y="1582"/>
                  </a:cubicBezTo>
                  <a:cubicBezTo>
                    <a:pt x="195" y="1582"/>
                    <a:pt x="235" y="1560"/>
                    <a:pt x="240" y="1518"/>
                  </a:cubicBezTo>
                  <a:cubicBezTo>
                    <a:pt x="308" y="1049"/>
                    <a:pt x="243" y="539"/>
                    <a:pt x="222" y="66"/>
                  </a:cubicBezTo>
                  <a:cubicBezTo>
                    <a:pt x="220" y="22"/>
                    <a:pt x="187" y="0"/>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63"/>
            <p:cNvSpPr/>
            <p:nvPr/>
          </p:nvSpPr>
          <p:spPr>
            <a:xfrm>
              <a:off x="6988875" y="1201407"/>
              <a:ext cx="6975" cy="35850"/>
            </a:xfrm>
            <a:custGeom>
              <a:avLst/>
              <a:gdLst/>
              <a:ahLst/>
              <a:cxnLst/>
              <a:rect l="l" t="t" r="r" b="b"/>
              <a:pathLst>
                <a:path w="279" h="1434" extrusionOk="0">
                  <a:moveTo>
                    <a:pt x="140" y="0"/>
                  </a:moveTo>
                  <a:cubicBezTo>
                    <a:pt x="109" y="0"/>
                    <a:pt x="78" y="21"/>
                    <a:pt x="76" y="63"/>
                  </a:cubicBezTo>
                  <a:cubicBezTo>
                    <a:pt x="56" y="483"/>
                    <a:pt x="0" y="928"/>
                    <a:pt x="50" y="1349"/>
                  </a:cubicBezTo>
                  <a:cubicBezTo>
                    <a:pt x="57" y="1405"/>
                    <a:pt x="98" y="1433"/>
                    <a:pt x="139" y="1433"/>
                  </a:cubicBezTo>
                  <a:cubicBezTo>
                    <a:pt x="181" y="1433"/>
                    <a:pt x="222" y="1405"/>
                    <a:pt x="229" y="1349"/>
                  </a:cubicBezTo>
                  <a:cubicBezTo>
                    <a:pt x="279" y="928"/>
                    <a:pt x="223" y="483"/>
                    <a:pt x="203" y="63"/>
                  </a:cubicBezTo>
                  <a:cubicBezTo>
                    <a:pt x="202" y="21"/>
                    <a:pt x="171" y="0"/>
                    <a:pt x="1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63"/>
            <p:cNvSpPr/>
            <p:nvPr/>
          </p:nvSpPr>
          <p:spPr>
            <a:xfrm>
              <a:off x="6985275" y="1104707"/>
              <a:ext cx="7050" cy="46675"/>
            </a:xfrm>
            <a:custGeom>
              <a:avLst/>
              <a:gdLst/>
              <a:ahLst/>
              <a:cxnLst/>
              <a:rect l="l" t="t" r="r" b="b"/>
              <a:pathLst>
                <a:path w="282" h="1867" extrusionOk="0">
                  <a:moveTo>
                    <a:pt x="141" y="0"/>
                  </a:moveTo>
                  <a:cubicBezTo>
                    <a:pt x="106" y="0"/>
                    <a:pt x="71" y="24"/>
                    <a:pt x="70" y="70"/>
                  </a:cubicBezTo>
                  <a:cubicBezTo>
                    <a:pt x="53" y="635"/>
                    <a:pt x="1" y="1220"/>
                    <a:pt x="56" y="1786"/>
                  </a:cubicBezTo>
                  <a:cubicBezTo>
                    <a:pt x="62" y="1840"/>
                    <a:pt x="102" y="1867"/>
                    <a:pt x="141" y="1867"/>
                  </a:cubicBezTo>
                  <a:cubicBezTo>
                    <a:pt x="181" y="1867"/>
                    <a:pt x="221" y="1840"/>
                    <a:pt x="226" y="1786"/>
                  </a:cubicBezTo>
                  <a:cubicBezTo>
                    <a:pt x="282" y="1220"/>
                    <a:pt x="226" y="635"/>
                    <a:pt x="212" y="70"/>
                  </a:cubicBezTo>
                  <a:cubicBezTo>
                    <a:pt x="211" y="24"/>
                    <a:pt x="176" y="0"/>
                    <a:pt x="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6" name="Google Shape;2546;p63"/>
          <p:cNvSpPr txBox="1">
            <a:spLocks noGrp="1"/>
          </p:cNvSpPr>
          <p:nvPr>
            <p:ph type="title"/>
          </p:nvPr>
        </p:nvSpPr>
        <p:spPr>
          <a:xfrm>
            <a:off x="4605433" y="2278694"/>
            <a:ext cx="3429984" cy="664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B </a:t>
            </a:r>
            <a:r>
              <a:rPr lang="en-US" sz="2400" dirty="0" err="1">
                <a:latin typeface="Times New Roman" panose="02020603050405020304" pitchFamily="18" charset="0"/>
                <a:cs typeface="Times New Roman" panose="02020603050405020304" pitchFamily="18" charset="0"/>
              </a:rPr>
              <a:t>đều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endParaRPr lang="en-US" sz="2400" dirty="0">
              <a:latin typeface="Times New Roman" panose="02020603050405020304" pitchFamily="18" charset="0"/>
              <a:cs typeface="Times New Roman" panose="02020603050405020304" pitchFamily="18" charset="0"/>
            </a:endParaRPr>
          </a:p>
        </p:txBody>
      </p:sp>
      <p:sp>
        <p:nvSpPr>
          <p:cNvPr id="2548" name="Google Shape;2548;p63"/>
          <p:cNvSpPr txBox="1">
            <a:spLocks noGrp="1"/>
          </p:cNvSpPr>
          <p:nvPr>
            <p:ph type="title" idx="2"/>
          </p:nvPr>
        </p:nvSpPr>
        <p:spPr>
          <a:xfrm>
            <a:off x="3387900" y="758952"/>
            <a:ext cx="2368200" cy="576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a:latin typeface="Times New Roman" panose="02020603050405020304" pitchFamily="18" charset="0"/>
                <a:ea typeface="GungsuhChe" panose="02030609000101010101" pitchFamily="49" charset="-127"/>
                <a:cs typeface="Times New Roman" panose="02020603050405020304" pitchFamily="18" charset="0"/>
              </a:rPr>
              <a:t>C</a:t>
            </a:r>
            <a:r>
              <a:rPr lang="en" sz="2400">
                <a:latin typeface="Times New Roman" panose="02020603050405020304" pitchFamily="18" charset="0"/>
                <a:ea typeface="GungsuhChe" panose="02030609000101010101" pitchFamily="49" charset="-127"/>
                <a:cs typeface="Times New Roman" panose="02020603050405020304" pitchFamily="18" charset="0"/>
              </a:rPr>
              <a:t>âu hỏi 2</a:t>
            </a:r>
            <a:endParaRPr sz="2400">
              <a:latin typeface="Times New Roman" panose="02020603050405020304" pitchFamily="18" charset="0"/>
              <a:cs typeface="Times New Roman" panose="02020603050405020304" pitchFamily="18" charset="0"/>
            </a:endParaRPr>
          </a:p>
        </p:txBody>
      </p:sp>
      <p:sp>
        <p:nvSpPr>
          <p:cNvPr id="2549" name="Google Shape;2549;p63"/>
          <p:cNvSpPr/>
          <p:nvPr/>
        </p:nvSpPr>
        <p:spPr>
          <a:xfrm rot="173206">
            <a:off x="3875332" y="3568749"/>
            <a:ext cx="1393337" cy="735422"/>
          </a:xfrm>
          <a:custGeom>
            <a:avLst/>
            <a:gdLst/>
            <a:ahLst/>
            <a:cxnLst/>
            <a:rect l="l" t="t" r="r" b="b"/>
            <a:pathLst>
              <a:path w="98833" h="24747" extrusionOk="0">
                <a:moveTo>
                  <a:pt x="0" y="1867"/>
                </a:moveTo>
                <a:lnTo>
                  <a:pt x="2335" y="24747"/>
                </a:lnTo>
                <a:lnTo>
                  <a:pt x="98833" y="22879"/>
                </a:lnTo>
                <a:lnTo>
                  <a:pt x="97121" y="0"/>
                </a:lnTo>
                <a:close/>
              </a:path>
            </a:pathLst>
          </a:custGeom>
          <a:solidFill>
            <a:srgbClr val="FFE652"/>
          </a:solidFill>
          <a:ln w="19050" cap="flat" cmpd="sng">
            <a:solidFill>
              <a:srgbClr val="000000"/>
            </a:solidFill>
            <a:prstDash val="solid"/>
            <a:round/>
            <a:headEnd type="none" w="med" len="med"/>
            <a:tailEnd type="none" w="med" len="med"/>
          </a:ln>
        </p:spPr>
      </p:sp>
      <p:sp>
        <p:nvSpPr>
          <p:cNvPr id="2550" name="Google Shape;2550;p63">
            <a:hlinkClick r:id="" action="ppaction://noaction"/>
          </p:cNvPr>
          <p:cNvSpPr txBox="1"/>
          <p:nvPr/>
        </p:nvSpPr>
        <p:spPr>
          <a:xfrm>
            <a:off x="3923165" y="3640500"/>
            <a:ext cx="1297800" cy="591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chemeClr val="dk1"/>
                </a:solidFill>
                <a:latin typeface="Times New Roman" panose="02020603050405020304" pitchFamily="18" charset="0"/>
                <a:ea typeface="GungsuhChe" panose="02030609000101010101" pitchFamily="49" charset="-127"/>
                <a:cs typeface="Times New Roman" panose="02020603050405020304" pitchFamily="18" charset="0"/>
                <a:sym typeface="Gloria Hallelujah"/>
              </a:rPr>
              <a:t>Câu tiếp theo</a:t>
            </a:r>
          </a:p>
        </p:txBody>
      </p:sp>
      <p:grpSp>
        <p:nvGrpSpPr>
          <p:cNvPr id="2551" name="Google Shape;2551;p63"/>
          <p:cNvGrpSpPr/>
          <p:nvPr/>
        </p:nvGrpSpPr>
        <p:grpSpPr>
          <a:xfrm>
            <a:off x="713184" y="4691184"/>
            <a:ext cx="7726459" cy="369843"/>
            <a:chOff x="713184" y="4691184"/>
            <a:chExt cx="7726459" cy="369843"/>
          </a:xfrm>
        </p:grpSpPr>
        <p:sp>
          <p:nvSpPr>
            <p:cNvPr id="2552" name="Google Shape;2552;p63"/>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2553" name="Google Shape;2553;p63">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63">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63">
              <a:hlinkClick r:id="rId3"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mc:AlternateContent xmlns:mc="http://schemas.openxmlformats.org/markup-compatibility/2006" xmlns:a14="http://schemas.microsoft.com/office/drawing/2010/main">
        <mc:Choice Requires="a14">
          <p:sp>
            <p:nvSpPr>
              <p:cNvPr id="58" name="Hộp Văn bản 57">
                <a:extLst>
                  <a:ext uri="{FF2B5EF4-FFF2-40B4-BE49-F238E27FC236}">
                    <a16:creationId xmlns:a16="http://schemas.microsoft.com/office/drawing/2014/main" id="{F416F723-27B6-4B32-A90B-32A74709DAD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8" name="Hộp Văn bản 57">
                <a:extLst>
                  <a:ext uri="{FF2B5EF4-FFF2-40B4-BE49-F238E27FC236}">
                    <a16:creationId xmlns:a16="http://schemas.microsoft.com/office/drawing/2014/main" id="{F416F723-27B6-4B32-A90B-32A74709DAD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4"/>
                <a:stretch>
                  <a:fillRect l="-1534" t="-5882"/>
                </a:stretch>
              </a:blipFill>
            </p:spPr>
            <p:txBody>
              <a:bodyPr/>
              <a:lstStyle/>
              <a:p>
                <a:r>
                  <a:rPr lang="en-US">
                    <a:noFill/>
                  </a:rPr>
                  <a:t> </a:t>
                </a:r>
              </a:p>
            </p:txBody>
          </p:sp>
        </mc:Fallback>
      </mc:AlternateContent>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grpSp>
        <p:nvGrpSpPr>
          <p:cNvPr id="2690" name="Google Shape;2690;p67"/>
          <p:cNvGrpSpPr/>
          <p:nvPr/>
        </p:nvGrpSpPr>
        <p:grpSpPr>
          <a:xfrm>
            <a:off x="2190921" y="1421225"/>
            <a:ext cx="4761887" cy="2301378"/>
            <a:chOff x="2646769" y="3458220"/>
            <a:chExt cx="1419425" cy="685975"/>
          </a:xfrm>
        </p:grpSpPr>
        <p:sp>
          <p:nvSpPr>
            <p:cNvPr id="2691" name="Google Shape;2691;p67"/>
            <p:cNvSpPr/>
            <p:nvPr/>
          </p:nvSpPr>
          <p:spPr>
            <a:xfrm>
              <a:off x="2659244" y="3470745"/>
              <a:ext cx="1394475" cy="661925"/>
            </a:xfrm>
            <a:custGeom>
              <a:avLst/>
              <a:gdLst/>
              <a:ahLst/>
              <a:cxnLst/>
              <a:rect l="l" t="t" r="r" b="b"/>
              <a:pathLst>
                <a:path w="55779" h="26477" extrusionOk="0">
                  <a:moveTo>
                    <a:pt x="27890" y="1"/>
                  </a:moveTo>
                  <a:cubicBezTo>
                    <a:pt x="26782" y="1634"/>
                    <a:pt x="24913" y="2647"/>
                    <a:pt x="22984" y="2647"/>
                  </a:cubicBezTo>
                  <a:cubicBezTo>
                    <a:pt x="22362" y="2647"/>
                    <a:pt x="21735" y="2542"/>
                    <a:pt x="21125" y="2319"/>
                  </a:cubicBezTo>
                  <a:cubicBezTo>
                    <a:pt x="19111" y="1579"/>
                    <a:pt x="17574" y="319"/>
                    <a:pt x="15339" y="187"/>
                  </a:cubicBezTo>
                  <a:cubicBezTo>
                    <a:pt x="15197" y="179"/>
                    <a:pt x="15050" y="175"/>
                    <a:pt x="14899" y="175"/>
                  </a:cubicBezTo>
                  <a:cubicBezTo>
                    <a:pt x="12711" y="175"/>
                    <a:pt x="9746" y="1067"/>
                    <a:pt x="10079" y="3754"/>
                  </a:cubicBezTo>
                  <a:cubicBezTo>
                    <a:pt x="10099" y="3918"/>
                    <a:pt x="9967" y="3995"/>
                    <a:pt x="9833" y="3995"/>
                  </a:cubicBezTo>
                  <a:cubicBezTo>
                    <a:pt x="9764" y="3995"/>
                    <a:pt x="9695" y="3975"/>
                    <a:pt x="9645" y="3935"/>
                  </a:cubicBezTo>
                  <a:cubicBezTo>
                    <a:pt x="8242" y="2816"/>
                    <a:pt x="5821" y="1673"/>
                    <a:pt x="3847" y="1673"/>
                  </a:cubicBezTo>
                  <a:cubicBezTo>
                    <a:pt x="2137" y="1673"/>
                    <a:pt x="763" y="2531"/>
                    <a:pt x="677" y="5007"/>
                  </a:cubicBezTo>
                  <a:cubicBezTo>
                    <a:pt x="613" y="6892"/>
                    <a:pt x="2550" y="11196"/>
                    <a:pt x="1" y="12252"/>
                  </a:cubicBezTo>
                  <a:cubicBezTo>
                    <a:pt x="3011" y="13639"/>
                    <a:pt x="595" y="17469"/>
                    <a:pt x="539" y="19672"/>
                  </a:cubicBezTo>
                  <a:cubicBezTo>
                    <a:pt x="478" y="21962"/>
                    <a:pt x="2067" y="23632"/>
                    <a:pt x="4339" y="23734"/>
                  </a:cubicBezTo>
                  <a:cubicBezTo>
                    <a:pt x="4416" y="23737"/>
                    <a:pt x="4492" y="23739"/>
                    <a:pt x="4568" y="23739"/>
                  </a:cubicBezTo>
                  <a:cubicBezTo>
                    <a:pt x="6475" y="23739"/>
                    <a:pt x="8130" y="22684"/>
                    <a:pt x="9856" y="22000"/>
                  </a:cubicBezTo>
                  <a:cubicBezTo>
                    <a:pt x="9871" y="21993"/>
                    <a:pt x="9885" y="21991"/>
                    <a:pt x="9898" y="21991"/>
                  </a:cubicBezTo>
                  <a:cubicBezTo>
                    <a:pt x="9969" y="21991"/>
                    <a:pt x="9999" y="22079"/>
                    <a:pt x="9975" y="22145"/>
                  </a:cubicBezTo>
                  <a:cubicBezTo>
                    <a:pt x="10009" y="22179"/>
                    <a:pt x="10035" y="22223"/>
                    <a:pt x="10039" y="22284"/>
                  </a:cubicBezTo>
                  <a:cubicBezTo>
                    <a:pt x="10252" y="24616"/>
                    <a:pt x="12007" y="26342"/>
                    <a:pt x="14359" y="26467"/>
                  </a:cubicBezTo>
                  <a:cubicBezTo>
                    <a:pt x="14476" y="26474"/>
                    <a:pt x="14593" y="26477"/>
                    <a:pt x="14709" y="26477"/>
                  </a:cubicBezTo>
                  <a:cubicBezTo>
                    <a:pt x="16580" y="26477"/>
                    <a:pt x="18355" y="25694"/>
                    <a:pt x="20081" y="25059"/>
                  </a:cubicBezTo>
                  <a:cubicBezTo>
                    <a:pt x="21337" y="24596"/>
                    <a:pt x="22689" y="24168"/>
                    <a:pt x="24044" y="24168"/>
                  </a:cubicBezTo>
                  <a:cubicBezTo>
                    <a:pt x="24451" y="24168"/>
                    <a:pt x="24858" y="24207"/>
                    <a:pt x="25262" y="24294"/>
                  </a:cubicBezTo>
                  <a:cubicBezTo>
                    <a:pt x="26320" y="24526"/>
                    <a:pt x="27557" y="25151"/>
                    <a:pt x="27890" y="26253"/>
                  </a:cubicBezTo>
                  <a:cubicBezTo>
                    <a:pt x="28223" y="25151"/>
                    <a:pt x="29460" y="24526"/>
                    <a:pt x="30517" y="24294"/>
                  </a:cubicBezTo>
                  <a:cubicBezTo>
                    <a:pt x="30922" y="24207"/>
                    <a:pt x="31329" y="24168"/>
                    <a:pt x="31736" y="24168"/>
                  </a:cubicBezTo>
                  <a:cubicBezTo>
                    <a:pt x="33091" y="24168"/>
                    <a:pt x="34443" y="24596"/>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4"/>
                    <a:pt x="45772" y="22179"/>
                    <a:pt x="45804" y="22145"/>
                  </a:cubicBezTo>
                  <a:cubicBezTo>
                    <a:pt x="45781" y="22079"/>
                    <a:pt x="45811" y="21991"/>
                    <a:pt x="45883" y="21991"/>
                  </a:cubicBezTo>
                  <a:cubicBezTo>
                    <a:pt x="45895" y="21991"/>
                    <a:pt x="45910" y="21993"/>
                    <a:pt x="45925" y="22000"/>
                  </a:cubicBezTo>
                  <a:cubicBezTo>
                    <a:pt x="47650" y="22684"/>
                    <a:pt x="49305" y="23739"/>
                    <a:pt x="51212" y="23739"/>
                  </a:cubicBezTo>
                  <a:cubicBezTo>
                    <a:pt x="51288" y="23739"/>
                    <a:pt x="51364" y="23737"/>
                    <a:pt x="51441" y="23734"/>
                  </a:cubicBezTo>
                  <a:cubicBezTo>
                    <a:pt x="53713" y="23632"/>
                    <a:pt x="55301" y="21962"/>
                    <a:pt x="55242" y="19672"/>
                  </a:cubicBezTo>
                  <a:cubicBezTo>
                    <a:pt x="55186" y="17469"/>
                    <a:pt x="52769" y="13639"/>
                    <a:pt x="55779" y="12252"/>
                  </a:cubicBezTo>
                  <a:cubicBezTo>
                    <a:pt x="53233" y="11196"/>
                    <a:pt x="55168" y="6892"/>
                    <a:pt x="55103" y="5007"/>
                  </a:cubicBezTo>
                  <a:cubicBezTo>
                    <a:pt x="55018" y="2531"/>
                    <a:pt x="53644" y="1673"/>
                    <a:pt x="51934" y="1673"/>
                  </a:cubicBezTo>
                  <a:cubicBezTo>
                    <a:pt x="49960" y="1673"/>
                    <a:pt x="47539" y="2816"/>
                    <a:pt x="46136" y="3935"/>
                  </a:cubicBezTo>
                  <a:cubicBezTo>
                    <a:pt x="46085" y="3975"/>
                    <a:pt x="46016" y="3995"/>
                    <a:pt x="45947" y="3995"/>
                  </a:cubicBezTo>
                  <a:cubicBezTo>
                    <a:pt x="45812" y="3995"/>
                    <a:pt x="45681" y="3918"/>
                    <a:pt x="45701" y="3754"/>
                  </a:cubicBezTo>
                  <a:cubicBezTo>
                    <a:pt x="46034" y="1067"/>
                    <a:pt x="43069" y="175"/>
                    <a:pt x="40882" y="175"/>
                  </a:cubicBezTo>
                  <a:cubicBezTo>
                    <a:pt x="40731" y="175"/>
                    <a:pt x="40584" y="179"/>
                    <a:pt x="40442" y="187"/>
                  </a:cubicBezTo>
                  <a:cubicBezTo>
                    <a:pt x="38207" y="319"/>
                    <a:pt x="36668" y="1579"/>
                    <a:pt x="34656" y="2319"/>
                  </a:cubicBezTo>
                  <a:cubicBezTo>
                    <a:pt x="34046" y="2542"/>
                    <a:pt x="33419" y="2647"/>
                    <a:pt x="32798" y="2647"/>
                  </a:cubicBezTo>
                  <a:cubicBezTo>
                    <a:pt x="30869" y="2647"/>
                    <a:pt x="28997" y="1634"/>
                    <a:pt x="27890" y="1"/>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67"/>
            <p:cNvSpPr/>
            <p:nvPr/>
          </p:nvSpPr>
          <p:spPr>
            <a:xfrm>
              <a:off x="2646769" y="3458220"/>
              <a:ext cx="1419425" cy="685975"/>
            </a:xfrm>
            <a:custGeom>
              <a:avLst/>
              <a:gdLst/>
              <a:ahLst/>
              <a:cxnLst/>
              <a:rect l="l" t="t" r="r" b="b"/>
              <a:pathLst>
                <a:path w="56777" h="27439" extrusionOk="0">
                  <a:moveTo>
                    <a:pt x="28389" y="502"/>
                  </a:moveTo>
                  <a:cubicBezTo>
                    <a:pt x="29496" y="2135"/>
                    <a:pt x="31367" y="3148"/>
                    <a:pt x="33296" y="3148"/>
                  </a:cubicBezTo>
                  <a:cubicBezTo>
                    <a:pt x="33917" y="3148"/>
                    <a:pt x="34544" y="3043"/>
                    <a:pt x="35154" y="2820"/>
                  </a:cubicBezTo>
                  <a:cubicBezTo>
                    <a:pt x="37167" y="2080"/>
                    <a:pt x="38705" y="820"/>
                    <a:pt x="40941" y="688"/>
                  </a:cubicBezTo>
                  <a:cubicBezTo>
                    <a:pt x="41083" y="680"/>
                    <a:pt x="41230" y="676"/>
                    <a:pt x="41381" y="676"/>
                  </a:cubicBezTo>
                  <a:cubicBezTo>
                    <a:pt x="43567" y="676"/>
                    <a:pt x="46533" y="1568"/>
                    <a:pt x="46200" y="4255"/>
                  </a:cubicBezTo>
                  <a:cubicBezTo>
                    <a:pt x="46180" y="4419"/>
                    <a:pt x="46311" y="4496"/>
                    <a:pt x="46445" y="4496"/>
                  </a:cubicBezTo>
                  <a:cubicBezTo>
                    <a:pt x="46514" y="4496"/>
                    <a:pt x="46584" y="4476"/>
                    <a:pt x="46633" y="4436"/>
                  </a:cubicBezTo>
                  <a:cubicBezTo>
                    <a:pt x="48037" y="3317"/>
                    <a:pt x="50459" y="2174"/>
                    <a:pt x="52433" y="2174"/>
                  </a:cubicBezTo>
                  <a:cubicBezTo>
                    <a:pt x="54143" y="2174"/>
                    <a:pt x="55517" y="3032"/>
                    <a:pt x="55602" y="5508"/>
                  </a:cubicBezTo>
                  <a:cubicBezTo>
                    <a:pt x="55667" y="7393"/>
                    <a:pt x="53731" y="11697"/>
                    <a:pt x="56278" y="12753"/>
                  </a:cubicBezTo>
                  <a:cubicBezTo>
                    <a:pt x="53268" y="14140"/>
                    <a:pt x="55685" y="17971"/>
                    <a:pt x="55741" y="20173"/>
                  </a:cubicBezTo>
                  <a:cubicBezTo>
                    <a:pt x="55800" y="22463"/>
                    <a:pt x="54212" y="24133"/>
                    <a:pt x="51940" y="24235"/>
                  </a:cubicBezTo>
                  <a:cubicBezTo>
                    <a:pt x="51863" y="24238"/>
                    <a:pt x="51787" y="24240"/>
                    <a:pt x="51711" y="24240"/>
                  </a:cubicBezTo>
                  <a:cubicBezTo>
                    <a:pt x="49804" y="24240"/>
                    <a:pt x="48149" y="23185"/>
                    <a:pt x="46424" y="22501"/>
                  </a:cubicBezTo>
                  <a:cubicBezTo>
                    <a:pt x="46408" y="22494"/>
                    <a:pt x="46394" y="22492"/>
                    <a:pt x="46381" y="22492"/>
                  </a:cubicBezTo>
                  <a:cubicBezTo>
                    <a:pt x="46309" y="22492"/>
                    <a:pt x="46280" y="22580"/>
                    <a:pt x="46303" y="22646"/>
                  </a:cubicBezTo>
                  <a:cubicBezTo>
                    <a:pt x="46271" y="22681"/>
                    <a:pt x="46244" y="22725"/>
                    <a:pt x="46239" y="22785"/>
                  </a:cubicBezTo>
                  <a:cubicBezTo>
                    <a:pt x="46027" y="25117"/>
                    <a:pt x="44272" y="26843"/>
                    <a:pt x="41919" y="26968"/>
                  </a:cubicBezTo>
                  <a:cubicBezTo>
                    <a:pt x="41802" y="26975"/>
                    <a:pt x="41686" y="26978"/>
                    <a:pt x="41570" y="26978"/>
                  </a:cubicBezTo>
                  <a:cubicBezTo>
                    <a:pt x="39699" y="26978"/>
                    <a:pt x="37924" y="26195"/>
                    <a:pt x="36197" y="25560"/>
                  </a:cubicBezTo>
                  <a:cubicBezTo>
                    <a:pt x="34942" y="25097"/>
                    <a:pt x="33590" y="24669"/>
                    <a:pt x="32235" y="24669"/>
                  </a:cubicBezTo>
                  <a:cubicBezTo>
                    <a:pt x="31828" y="24669"/>
                    <a:pt x="31421" y="24708"/>
                    <a:pt x="31016" y="24795"/>
                  </a:cubicBezTo>
                  <a:cubicBezTo>
                    <a:pt x="29959" y="25027"/>
                    <a:pt x="28722" y="25652"/>
                    <a:pt x="28388" y="26754"/>
                  </a:cubicBezTo>
                  <a:cubicBezTo>
                    <a:pt x="28056" y="25652"/>
                    <a:pt x="26819" y="25027"/>
                    <a:pt x="25761" y="24795"/>
                  </a:cubicBezTo>
                  <a:cubicBezTo>
                    <a:pt x="25356" y="24708"/>
                    <a:pt x="24949" y="24669"/>
                    <a:pt x="24542" y="24669"/>
                  </a:cubicBezTo>
                  <a:cubicBezTo>
                    <a:pt x="23188" y="24669"/>
                    <a:pt x="21836" y="25097"/>
                    <a:pt x="20580" y="25560"/>
                  </a:cubicBezTo>
                  <a:cubicBezTo>
                    <a:pt x="18854" y="26195"/>
                    <a:pt x="17079" y="26978"/>
                    <a:pt x="15208" y="26978"/>
                  </a:cubicBezTo>
                  <a:cubicBezTo>
                    <a:pt x="15092" y="26978"/>
                    <a:pt x="14975" y="26975"/>
                    <a:pt x="14858" y="26968"/>
                  </a:cubicBezTo>
                  <a:cubicBezTo>
                    <a:pt x="12506" y="26843"/>
                    <a:pt x="10751" y="25117"/>
                    <a:pt x="10538" y="22785"/>
                  </a:cubicBezTo>
                  <a:cubicBezTo>
                    <a:pt x="10534" y="22725"/>
                    <a:pt x="10508" y="22681"/>
                    <a:pt x="10474" y="22646"/>
                  </a:cubicBezTo>
                  <a:cubicBezTo>
                    <a:pt x="10498" y="22580"/>
                    <a:pt x="10468" y="22492"/>
                    <a:pt x="10396" y="22492"/>
                  </a:cubicBezTo>
                  <a:cubicBezTo>
                    <a:pt x="10383" y="22492"/>
                    <a:pt x="10369" y="22494"/>
                    <a:pt x="10354" y="22501"/>
                  </a:cubicBezTo>
                  <a:cubicBezTo>
                    <a:pt x="8629" y="23185"/>
                    <a:pt x="6974" y="24240"/>
                    <a:pt x="5067" y="24240"/>
                  </a:cubicBezTo>
                  <a:cubicBezTo>
                    <a:pt x="4991" y="24240"/>
                    <a:pt x="4915" y="24238"/>
                    <a:pt x="4838" y="24235"/>
                  </a:cubicBezTo>
                  <a:cubicBezTo>
                    <a:pt x="2566" y="24133"/>
                    <a:pt x="977" y="22463"/>
                    <a:pt x="1037" y="20173"/>
                  </a:cubicBezTo>
                  <a:cubicBezTo>
                    <a:pt x="1093" y="17971"/>
                    <a:pt x="3510" y="14140"/>
                    <a:pt x="500" y="12753"/>
                  </a:cubicBezTo>
                  <a:cubicBezTo>
                    <a:pt x="3049" y="11697"/>
                    <a:pt x="1112" y="7393"/>
                    <a:pt x="1176" y="5508"/>
                  </a:cubicBezTo>
                  <a:cubicBezTo>
                    <a:pt x="1262" y="3032"/>
                    <a:pt x="2636" y="2174"/>
                    <a:pt x="4346" y="2174"/>
                  </a:cubicBezTo>
                  <a:cubicBezTo>
                    <a:pt x="6320" y="2174"/>
                    <a:pt x="8741" y="3317"/>
                    <a:pt x="10144" y="4436"/>
                  </a:cubicBezTo>
                  <a:cubicBezTo>
                    <a:pt x="10194" y="4476"/>
                    <a:pt x="10263" y="4496"/>
                    <a:pt x="10332" y="4496"/>
                  </a:cubicBezTo>
                  <a:cubicBezTo>
                    <a:pt x="10466" y="4496"/>
                    <a:pt x="10598" y="4419"/>
                    <a:pt x="10578" y="4255"/>
                  </a:cubicBezTo>
                  <a:cubicBezTo>
                    <a:pt x="10245" y="1568"/>
                    <a:pt x="13210" y="676"/>
                    <a:pt x="15398" y="676"/>
                  </a:cubicBezTo>
                  <a:cubicBezTo>
                    <a:pt x="15549" y="676"/>
                    <a:pt x="15696" y="680"/>
                    <a:pt x="15838" y="688"/>
                  </a:cubicBezTo>
                  <a:cubicBezTo>
                    <a:pt x="18073" y="820"/>
                    <a:pt x="19610" y="2080"/>
                    <a:pt x="21624" y="2820"/>
                  </a:cubicBezTo>
                  <a:cubicBezTo>
                    <a:pt x="22234" y="3043"/>
                    <a:pt x="22861" y="3148"/>
                    <a:pt x="23483" y="3148"/>
                  </a:cubicBezTo>
                  <a:cubicBezTo>
                    <a:pt x="25412" y="3148"/>
                    <a:pt x="27281" y="2135"/>
                    <a:pt x="28389" y="502"/>
                  </a:cubicBezTo>
                  <a:close/>
                  <a:moveTo>
                    <a:pt x="28292" y="1"/>
                  </a:moveTo>
                  <a:cubicBezTo>
                    <a:pt x="28225" y="1"/>
                    <a:pt x="28159" y="30"/>
                    <a:pt x="28114" y="104"/>
                  </a:cubicBezTo>
                  <a:cubicBezTo>
                    <a:pt x="27160" y="1702"/>
                    <a:pt x="25398" y="2697"/>
                    <a:pt x="23542" y="2697"/>
                  </a:cubicBezTo>
                  <a:cubicBezTo>
                    <a:pt x="23389" y="2697"/>
                    <a:pt x="23236" y="2690"/>
                    <a:pt x="23083" y="2677"/>
                  </a:cubicBezTo>
                  <a:cubicBezTo>
                    <a:pt x="20994" y="2490"/>
                    <a:pt x="19361" y="843"/>
                    <a:pt x="17327" y="377"/>
                  </a:cubicBezTo>
                  <a:cubicBezTo>
                    <a:pt x="16785" y="253"/>
                    <a:pt x="16145" y="184"/>
                    <a:pt x="15473" y="184"/>
                  </a:cubicBezTo>
                  <a:cubicBezTo>
                    <a:pt x="12997" y="184"/>
                    <a:pt x="10087" y="1122"/>
                    <a:pt x="10045" y="3729"/>
                  </a:cubicBezTo>
                  <a:cubicBezTo>
                    <a:pt x="8581" y="2670"/>
                    <a:pt x="6379" y="1520"/>
                    <a:pt x="4421" y="1520"/>
                  </a:cubicBezTo>
                  <a:cubicBezTo>
                    <a:pt x="3580" y="1520"/>
                    <a:pt x="2784" y="1731"/>
                    <a:pt x="2111" y="2254"/>
                  </a:cubicBezTo>
                  <a:cubicBezTo>
                    <a:pt x="1081" y="3053"/>
                    <a:pt x="698" y="4422"/>
                    <a:pt x="691" y="5673"/>
                  </a:cubicBezTo>
                  <a:cubicBezTo>
                    <a:pt x="681" y="7580"/>
                    <a:pt x="2594" y="11589"/>
                    <a:pt x="146" y="12536"/>
                  </a:cubicBezTo>
                  <a:cubicBezTo>
                    <a:pt x="1" y="12593"/>
                    <a:pt x="13" y="12783"/>
                    <a:pt x="118" y="12838"/>
                  </a:cubicBezTo>
                  <a:cubicBezTo>
                    <a:pt x="54" y="12942"/>
                    <a:pt x="63" y="13077"/>
                    <a:pt x="206" y="13140"/>
                  </a:cubicBezTo>
                  <a:cubicBezTo>
                    <a:pt x="2693" y="14226"/>
                    <a:pt x="1063" y="17375"/>
                    <a:pt x="679" y="19194"/>
                  </a:cubicBezTo>
                  <a:cubicBezTo>
                    <a:pt x="379" y="20612"/>
                    <a:pt x="569" y="22159"/>
                    <a:pt x="1520" y="23304"/>
                  </a:cubicBezTo>
                  <a:cubicBezTo>
                    <a:pt x="2424" y="24396"/>
                    <a:pt x="3624" y="24818"/>
                    <a:pt x="4892" y="24818"/>
                  </a:cubicBezTo>
                  <a:cubicBezTo>
                    <a:pt x="6719" y="24818"/>
                    <a:pt x="8685" y="23943"/>
                    <a:pt x="10107" y="22940"/>
                  </a:cubicBezTo>
                  <a:cubicBezTo>
                    <a:pt x="10352" y="25748"/>
                    <a:pt x="12668" y="27439"/>
                    <a:pt x="15304" y="27439"/>
                  </a:cubicBezTo>
                  <a:cubicBezTo>
                    <a:pt x="15613" y="27439"/>
                    <a:pt x="15927" y="27415"/>
                    <a:pt x="16242" y="27368"/>
                  </a:cubicBezTo>
                  <a:cubicBezTo>
                    <a:pt x="18214" y="27070"/>
                    <a:pt x="19998" y="26093"/>
                    <a:pt x="21889" y="25515"/>
                  </a:cubicBezTo>
                  <a:cubicBezTo>
                    <a:pt x="22750" y="25251"/>
                    <a:pt x="23655" y="25047"/>
                    <a:pt x="24559" y="25047"/>
                  </a:cubicBezTo>
                  <a:cubicBezTo>
                    <a:pt x="24928" y="25047"/>
                    <a:pt x="25296" y="25081"/>
                    <a:pt x="25662" y="25159"/>
                  </a:cubicBezTo>
                  <a:cubicBezTo>
                    <a:pt x="26859" y="25414"/>
                    <a:pt x="27541" y="26072"/>
                    <a:pt x="28301" y="26964"/>
                  </a:cubicBezTo>
                  <a:cubicBezTo>
                    <a:pt x="28315" y="26981"/>
                    <a:pt x="28332" y="26988"/>
                    <a:pt x="28349" y="26988"/>
                  </a:cubicBezTo>
                  <a:cubicBezTo>
                    <a:pt x="28363" y="26988"/>
                    <a:pt x="28377" y="26983"/>
                    <a:pt x="28389" y="26975"/>
                  </a:cubicBezTo>
                  <a:cubicBezTo>
                    <a:pt x="28401" y="26983"/>
                    <a:pt x="28415" y="26988"/>
                    <a:pt x="28428" y="26988"/>
                  </a:cubicBezTo>
                  <a:cubicBezTo>
                    <a:pt x="28446" y="26988"/>
                    <a:pt x="28463" y="26981"/>
                    <a:pt x="28477" y="26964"/>
                  </a:cubicBezTo>
                  <a:cubicBezTo>
                    <a:pt x="29239" y="26072"/>
                    <a:pt x="29922" y="25414"/>
                    <a:pt x="31116" y="25159"/>
                  </a:cubicBezTo>
                  <a:cubicBezTo>
                    <a:pt x="31481" y="25081"/>
                    <a:pt x="31850" y="25047"/>
                    <a:pt x="32218" y="25047"/>
                  </a:cubicBezTo>
                  <a:cubicBezTo>
                    <a:pt x="33123" y="25047"/>
                    <a:pt x="34027" y="25251"/>
                    <a:pt x="34889" y="25515"/>
                  </a:cubicBezTo>
                  <a:cubicBezTo>
                    <a:pt x="36780" y="26093"/>
                    <a:pt x="38565" y="27070"/>
                    <a:pt x="40536" y="27368"/>
                  </a:cubicBezTo>
                  <a:cubicBezTo>
                    <a:pt x="40852" y="27416"/>
                    <a:pt x="41166" y="27439"/>
                    <a:pt x="41475" y="27439"/>
                  </a:cubicBezTo>
                  <a:cubicBezTo>
                    <a:pt x="44112" y="27439"/>
                    <a:pt x="46425" y="25748"/>
                    <a:pt x="46671" y="22940"/>
                  </a:cubicBezTo>
                  <a:cubicBezTo>
                    <a:pt x="48092" y="23943"/>
                    <a:pt x="50059" y="24818"/>
                    <a:pt x="51886" y="24818"/>
                  </a:cubicBezTo>
                  <a:cubicBezTo>
                    <a:pt x="53153" y="24818"/>
                    <a:pt x="54354" y="24396"/>
                    <a:pt x="55258" y="23304"/>
                  </a:cubicBezTo>
                  <a:cubicBezTo>
                    <a:pt x="56209" y="22159"/>
                    <a:pt x="56399" y="20612"/>
                    <a:pt x="56098" y="19194"/>
                  </a:cubicBezTo>
                  <a:cubicBezTo>
                    <a:pt x="55715" y="17375"/>
                    <a:pt x="54085" y="14226"/>
                    <a:pt x="56574" y="13140"/>
                  </a:cubicBezTo>
                  <a:cubicBezTo>
                    <a:pt x="56717" y="13077"/>
                    <a:pt x="56723" y="12942"/>
                    <a:pt x="56659" y="12838"/>
                  </a:cubicBezTo>
                  <a:cubicBezTo>
                    <a:pt x="56765" y="12783"/>
                    <a:pt x="56777" y="12593"/>
                    <a:pt x="56632" y="12536"/>
                  </a:cubicBezTo>
                  <a:cubicBezTo>
                    <a:pt x="54184" y="11589"/>
                    <a:pt x="56098" y="7580"/>
                    <a:pt x="56087" y="5673"/>
                  </a:cubicBezTo>
                  <a:cubicBezTo>
                    <a:pt x="56082" y="4422"/>
                    <a:pt x="55697" y="3053"/>
                    <a:pt x="54667" y="2254"/>
                  </a:cubicBezTo>
                  <a:cubicBezTo>
                    <a:pt x="53994" y="1731"/>
                    <a:pt x="53198" y="1520"/>
                    <a:pt x="52358" y="1520"/>
                  </a:cubicBezTo>
                  <a:cubicBezTo>
                    <a:pt x="50400" y="1520"/>
                    <a:pt x="48200" y="2670"/>
                    <a:pt x="46736" y="3729"/>
                  </a:cubicBezTo>
                  <a:cubicBezTo>
                    <a:pt x="46692" y="1122"/>
                    <a:pt x="43781" y="184"/>
                    <a:pt x="41306" y="184"/>
                  </a:cubicBezTo>
                  <a:cubicBezTo>
                    <a:pt x="40634" y="184"/>
                    <a:pt x="39995" y="253"/>
                    <a:pt x="39454" y="377"/>
                  </a:cubicBezTo>
                  <a:cubicBezTo>
                    <a:pt x="37417" y="843"/>
                    <a:pt x="35784" y="2490"/>
                    <a:pt x="33694" y="2677"/>
                  </a:cubicBezTo>
                  <a:cubicBezTo>
                    <a:pt x="33541" y="2690"/>
                    <a:pt x="33389" y="2697"/>
                    <a:pt x="33236" y="2697"/>
                  </a:cubicBezTo>
                  <a:cubicBezTo>
                    <a:pt x="31381" y="2697"/>
                    <a:pt x="29618" y="1702"/>
                    <a:pt x="28664" y="104"/>
                  </a:cubicBezTo>
                  <a:cubicBezTo>
                    <a:pt x="28619" y="30"/>
                    <a:pt x="28554" y="1"/>
                    <a:pt x="28487" y="1"/>
                  </a:cubicBezTo>
                  <a:cubicBezTo>
                    <a:pt x="28454" y="1"/>
                    <a:pt x="28421" y="8"/>
                    <a:pt x="28389" y="21"/>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3" name="Google Shape;2693;p67"/>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cs typeface="Times New Roman" panose="02020603050405020304" pitchFamily="18" charset="0"/>
              </a:rPr>
              <a:t>X</a:t>
            </a:r>
            <a:r>
              <a:rPr lang="en" sz="2400">
                <a:latin typeface="Times New Roman" panose="02020603050405020304" pitchFamily="18" charset="0"/>
                <a:cs typeface="Times New Roman" panose="02020603050405020304" pitchFamily="18" charset="0"/>
              </a:rPr>
              <a:t>uất sắc </a:t>
            </a:r>
            <a:endParaRPr sz="2400">
              <a:latin typeface="Times New Roman" panose="02020603050405020304" pitchFamily="18" charset="0"/>
              <a:cs typeface="Times New Roman" panose="02020603050405020304" pitchFamily="18" charset="0"/>
            </a:endParaRPr>
          </a:p>
        </p:txBody>
      </p:sp>
      <p:sp>
        <p:nvSpPr>
          <p:cNvPr id="2694" name="Google Shape;2694;p67"/>
          <p:cNvSpPr/>
          <p:nvPr/>
        </p:nvSpPr>
        <p:spPr>
          <a:xfrm>
            <a:off x="1108421" y="921667"/>
            <a:ext cx="468899" cy="450396"/>
          </a:xfrm>
          <a:custGeom>
            <a:avLst/>
            <a:gdLst/>
            <a:ahLst/>
            <a:cxnLst/>
            <a:rect l="l" t="t" r="r" b="b"/>
            <a:pathLst>
              <a:path w="5626" h="5404" extrusionOk="0">
                <a:moveTo>
                  <a:pt x="3698" y="586"/>
                </a:moveTo>
                <a:cubicBezTo>
                  <a:pt x="3711" y="586"/>
                  <a:pt x="3717" y="597"/>
                  <a:pt x="3721" y="617"/>
                </a:cubicBezTo>
                <a:cubicBezTo>
                  <a:pt x="3729" y="667"/>
                  <a:pt x="3726" y="728"/>
                  <a:pt x="3713" y="754"/>
                </a:cubicBezTo>
                <a:cubicBezTo>
                  <a:pt x="3700" y="781"/>
                  <a:pt x="3697" y="876"/>
                  <a:pt x="3705" y="967"/>
                </a:cubicBezTo>
                <a:cubicBezTo>
                  <a:pt x="3712" y="1057"/>
                  <a:pt x="3699" y="1222"/>
                  <a:pt x="3676" y="1333"/>
                </a:cubicBezTo>
                <a:cubicBezTo>
                  <a:pt x="3652" y="1446"/>
                  <a:pt x="3648" y="1585"/>
                  <a:pt x="3666" y="1646"/>
                </a:cubicBezTo>
                <a:cubicBezTo>
                  <a:pt x="3698" y="1750"/>
                  <a:pt x="3712" y="1759"/>
                  <a:pt x="3934" y="1800"/>
                </a:cubicBezTo>
                <a:cubicBezTo>
                  <a:pt x="4064" y="1825"/>
                  <a:pt x="4222" y="1862"/>
                  <a:pt x="4288" y="1885"/>
                </a:cubicBezTo>
                <a:cubicBezTo>
                  <a:pt x="4353" y="1906"/>
                  <a:pt x="4531" y="1942"/>
                  <a:pt x="4681" y="1964"/>
                </a:cubicBezTo>
                <a:cubicBezTo>
                  <a:pt x="5044" y="2015"/>
                  <a:pt x="5154" y="2042"/>
                  <a:pt x="5138" y="2076"/>
                </a:cubicBezTo>
                <a:cubicBezTo>
                  <a:pt x="5130" y="2092"/>
                  <a:pt x="4822" y="2210"/>
                  <a:pt x="4455" y="2339"/>
                </a:cubicBezTo>
                <a:cubicBezTo>
                  <a:pt x="3713" y="2597"/>
                  <a:pt x="3626" y="2673"/>
                  <a:pt x="3848" y="2858"/>
                </a:cubicBezTo>
                <a:cubicBezTo>
                  <a:pt x="3915" y="2913"/>
                  <a:pt x="4153" y="3146"/>
                  <a:pt x="4383" y="3381"/>
                </a:cubicBezTo>
                <a:lnTo>
                  <a:pt x="4796" y="3804"/>
                </a:lnTo>
                <a:lnTo>
                  <a:pt x="4796" y="3804"/>
                </a:lnTo>
                <a:lnTo>
                  <a:pt x="4622" y="3778"/>
                </a:lnTo>
                <a:cubicBezTo>
                  <a:pt x="4526" y="3763"/>
                  <a:pt x="4218" y="3702"/>
                  <a:pt x="3938" y="3641"/>
                </a:cubicBezTo>
                <a:cubicBezTo>
                  <a:pt x="3701" y="3590"/>
                  <a:pt x="3546" y="3566"/>
                  <a:pt x="3459" y="3566"/>
                </a:cubicBezTo>
                <a:cubicBezTo>
                  <a:pt x="3415" y="3566"/>
                  <a:pt x="3388" y="3572"/>
                  <a:pt x="3377" y="3584"/>
                </a:cubicBezTo>
                <a:cubicBezTo>
                  <a:pt x="3349" y="3613"/>
                  <a:pt x="3328" y="3743"/>
                  <a:pt x="3329" y="3872"/>
                </a:cubicBezTo>
                <a:cubicBezTo>
                  <a:pt x="3331" y="4001"/>
                  <a:pt x="3317" y="4217"/>
                  <a:pt x="3298" y="4353"/>
                </a:cubicBezTo>
                <a:cubicBezTo>
                  <a:pt x="3277" y="4490"/>
                  <a:pt x="3269" y="4631"/>
                  <a:pt x="3276" y="4667"/>
                </a:cubicBezTo>
                <a:cubicBezTo>
                  <a:pt x="3284" y="4706"/>
                  <a:pt x="3281" y="4723"/>
                  <a:pt x="3270" y="4723"/>
                </a:cubicBezTo>
                <a:cubicBezTo>
                  <a:pt x="3250" y="4723"/>
                  <a:pt x="3204" y="4661"/>
                  <a:pt x="3165" y="4566"/>
                </a:cubicBezTo>
                <a:cubicBezTo>
                  <a:pt x="3135" y="4493"/>
                  <a:pt x="3048" y="4294"/>
                  <a:pt x="2973" y="4127"/>
                </a:cubicBezTo>
                <a:cubicBezTo>
                  <a:pt x="2898" y="3960"/>
                  <a:pt x="2820" y="3774"/>
                  <a:pt x="2801" y="3719"/>
                </a:cubicBezTo>
                <a:cubicBezTo>
                  <a:pt x="2772" y="3638"/>
                  <a:pt x="2742" y="3617"/>
                  <a:pt x="2648" y="3615"/>
                </a:cubicBezTo>
                <a:cubicBezTo>
                  <a:pt x="2648" y="3615"/>
                  <a:pt x="2647" y="3615"/>
                  <a:pt x="2646" y="3615"/>
                </a:cubicBezTo>
                <a:cubicBezTo>
                  <a:pt x="2535" y="3615"/>
                  <a:pt x="2096" y="3803"/>
                  <a:pt x="1817" y="3972"/>
                </a:cubicBezTo>
                <a:cubicBezTo>
                  <a:pt x="1755" y="4009"/>
                  <a:pt x="1638" y="4070"/>
                  <a:pt x="1560" y="4107"/>
                </a:cubicBezTo>
                <a:lnTo>
                  <a:pt x="1416" y="4172"/>
                </a:lnTo>
                <a:lnTo>
                  <a:pt x="1705" y="3612"/>
                </a:lnTo>
                <a:cubicBezTo>
                  <a:pt x="1925" y="3185"/>
                  <a:pt x="1988" y="3033"/>
                  <a:pt x="1971" y="2966"/>
                </a:cubicBezTo>
                <a:cubicBezTo>
                  <a:pt x="1953" y="2891"/>
                  <a:pt x="1881" y="2849"/>
                  <a:pt x="1491" y="2684"/>
                </a:cubicBezTo>
                <a:cubicBezTo>
                  <a:pt x="1237" y="2577"/>
                  <a:pt x="943" y="2466"/>
                  <a:pt x="831" y="2436"/>
                </a:cubicBezTo>
                <a:cubicBezTo>
                  <a:pt x="718" y="2406"/>
                  <a:pt x="631" y="2376"/>
                  <a:pt x="635" y="2369"/>
                </a:cubicBezTo>
                <a:cubicBezTo>
                  <a:pt x="639" y="2361"/>
                  <a:pt x="744" y="2349"/>
                  <a:pt x="876" y="2342"/>
                </a:cubicBezTo>
                <a:cubicBezTo>
                  <a:pt x="1008" y="2333"/>
                  <a:pt x="1186" y="2313"/>
                  <a:pt x="1280" y="2295"/>
                </a:cubicBezTo>
                <a:cubicBezTo>
                  <a:pt x="1372" y="2277"/>
                  <a:pt x="1611" y="2255"/>
                  <a:pt x="1806" y="2248"/>
                </a:cubicBezTo>
                <a:cubicBezTo>
                  <a:pt x="2215" y="2233"/>
                  <a:pt x="2288" y="2173"/>
                  <a:pt x="2199" y="1924"/>
                </a:cubicBezTo>
                <a:cubicBezTo>
                  <a:pt x="2167" y="1834"/>
                  <a:pt x="2116" y="1642"/>
                  <a:pt x="2084" y="1494"/>
                </a:cubicBezTo>
                <a:cubicBezTo>
                  <a:pt x="2052" y="1346"/>
                  <a:pt x="2007" y="1165"/>
                  <a:pt x="1985" y="1088"/>
                </a:cubicBezTo>
                <a:cubicBezTo>
                  <a:pt x="1951" y="974"/>
                  <a:pt x="1946" y="917"/>
                  <a:pt x="1968" y="917"/>
                </a:cubicBezTo>
                <a:cubicBezTo>
                  <a:pt x="1988" y="917"/>
                  <a:pt x="2031" y="964"/>
                  <a:pt x="2094" y="1058"/>
                </a:cubicBezTo>
                <a:cubicBezTo>
                  <a:pt x="2221" y="1247"/>
                  <a:pt x="2597" y="1547"/>
                  <a:pt x="2720" y="1557"/>
                </a:cubicBezTo>
                <a:cubicBezTo>
                  <a:pt x="2721" y="1557"/>
                  <a:pt x="2723" y="1557"/>
                  <a:pt x="2724" y="1557"/>
                </a:cubicBezTo>
                <a:cubicBezTo>
                  <a:pt x="2762" y="1557"/>
                  <a:pt x="2826" y="1518"/>
                  <a:pt x="2864" y="1471"/>
                </a:cubicBezTo>
                <a:cubicBezTo>
                  <a:pt x="2905" y="1420"/>
                  <a:pt x="3110" y="1188"/>
                  <a:pt x="3321" y="953"/>
                </a:cubicBezTo>
                <a:cubicBezTo>
                  <a:pt x="3565" y="682"/>
                  <a:pt x="3659" y="586"/>
                  <a:pt x="3698" y="586"/>
                </a:cubicBezTo>
                <a:close/>
                <a:moveTo>
                  <a:pt x="3869" y="1"/>
                </a:moveTo>
                <a:cubicBezTo>
                  <a:pt x="3830" y="1"/>
                  <a:pt x="3788" y="13"/>
                  <a:pt x="3744" y="40"/>
                </a:cubicBezTo>
                <a:cubicBezTo>
                  <a:pt x="3685" y="75"/>
                  <a:pt x="3637" y="127"/>
                  <a:pt x="3641" y="153"/>
                </a:cubicBezTo>
                <a:cubicBezTo>
                  <a:pt x="3644" y="180"/>
                  <a:pt x="3525" y="344"/>
                  <a:pt x="3378" y="514"/>
                </a:cubicBezTo>
                <a:cubicBezTo>
                  <a:pt x="3230" y="685"/>
                  <a:pt x="3104" y="839"/>
                  <a:pt x="3100" y="853"/>
                </a:cubicBezTo>
                <a:cubicBezTo>
                  <a:pt x="3096" y="868"/>
                  <a:pt x="3065" y="902"/>
                  <a:pt x="3031" y="931"/>
                </a:cubicBezTo>
                <a:cubicBezTo>
                  <a:pt x="2996" y="961"/>
                  <a:pt x="2912" y="1047"/>
                  <a:pt x="2840" y="1126"/>
                </a:cubicBezTo>
                <a:cubicBezTo>
                  <a:pt x="2768" y="1207"/>
                  <a:pt x="2733" y="1240"/>
                  <a:pt x="2693" y="1240"/>
                </a:cubicBezTo>
                <a:cubicBezTo>
                  <a:pt x="2669" y="1240"/>
                  <a:pt x="2642" y="1227"/>
                  <a:pt x="2604" y="1204"/>
                </a:cubicBezTo>
                <a:cubicBezTo>
                  <a:pt x="2544" y="1168"/>
                  <a:pt x="2420" y="1035"/>
                  <a:pt x="2322" y="906"/>
                </a:cubicBezTo>
                <a:cubicBezTo>
                  <a:pt x="2060" y="557"/>
                  <a:pt x="1779" y="319"/>
                  <a:pt x="1642" y="319"/>
                </a:cubicBezTo>
                <a:cubicBezTo>
                  <a:pt x="1619" y="319"/>
                  <a:pt x="1600" y="325"/>
                  <a:pt x="1586" y="339"/>
                </a:cubicBezTo>
                <a:cubicBezTo>
                  <a:pt x="1520" y="402"/>
                  <a:pt x="1532" y="541"/>
                  <a:pt x="1629" y="834"/>
                </a:cubicBezTo>
                <a:cubicBezTo>
                  <a:pt x="1674" y="969"/>
                  <a:pt x="1734" y="1185"/>
                  <a:pt x="1759" y="1306"/>
                </a:cubicBezTo>
                <a:cubicBezTo>
                  <a:pt x="1786" y="1427"/>
                  <a:pt x="1829" y="1626"/>
                  <a:pt x="1855" y="1749"/>
                </a:cubicBezTo>
                <a:cubicBezTo>
                  <a:pt x="1885" y="1884"/>
                  <a:pt x="1884" y="1965"/>
                  <a:pt x="1854" y="1965"/>
                </a:cubicBezTo>
                <a:cubicBezTo>
                  <a:pt x="1853" y="1965"/>
                  <a:pt x="1853" y="1965"/>
                  <a:pt x="1852" y="1965"/>
                </a:cubicBezTo>
                <a:cubicBezTo>
                  <a:pt x="1845" y="1964"/>
                  <a:pt x="1834" y="1963"/>
                  <a:pt x="1821" y="1963"/>
                </a:cubicBezTo>
                <a:cubicBezTo>
                  <a:pt x="1610" y="1963"/>
                  <a:pt x="681" y="2071"/>
                  <a:pt x="409" y="2129"/>
                </a:cubicBezTo>
                <a:cubicBezTo>
                  <a:pt x="155" y="2183"/>
                  <a:pt x="89" y="2215"/>
                  <a:pt x="44" y="2308"/>
                </a:cubicBezTo>
                <a:cubicBezTo>
                  <a:pt x="1" y="2396"/>
                  <a:pt x="7" y="2435"/>
                  <a:pt x="75" y="2490"/>
                </a:cubicBezTo>
                <a:cubicBezTo>
                  <a:pt x="121" y="2530"/>
                  <a:pt x="217" y="2565"/>
                  <a:pt x="287" y="2570"/>
                </a:cubicBezTo>
                <a:cubicBezTo>
                  <a:pt x="416" y="2579"/>
                  <a:pt x="1360" y="2890"/>
                  <a:pt x="1579" y="2995"/>
                </a:cubicBezTo>
                <a:lnTo>
                  <a:pt x="1696" y="3052"/>
                </a:lnTo>
                <a:lnTo>
                  <a:pt x="1485" y="3490"/>
                </a:lnTo>
                <a:cubicBezTo>
                  <a:pt x="1367" y="3735"/>
                  <a:pt x="1206" y="4008"/>
                  <a:pt x="1123" y="4107"/>
                </a:cubicBezTo>
                <a:cubicBezTo>
                  <a:pt x="885" y="4385"/>
                  <a:pt x="822" y="4640"/>
                  <a:pt x="972" y="4714"/>
                </a:cubicBezTo>
                <a:cubicBezTo>
                  <a:pt x="975" y="4716"/>
                  <a:pt x="980" y="4717"/>
                  <a:pt x="986" y="4717"/>
                </a:cubicBezTo>
                <a:cubicBezTo>
                  <a:pt x="1068" y="4717"/>
                  <a:pt x="1360" y="4544"/>
                  <a:pt x="1397" y="4468"/>
                </a:cubicBezTo>
                <a:cubicBezTo>
                  <a:pt x="1410" y="4441"/>
                  <a:pt x="1432" y="4423"/>
                  <a:pt x="1451" y="4423"/>
                </a:cubicBezTo>
                <a:cubicBezTo>
                  <a:pt x="1455" y="4423"/>
                  <a:pt x="1459" y="4424"/>
                  <a:pt x="1462" y="4426"/>
                </a:cubicBezTo>
                <a:cubicBezTo>
                  <a:pt x="1463" y="4427"/>
                  <a:pt x="1465" y="4427"/>
                  <a:pt x="1467" y="4427"/>
                </a:cubicBezTo>
                <a:cubicBezTo>
                  <a:pt x="1527" y="4427"/>
                  <a:pt x="1979" y="4209"/>
                  <a:pt x="2391" y="3981"/>
                </a:cubicBezTo>
                <a:cubicBezTo>
                  <a:pt x="2465" y="3939"/>
                  <a:pt x="2520" y="3918"/>
                  <a:pt x="2561" y="3918"/>
                </a:cubicBezTo>
                <a:cubicBezTo>
                  <a:pt x="2615" y="3918"/>
                  <a:pt x="2645" y="3955"/>
                  <a:pt x="2663" y="4030"/>
                </a:cubicBezTo>
                <a:cubicBezTo>
                  <a:pt x="2694" y="4155"/>
                  <a:pt x="3130" y="5150"/>
                  <a:pt x="3213" y="5289"/>
                </a:cubicBezTo>
                <a:cubicBezTo>
                  <a:pt x="3268" y="5378"/>
                  <a:pt x="3303" y="5404"/>
                  <a:pt x="3377" y="5404"/>
                </a:cubicBezTo>
                <a:cubicBezTo>
                  <a:pt x="3380" y="5404"/>
                  <a:pt x="3383" y="5404"/>
                  <a:pt x="3386" y="5404"/>
                </a:cubicBezTo>
                <a:cubicBezTo>
                  <a:pt x="3516" y="5400"/>
                  <a:pt x="3542" y="5334"/>
                  <a:pt x="3535" y="5030"/>
                </a:cubicBezTo>
                <a:cubicBezTo>
                  <a:pt x="3532" y="4891"/>
                  <a:pt x="3545" y="4601"/>
                  <a:pt x="3565" y="4387"/>
                </a:cubicBezTo>
                <a:cubicBezTo>
                  <a:pt x="3584" y="4173"/>
                  <a:pt x="3600" y="3963"/>
                  <a:pt x="3602" y="3922"/>
                </a:cubicBezTo>
                <a:cubicBezTo>
                  <a:pt x="3603" y="3891"/>
                  <a:pt x="3622" y="3875"/>
                  <a:pt x="3684" y="3875"/>
                </a:cubicBezTo>
                <a:cubicBezTo>
                  <a:pt x="3747" y="3875"/>
                  <a:pt x="3856" y="3891"/>
                  <a:pt x="4036" y="3925"/>
                </a:cubicBezTo>
                <a:cubicBezTo>
                  <a:pt x="4274" y="3970"/>
                  <a:pt x="4599" y="4039"/>
                  <a:pt x="4763" y="4082"/>
                </a:cubicBezTo>
                <a:cubicBezTo>
                  <a:pt x="4875" y="4110"/>
                  <a:pt x="4970" y="4124"/>
                  <a:pt x="5047" y="4124"/>
                </a:cubicBezTo>
                <a:cubicBezTo>
                  <a:pt x="5321" y="4124"/>
                  <a:pt x="5367" y="3957"/>
                  <a:pt x="5100" y="3716"/>
                </a:cubicBezTo>
                <a:cubicBezTo>
                  <a:pt x="4789" y="3434"/>
                  <a:pt x="4192" y="2794"/>
                  <a:pt x="4213" y="2766"/>
                </a:cubicBezTo>
                <a:cubicBezTo>
                  <a:pt x="4225" y="2751"/>
                  <a:pt x="4541" y="2621"/>
                  <a:pt x="4915" y="2476"/>
                </a:cubicBezTo>
                <a:cubicBezTo>
                  <a:pt x="5288" y="2333"/>
                  <a:pt x="5604" y="2197"/>
                  <a:pt x="5616" y="2174"/>
                </a:cubicBezTo>
                <a:cubicBezTo>
                  <a:pt x="5625" y="2152"/>
                  <a:pt x="5619" y="2090"/>
                  <a:pt x="5602" y="2041"/>
                </a:cubicBezTo>
                <a:cubicBezTo>
                  <a:pt x="5560" y="1924"/>
                  <a:pt x="5215" y="1793"/>
                  <a:pt x="4700" y="1698"/>
                </a:cubicBezTo>
                <a:cubicBezTo>
                  <a:pt x="4491" y="1658"/>
                  <a:pt x="4235" y="1606"/>
                  <a:pt x="4123" y="1579"/>
                </a:cubicBezTo>
                <a:lnTo>
                  <a:pt x="3923" y="1530"/>
                </a:lnTo>
                <a:lnTo>
                  <a:pt x="3951" y="1250"/>
                </a:lnTo>
                <a:cubicBezTo>
                  <a:pt x="3966" y="1097"/>
                  <a:pt x="3980" y="862"/>
                  <a:pt x="3980" y="735"/>
                </a:cubicBezTo>
                <a:cubicBezTo>
                  <a:pt x="3981" y="607"/>
                  <a:pt x="3992" y="497"/>
                  <a:pt x="4004" y="493"/>
                </a:cubicBezTo>
                <a:cubicBezTo>
                  <a:pt x="4039" y="480"/>
                  <a:pt x="4050" y="143"/>
                  <a:pt x="4017" y="89"/>
                </a:cubicBezTo>
                <a:cubicBezTo>
                  <a:pt x="3981" y="31"/>
                  <a:pt x="3929" y="1"/>
                  <a:pt x="38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67"/>
          <p:cNvSpPr/>
          <p:nvPr/>
        </p:nvSpPr>
        <p:spPr>
          <a:xfrm>
            <a:off x="7286007" y="4130690"/>
            <a:ext cx="315628" cy="319378"/>
          </a:xfrm>
          <a:custGeom>
            <a:avLst/>
            <a:gdLst/>
            <a:ahLst/>
            <a:cxnLst/>
            <a:rect l="l" t="t" r="r" b="b"/>
            <a:pathLst>
              <a:path w="3787" h="3832" extrusionOk="0">
                <a:moveTo>
                  <a:pt x="1502" y="1"/>
                </a:moveTo>
                <a:cubicBezTo>
                  <a:pt x="1476" y="1"/>
                  <a:pt x="1453" y="18"/>
                  <a:pt x="1419" y="50"/>
                </a:cubicBezTo>
                <a:cubicBezTo>
                  <a:pt x="1318" y="145"/>
                  <a:pt x="1320" y="118"/>
                  <a:pt x="1340" y="780"/>
                </a:cubicBezTo>
                <a:lnTo>
                  <a:pt x="1355" y="1316"/>
                </a:lnTo>
                <a:lnTo>
                  <a:pt x="1115" y="1433"/>
                </a:lnTo>
                <a:cubicBezTo>
                  <a:pt x="981" y="1498"/>
                  <a:pt x="732" y="1622"/>
                  <a:pt x="555" y="1711"/>
                </a:cubicBezTo>
                <a:cubicBezTo>
                  <a:pt x="379" y="1800"/>
                  <a:pt x="209" y="1876"/>
                  <a:pt x="173" y="1883"/>
                </a:cubicBezTo>
                <a:cubicBezTo>
                  <a:pt x="68" y="1901"/>
                  <a:pt x="1" y="2060"/>
                  <a:pt x="57" y="2155"/>
                </a:cubicBezTo>
                <a:cubicBezTo>
                  <a:pt x="97" y="2223"/>
                  <a:pt x="227" y="2260"/>
                  <a:pt x="586" y="2309"/>
                </a:cubicBezTo>
                <a:cubicBezTo>
                  <a:pt x="847" y="2345"/>
                  <a:pt x="1175" y="2397"/>
                  <a:pt x="1309" y="2424"/>
                </a:cubicBezTo>
                <a:lnTo>
                  <a:pt x="1556" y="2474"/>
                </a:lnTo>
                <a:lnTo>
                  <a:pt x="1597" y="2882"/>
                </a:lnTo>
                <a:cubicBezTo>
                  <a:pt x="1619" y="3108"/>
                  <a:pt x="1648" y="3310"/>
                  <a:pt x="1662" y="3334"/>
                </a:cubicBezTo>
                <a:cubicBezTo>
                  <a:pt x="1676" y="3357"/>
                  <a:pt x="1693" y="3459"/>
                  <a:pt x="1699" y="3564"/>
                </a:cubicBezTo>
                <a:cubicBezTo>
                  <a:pt x="1710" y="3742"/>
                  <a:pt x="1763" y="3832"/>
                  <a:pt x="1840" y="3832"/>
                </a:cubicBezTo>
                <a:cubicBezTo>
                  <a:pt x="1910" y="3832"/>
                  <a:pt x="2001" y="3757"/>
                  <a:pt x="2101" y="3605"/>
                </a:cubicBezTo>
                <a:cubicBezTo>
                  <a:pt x="2176" y="3490"/>
                  <a:pt x="2247" y="3391"/>
                  <a:pt x="2261" y="3384"/>
                </a:cubicBezTo>
                <a:cubicBezTo>
                  <a:pt x="2274" y="3375"/>
                  <a:pt x="2348" y="3273"/>
                  <a:pt x="2422" y="3157"/>
                </a:cubicBezTo>
                <a:cubicBezTo>
                  <a:pt x="2675" y="2768"/>
                  <a:pt x="2687" y="2761"/>
                  <a:pt x="3103" y="2742"/>
                </a:cubicBezTo>
                <a:cubicBezTo>
                  <a:pt x="3391" y="2729"/>
                  <a:pt x="3500" y="2705"/>
                  <a:pt x="3564" y="2641"/>
                </a:cubicBezTo>
                <a:cubicBezTo>
                  <a:pt x="3671" y="2536"/>
                  <a:pt x="3663" y="2511"/>
                  <a:pt x="3341" y="2023"/>
                </a:cubicBezTo>
                <a:lnTo>
                  <a:pt x="3078" y="1624"/>
                </a:lnTo>
                <a:lnTo>
                  <a:pt x="3396" y="1145"/>
                </a:lnTo>
                <a:cubicBezTo>
                  <a:pt x="3569" y="882"/>
                  <a:pt x="3726" y="628"/>
                  <a:pt x="3742" y="585"/>
                </a:cubicBezTo>
                <a:cubicBezTo>
                  <a:pt x="3787" y="460"/>
                  <a:pt x="3750" y="347"/>
                  <a:pt x="3657" y="323"/>
                </a:cubicBezTo>
                <a:cubicBezTo>
                  <a:pt x="3640" y="319"/>
                  <a:pt x="3617" y="317"/>
                  <a:pt x="3590" y="317"/>
                </a:cubicBezTo>
                <a:cubicBezTo>
                  <a:pt x="3469" y="317"/>
                  <a:pt x="3278" y="359"/>
                  <a:pt x="3223" y="404"/>
                </a:cubicBezTo>
                <a:cubicBezTo>
                  <a:pt x="3198" y="425"/>
                  <a:pt x="3148" y="447"/>
                  <a:pt x="3108" y="453"/>
                </a:cubicBezTo>
                <a:cubicBezTo>
                  <a:pt x="3071" y="461"/>
                  <a:pt x="2911" y="519"/>
                  <a:pt x="2757" y="582"/>
                </a:cubicBezTo>
                <a:cubicBezTo>
                  <a:pt x="2507" y="684"/>
                  <a:pt x="2474" y="708"/>
                  <a:pt x="2465" y="789"/>
                </a:cubicBezTo>
                <a:cubicBezTo>
                  <a:pt x="2457" y="867"/>
                  <a:pt x="2458" y="910"/>
                  <a:pt x="2526" y="910"/>
                </a:cubicBezTo>
                <a:cubicBezTo>
                  <a:pt x="2611" y="910"/>
                  <a:pt x="2800" y="844"/>
                  <a:pt x="3206" y="697"/>
                </a:cubicBezTo>
                <a:lnTo>
                  <a:pt x="3390" y="631"/>
                </a:lnTo>
                <a:lnTo>
                  <a:pt x="3138" y="1010"/>
                </a:lnTo>
                <a:cubicBezTo>
                  <a:pt x="2999" y="1219"/>
                  <a:pt x="2855" y="1425"/>
                  <a:pt x="2818" y="1466"/>
                </a:cubicBezTo>
                <a:cubicBezTo>
                  <a:pt x="2728" y="1566"/>
                  <a:pt x="2765" y="1663"/>
                  <a:pt x="3055" y="2069"/>
                </a:cubicBezTo>
                <a:cubicBezTo>
                  <a:pt x="3191" y="2261"/>
                  <a:pt x="3291" y="2419"/>
                  <a:pt x="3280" y="2424"/>
                </a:cubicBezTo>
                <a:cubicBezTo>
                  <a:pt x="3269" y="2431"/>
                  <a:pt x="3132" y="2445"/>
                  <a:pt x="2972" y="2458"/>
                </a:cubicBezTo>
                <a:cubicBezTo>
                  <a:pt x="2812" y="2470"/>
                  <a:pt x="2640" y="2507"/>
                  <a:pt x="2586" y="2540"/>
                </a:cubicBezTo>
                <a:cubicBezTo>
                  <a:pt x="2531" y="2572"/>
                  <a:pt x="2397" y="2729"/>
                  <a:pt x="2289" y="2885"/>
                </a:cubicBezTo>
                <a:cubicBezTo>
                  <a:pt x="2081" y="3186"/>
                  <a:pt x="2002" y="3288"/>
                  <a:pt x="1956" y="3288"/>
                </a:cubicBezTo>
                <a:cubicBezTo>
                  <a:pt x="1940" y="3288"/>
                  <a:pt x="1929" y="3277"/>
                  <a:pt x="1917" y="3258"/>
                </a:cubicBezTo>
                <a:cubicBezTo>
                  <a:pt x="1897" y="3222"/>
                  <a:pt x="1867" y="2977"/>
                  <a:pt x="1852" y="2709"/>
                </a:cubicBezTo>
                <a:lnTo>
                  <a:pt x="1823" y="2224"/>
                </a:lnTo>
                <a:lnTo>
                  <a:pt x="1540" y="2165"/>
                </a:lnTo>
                <a:cubicBezTo>
                  <a:pt x="1385" y="2133"/>
                  <a:pt x="1101" y="2086"/>
                  <a:pt x="914" y="2061"/>
                </a:cubicBezTo>
                <a:cubicBezTo>
                  <a:pt x="728" y="2037"/>
                  <a:pt x="574" y="2010"/>
                  <a:pt x="578" y="2002"/>
                </a:cubicBezTo>
                <a:cubicBezTo>
                  <a:pt x="594" y="1963"/>
                  <a:pt x="1411" y="1586"/>
                  <a:pt x="1504" y="1574"/>
                </a:cubicBezTo>
                <a:cubicBezTo>
                  <a:pt x="1648" y="1556"/>
                  <a:pt x="1667" y="1508"/>
                  <a:pt x="1636" y="1249"/>
                </a:cubicBezTo>
                <a:cubicBezTo>
                  <a:pt x="1621" y="1134"/>
                  <a:pt x="1616" y="940"/>
                  <a:pt x="1623" y="826"/>
                </a:cubicBezTo>
                <a:cubicBezTo>
                  <a:pt x="1631" y="712"/>
                  <a:pt x="1627" y="567"/>
                  <a:pt x="1612" y="506"/>
                </a:cubicBezTo>
                <a:cubicBezTo>
                  <a:pt x="1600" y="456"/>
                  <a:pt x="1596" y="431"/>
                  <a:pt x="1606" y="431"/>
                </a:cubicBezTo>
                <a:cubicBezTo>
                  <a:pt x="1618" y="431"/>
                  <a:pt x="1646" y="462"/>
                  <a:pt x="1704" y="526"/>
                </a:cubicBezTo>
                <a:cubicBezTo>
                  <a:pt x="1768" y="599"/>
                  <a:pt x="1872" y="745"/>
                  <a:pt x="1939" y="854"/>
                </a:cubicBezTo>
                <a:cubicBezTo>
                  <a:pt x="2016" y="982"/>
                  <a:pt x="2045" y="1030"/>
                  <a:pt x="2129" y="1030"/>
                </a:cubicBezTo>
                <a:cubicBezTo>
                  <a:pt x="2179" y="1030"/>
                  <a:pt x="2248" y="1013"/>
                  <a:pt x="2359" y="985"/>
                </a:cubicBezTo>
                <a:cubicBezTo>
                  <a:pt x="2439" y="966"/>
                  <a:pt x="2449" y="943"/>
                  <a:pt x="2421" y="849"/>
                </a:cubicBezTo>
                <a:cubicBezTo>
                  <a:pt x="2398" y="768"/>
                  <a:pt x="2357" y="733"/>
                  <a:pt x="2282" y="733"/>
                </a:cubicBezTo>
                <a:cubicBezTo>
                  <a:pt x="2260" y="733"/>
                  <a:pt x="2236" y="735"/>
                  <a:pt x="2209" y="741"/>
                </a:cubicBezTo>
                <a:cubicBezTo>
                  <a:pt x="2209" y="741"/>
                  <a:pt x="2208" y="741"/>
                  <a:pt x="2208" y="741"/>
                </a:cubicBezTo>
                <a:cubicBezTo>
                  <a:pt x="2187" y="741"/>
                  <a:pt x="2094" y="632"/>
                  <a:pt x="2003" y="498"/>
                </a:cubicBezTo>
                <a:cubicBezTo>
                  <a:pt x="1909" y="363"/>
                  <a:pt x="1756" y="185"/>
                  <a:pt x="1668" y="109"/>
                </a:cubicBezTo>
                <a:cubicBezTo>
                  <a:pt x="1581" y="34"/>
                  <a:pt x="1538" y="1"/>
                  <a:pt x="15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67"/>
          <p:cNvSpPr/>
          <p:nvPr/>
        </p:nvSpPr>
        <p:spPr>
          <a:xfrm rot="2885595">
            <a:off x="7428077" y="850993"/>
            <a:ext cx="718914" cy="59175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67"/>
          <p:cNvSpPr/>
          <p:nvPr/>
        </p:nvSpPr>
        <p:spPr>
          <a:xfrm>
            <a:off x="1242749" y="3537563"/>
            <a:ext cx="608906" cy="257327"/>
          </a:xfrm>
          <a:custGeom>
            <a:avLst/>
            <a:gdLst/>
            <a:ahLst/>
            <a:cxnLst/>
            <a:rect l="l" t="t" r="r" b="b"/>
            <a:pathLst>
              <a:path w="7503" h="3171" extrusionOk="0">
                <a:moveTo>
                  <a:pt x="320" y="2560"/>
                </a:moveTo>
                <a:cubicBezTo>
                  <a:pt x="327" y="2630"/>
                  <a:pt x="337" y="2702"/>
                  <a:pt x="348" y="2773"/>
                </a:cubicBezTo>
                <a:lnTo>
                  <a:pt x="348" y="2773"/>
                </a:lnTo>
                <a:cubicBezTo>
                  <a:pt x="341" y="2721"/>
                  <a:pt x="325" y="2595"/>
                  <a:pt x="320" y="2560"/>
                </a:cubicBezTo>
                <a:close/>
                <a:moveTo>
                  <a:pt x="348" y="2773"/>
                </a:moveTo>
                <a:cubicBezTo>
                  <a:pt x="350" y="2787"/>
                  <a:pt x="351" y="2796"/>
                  <a:pt x="351" y="2796"/>
                </a:cubicBezTo>
                <a:cubicBezTo>
                  <a:pt x="351" y="2796"/>
                  <a:pt x="351" y="2796"/>
                  <a:pt x="351" y="2796"/>
                </a:cubicBezTo>
                <a:lnTo>
                  <a:pt x="351" y="2792"/>
                </a:lnTo>
                <a:cubicBezTo>
                  <a:pt x="350" y="2786"/>
                  <a:pt x="349" y="2779"/>
                  <a:pt x="348" y="2773"/>
                </a:cubicBezTo>
                <a:close/>
                <a:moveTo>
                  <a:pt x="3055" y="307"/>
                </a:moveTo>
                <a:cubicBezTo>
                  <a:pt x="3305" y="307"/>
                  <a:pt x="3388" y="390"/>
                  <a:pt x="3604" y="624"/>
                </a:cubicBezTo>
                <a:cubicBezTo>
                  <a:pt x="3826" y="864"/>
                  <a:pt x="4182" y="1235"/>
                  <a:pt x="4145" y="1518"/>
                </a:cubicBezTo>
                <a:cubicBezTo>
                  <a:pt x="4136" y="1583"/>
                  <a:pt x="4169" y="1646"/>
                  <a:pt x="4228" y="1676"/>
                </a:cubicBezTo>
                <a:cubicBezTo>
                  <a:pt x="4234" y="1679"/>
                  <a:pt x="4241" y="1681"/>
                  <a:pt x="4249" y="1681"/>
                </a:cubicBezTo>
                <a:cubicBezTo>
                  <a:pt x="4308" y="1681"/>
                  <a:pt x="4393" y="1583"/>
                  <a:pt x="4435" y="1542"/>
                </a:cubicBezTo>
                <a:cubicBezTo>
                  <a:pt x="4550" y="1431"/>
                  <a:pt x="4694" y="1388"/>
                  <a:pt x="4846" y="1388"/>
                </a:cubicBezTo>
                <a:cubicBezTo>
                  <a:pt x="4982" y="1388"/>
                  <a:pt x="5124" y="1423"/>
                  <a:pt x="5258" y="1473"/>
                </a:cubicBezTo>
                <a:cubicBezTo>
                  <a:pt x="5542" y="1581"/>
                  <a:pt x="5665" y="1859"/>
                  <a:pt x="5689" y="2161"/>
                </a:cubicBezTo>
                <a:cubicBezTo>
                  <a:pt x="5695" y="2222"/>
                  <a:pt x="5828" y="2283"/>
                  <a:pt x="5886" y="2302"/>
                </a:cubicBezTo>
                <a:cubicBezTo>
                  <a:pt x="5891" y="2304"/>
                  <a:pt x="5895" y="2304"/>
                  <a:pt x="5899" y="2304"/>
                </a:cubicBezTo>
                <a:cubicBezTo>
                  <a:pt x="5947" y="2304"/>
                  <a:pt x="5969" y="2202"/>
                  <a:pt x="6008" y="2161"/>
                </a:cubicBezTo>
                <a:cubicBezTo>
                  <a:pt x="6096" y="2066"/>
                  <a:pt x="6225" y="2026"/>
                  <a:pt x="6363" y="2026"/>
                </a:cubicBezTo>
                <a:cubicBezTo>
                  <a:pt x="6533" y="2026"/>
                  <a:pt x="6716" y="2087"/>
                  <a:pt x="6846" y="2180"/>
                </a:cubicBezTo>
                <a:cubicBezTo>
                  <a:pt x="7028" y="2311"/>
                  <a:pt x="7277" y="2694"/>
                  <a:pt x="7064" y="2791"/>
                </a:cubicBezTo>
                <a:cubicBezTo>
                  <a:pt x="6666" y="2974"/>
                  <a:pt x="5468" y="3007"/>
                  <a:pt x="4636" y="3007"/>
                </a:cubicBezTo>
                <a:cubicBezTo>
                  <a:pt x="4159" y="3007"/>
                  <a:pt x="3803" y="2996"/>
                  <a:pt x="3787" y="2996"/>
                </a:cubicBezTo>
                <a:lnTo>
                  <a:pt x="540" y="2950"/>
                </a:lnTo>
                <a:cubicBezTo>
                  <a:pt x="510" y="2956"/>
                  <a:pt x="482" y="2958"/>
                  <a:pt x="458" y="2958"/>
                </a:cubicBezTo>
                <a:cubicBezTo>
                  <a:pt x="167" y="2958"/>
                  <a:pt x="326" y="2594"/>
                  <a:pt x="319" y="2551"/>
                </a:cubicBezTo>
                <a:cubicBezTo>
                  <a:pt x="319" y="2551"/>
                  <a:pt x="319" y="2551"/>
                  <a:pt x="319" y="2551"/>
                </a:cubicBezTo>
                <a:cubicBezTo>
                  <a:pt x="319" y="2551"/>
                  <a:pt x="320" y="2554"/>
                  <a:pt x="320" y="2560"/>
                </a:cubicBezTo>
                <a:lnTo>
                  <a:pt x="320" y="2560"/>
                </a:lnTo>
                <a:cubicBezTo>
                  <a:pt x="315" y="2501"/>
                  <a:pt x="312" y="2442"/>
                  <a:pt x="314" y="2387"/>
                </a:cubicBezTo>
                <a:cubicBezTo>
                  <a:pt x="321" y="2207"/>
                  <a:pt x="374" y="1770"/>
                  <a:pt x="698" y="1604"/>
                </a:cubicBezTo>
                <a:cubicBezTo>
                  <a:pt x="796" y="1555"/>
                  <a:pt x="905" y="1531"/>
                  <a:pt x="1016" y="1531"/>
                </a:cubicBezTo>
                <a:cubicBezTo>
                  <a:pt x="1207" y="1531"/>
                  <a:pt x="1400" y="1602"/>
                  <a:pt x="1534" y="1735"/>
                </a:cubicBezTo>
                <a:cubicBezTo>
                  <a:pt x="1564" y="1765"/>
                  <a:pt x="1603" y="1780"/>
                  <a:pt x="1643" y="1780"/>
                </a:cubicBezTo>
                <a:cubicBezTo>
                  <a:pt x="1663" y="1780"/>
                  <a:pt x="1683" y="1776"/>
                  <a:pt x="1703" y="1768"/>
                </a:cubicBezTo>
                <a:cubicBezTo>
                  <a:pt x="1760" y="1743"/>
                  <a:pt x="1701" y="1657"/>
                  <a:pt x="1701" y="1595"/>
                </a:cubicBezTo>
                <a:cubicBezTo>
                  <a:pt x="1694" y="927"/>
                  <a:pt x="2341" y="343"/>
                  <a:pt x="2977" y="310"/>
                </a:cubicBezTo>
                <a:cubicBezTo>
                  <a:pt x="3005" y="308"/>
                  <a:pt x="3031" y="307"/>
                  <a:pt x="3055" y="307"/>
                </a:cubicBezTo>
                <a:close/>
                <a:moveTo>
                  <a:pt x="3009" y="1"/>
                </a:moveTo>
                <a:cubicBezTo>
                  <a:pt x="2993" y="1"/>
                  <a:pt x="2978" y="1"/>
                  <a:pt x="2962" y="2"/>
                </a:cubicBezTo>
                <a:cubicBezTo>
                  <a:pt x="2611" y="21"/>
                  <a:pt x="2266" y="180"/>
                  <a:pt x="1991" y="451"/>
                </a:cubicBezTo>
                <a:cubicBezTo>
                  <a:pt x="1816" y="624"/>
                  <a:pt x="1644" y="1040"/>
                  <a:pt x="1566" y="1294"/>
                </a:cubicBezTo>
                <a:cubicBezTo>
                  <a:pt x="1543" y="1366"/>
                  <a:pt x="1506" y="1390"/>
                  <a:pt x="1457" y="1390"/>
                </a:cubicBezTo>
                <a:cubicBezTo>
                  <a:pt x="1399" y="1390"/>
                  <a:pt x="1324" y="1356"/>
                  <a:pt x="1239" y="1328"/>
                </a:cubicBezTo>
                <a:cubicBezTo>
                  <a:pt x="1104" y="1284"/>
                  <a:pt x="946" y="1235"/>
                  <a:pt x="809" y="1235"/>
                </a:cubicBezTo>
                <a:cubicBezTo>
                  <a:pt x="710" y="1235"/>
                  <a:pt x="621" y="1260"/>
                  <a:pt x="558" y="1330"/>
                </a:cubicBezTo>
                <a:cubicBezTo>
                  <a:pt x="411" y="1495"/>
                  <a:pt x="138" y="1472"/>
                  <a:pt x="117" y="1968"/>
                </a:cubicBezTo>
                <a:lnTo>
                  <a:pt x="7" y="2376"/>
                </a:lnTo>
                <a:cubicBezTo>
                  <a:pt x="1" y="2530"/>
                  <a:pt x="24" y="2687"/>
                  <a:pt x="47" y="2838"/>
                </a:cubicBezTo>
                <a:cubicBezTo>
                  <a:pt x="57" y="2912"/>
                  <a:pt x="68" y="2982"/>
                  <a:pt x="74" y="3048"/>
                </a:cubicBezTo>
                <a:cubicBezTo>
                  <a:pt x="82" y="3128"/>
                  <a:pt x="367" y="3140"/>
                  <a:pt x="447" y="3140"/>
                </a:cubicBezTo>
                <a:lnTo>
                  <a:pt x="750" y="3074"/>
                </a:lnTo>
                <a:cubicBezTo>
                  <a:pt x="814" y="3078"/>
                  <a:pt x="878" y="3080"/>
                  <a:pt x="942" y="3081"/>
                </a:cubicBezTo>
                <a:lnTo>
                  <a:pt x="6680" y="3171"/>
                </a:lnTo>
                <a:cubicBezTo>
                  <a:pt x="6736" y="3169"/>
                  <a:pt x="7260" y="3005"/>
                  <a:pt x="7286" y="2955"/>
                </a:cubicBezTo>
                <a:cubicBezTo>
                  <a:pt x="7502" y="2556"/>
                  <a:pt x="7245" y="2339"/>
                  <a:pt x="6980" y="1989"/>
                </a:cubicBezTo>
                <a:cubicBezTo>
                  <a:pt x="6859" y="1829"/>
                  <a:pt x="6680" y="1763"/>
                  <a:pt x="6493" y="1763"/>
                </a:cubicBezTo>
                <a:cubicBezTo>
                  <a:pt x="6369" y="1763"/>
                  <a:pt x="6242" y="1792"/>
                  <a:pt x="6125" y="1842"/>
                </a:cubicBezTo>
                <a:cubicBezTo>
                  <a:pt x="6113" y="1847"/>
                  <a:pt x="6100" y="1849"/>
                  <a:pt x="6087" y="1849"/>
                </a:cubicBezTo>
                <a:cubicBezTo>
                  <a:pt x="6051" y="1849"/>
                  <a:pt x="6015" y="1828"/>
                  <a:pt x="5999" y="1792"/>
                </a:cubicBezTo>
                <a:cubicBezTo>
                  <a:pt x="5877" y="1516"/>
                  <a:pt x="5616" y="1372"/>
                  <a:pt x="5337" y="1266"/>
                </a:cubicBezTo>
                <a:cubicBezTo>
                  <a:pt x="5165" y="1201"/>
                  <a:pt x="4992" y="1147"/>
                  <a:pt x="4819" y="1147"/>
                </a:cubicBezTo>
                <a:cubicBezTo>
                  <a:pt x="4729" y="1147"/>
                  <a:pt x="4639" y="1162"/>
                  <a:pt x="4550" y="1197"/>
                </a:cubicBezTo>
                <a:cubicBezTo>
                  <a:pt x="4538" y="1202"/>
                  <a:pt x="4526" y="1205"/>
                  <a:pt x="4514" y="1205"/>
                </a:cubicBezTo>
                <a:cubicBezTo>
                  <a:pt x="4475" y="1205"/>
                  <a:pt x="4438" y="1181"/>
                  <a:pt x="4425" y="1143"/>
                </a:cubicBezTo>
                <a:cubicBezTo>
                  <a:pt x="4342" y="922"/>
                  <a:pt x="4105" y="751"/>
                  <a:pt x="3929" y="560"/>
                </a:cubicBezTo>
                <a:cubicBezTo>
                  <a:pt x="3641" y="249"/>
                  <a:pt x="3386" y="1"/>
                  <a:pt x="30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8" name="Google Shape;2698;p67"/>
          <p:cNvGrpSpPr/>
          <p:nvPr/>
        </p:nvGrpSpPr>
        <p:grpSpPr>
          <a:xfrm rot="-1178588">
            <a:off x="1783375" y="3918174"/>
            <a:ext cx="271725" cy="633593"/>
            <a:chOff x="2281125" y="2925999"/>
            <a:chExt cx="175390" cy="408965"/>
          </a:xfrm>
        </p:grpSpPr>
        <p:sp>
          <p:nvSpPr>
            <p:cNvPr id="2699" name="Google Shape;2699;p67"/>
            <p:cNvSpPr/>
            <p:nvPr/>
          </p:nvSpPr>
          <p:spPr>
            <a:xfrm>
              <a:off x="2281125" y="2925999"/>
              <a:ext cx="175390" cy="408965"/>
            </a:xfrm>
            <a:custGeom>
              <a:avLst/>
              <a:gdLst/>
              <a:ahLst/>
              <a:cxnLst/>
              <a:rect l="l" t="t" r="r" b="b"/>
              <a:pathLst>
                <a:path w="9441" h="22014" extrusionOk="0">
                  <a:moveTo>
                    <a:pt x="468" y="548"/>
                  </a:moveTo>
                  <a:lnTo>
                    <a:pt x="468" y="548"/>
                  </a:lnTo>
                  <a:cubicBezTo>
                    <a:pt x="1980" y="637"/>
                    <a:pt x="3507" y="652"/>
                    <a:pt x="5039" y="652"/>
                  </a:cubicBezTo>
                  <a:cubicBezTo>
                    <a:pt x="5805" y="652"/>
                    <a:pt x="6572" y="648"/>
                    <a:pt x="7339" y="648"/>
                  </a:cubicBezTo>
                  <a:cubicBezTo>
                    <a:pt x="6005" y="3417"/>
                    <a:pt x="4671" y="6185"/>
                    <a:pt x="3370" y="8987"/>
                  </a:cubicBezTo>
                  <a:cubicBezTo>
                    <a:pt x="3237" y="9187"/>
                    <a:pt x="3370" y="9421"/>
                    <a:pt x="3637" y="9454"/>
                  </a:cubicBezTo>
                  <a:cubicBezTo>
                    <a:pt x="4793" y="9478"/>
                    <a:pt x="5965" y="9501"/>
                    <a:pt x="7142" y="9501"/>
                  </a:cubicBezTo>
                  <a:cubicBezTo>
                    <a:pt x="7630" y="9501"/>
                    <a:pt x="8119" y="9497"/>
                    <a:pt x="8607" y="9488"/>
                  </a:cubicBezTo>
                  <a:lnTo>
                    <a:pt x="8607" y="9488"/>
                  </a:lnTo>
                  <a:lnTo>
                    <a:pt x="3770" y="20329"/>
                  </a:lnTo>
                  <a:cubicBezTo>
                    <a:pt x="4070" y="17560"/>
                    <a:pt x="4137" y="14758"/>
                    <a:pt x="4070" y="11989"/>
                  </a:cubicBezTo>
                  <a:cubicBezTo>
                    <a:pt x="4070" y="11823"/>
                    <a:pt x="3937" y="11689"/>
                    <a:pt x="3737" y="11689"/>
                  </a:cubicBezTo>
                  <a:lnTo>
                    <a:pt x="768" y="11622"/>
                  </a:lnTo>
                  <a:cubicBezTo>
                    <a:pt x="801" y="7920"/>
                    <a:pt x="801" y="4217"/>
                    <a:pt x="468" y="548"/>
                  </a:cubicBezTo>
                  <a:close/>
                  <a:moveTo>
                    <a:pt x="4549" y="1"/>
                  </a:moveTo>
                  <a:cubicBezTo>
                    <a:pt x="3177" y="1"/>
                    <a:pt x="1806" y="22"/>
                    <a:pt x="435" y="114"/>
                  </a:cubicBezTo>
                  <a:cubicBezTo>
                    <a:pt x="368" y="114"/>
                    <a:pt x="334" y="148"/>
                    <a:pt x="301" y="181"/>
                  </a:cubicBezTo>
                  <a:cubicBezTo>
                    <a:pt x="279" y="175"/>
                    <a:pt x="256" y="173"/>
                    <a:pt x="233" y="173"/>
                  </a:cubicBezTo>
                  <a:cubicBezTo>
                    <a:pt x="117" y="173"/>
                    <a:pt x="1" y="242"/>
                    <a:pt x="1" y="381"/>
                  </a:cubicBezTo>
                  <a:cubicBezTo>
                    <a:pt x="34" y="4217"/>
                    <a:pt x="201" y="8087"/>
                    <a:pt x="134" y="11923"/>
                  </a:cubicBezTo>
                  <a:cubicBezTo>
                    <a:pt x="134" y="12089"/>
                    <a:pt x="268" y="12223"/>
                    <a:pt x="435" y="12223"/>
                  </a:cubicBezTo>
                  <a:cubicBezTo>
                    <a:pt x="1435" y="12256"/>
                    <a:pt x="2436" y="12256"/>
                    <a:pt x="3437" y="12290"/>
                  </a:cubicBezTo>
                  <a:cubicBezTo>
                    <a:pt x="3537" y="15459"/>
                    <a:pt x="3337" y="18561"/>
                    <a:pt x="3003" y="21696"/>
                  </a:cubicBezTo>
                  <a:cubicBezTo>
                    <a:pt x="2975" y="21889"/>
                    <a:pt x="3153" y="22014"/>
                    <a:pt x="3309" y="22014"/>
                  </a:cubicBezTo>
                  <a:cubicBezTo>
                    <a:pt x="3342" y="22014"/>
                    <a:pt x="3374" y="22008"/>
                    <a:pt x="3403" y="21997"/>
                  </a:cubicBezTo>
                  <a:cubicBezTo>
                    <a:pt x="3433" y="22004"/>
                    <a:pt x="3465" y="22008"/>
                    <a:pt x="3497" y="22008"/>
                  </a:cubicBezTo>
                  <a:cubicBezTo>
                    <a:pt x="3607" y="22008"/>
                    <a:pt x="3719" y="21959"/>
                    <a:pt x="3770" y="21830"/>
                  </a:cubicBezTo>
                  <a:cubicBezTo>
                    <a:pt x="5638" y="17660"/>
                    <a:pt x="7506" y="13490"/>
                    <a:pt x="9341" y="9321"/>
                  </a:cubicBezTo>
                  <a:cubicBezTo>
                    <a:pt x="9441" y="9121"/>
                    <a:pt x="9341" y="8854"/>
                    <a:pt x="9074" y="8854"/>
                  </a:cubicBezTo>
                  <a:cubicBezTo>
                    <a:pt x="8397" y="8868"/>
                    <a:pt x="7714" y="8876"/>
                    <a:pt x="7028" y="8876"/>
                  </a:cubicBezTo>
                  <a:cubicBezTo>
                    <a:pt x="6058" y="8876"/>
                    <a:pt x="5081" y="8860"/>
                    <a:pt x="4104" y="8820"/>
                  </a:cubicBezTo>
                  <a:lnTo>
                    <a:pt x="8107" y="481"/>
                  </a:lnTo>
                  <a:cubicBezTo>
                    <a:pt x="8207" y="281"/>
                    <a:pt x="8073" y="14"/>
                    <a:pt x="7840" y="14"/>
                  </a:cubicBezTo>
                  <a:cubicBezTo>
                    <a:pt x="6743" y="14"/>
                    <a:pt x="5646" y="1"/>
                    <a:pt x="45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67"/>
            <p:cNvSpPr/>
            <p:nvPr/>
          </p:nvSpPr>
          <p:spPr>
            <a:xfrm>
              <a:off x="2289801" y="2936161"/>
              <a:ext cx="151239" cy="367500"/>
            </a:xfrm>
            <a:custGeom>
              <a:avLst/>
              <a:gdLst/>
              <a:ahLst/>
              <a:cxnLst/>
              <a:rect l="l" t="t" r="r" b="b"/>
              <a:pathLst>
                <a:path w="8141" h="19782" extrusionOk="0">
                  <a:moveTo>
                    <a:pt x="1" y="1"/>
                  </a:moveTo>
                  <a:lnTo>
                    <a:pt x="1" y="1"/>
                  </a:lnTo>
                  <a:cubicBezTo>
                    <a:pt x="334" y="3670"/>
                    <a:pt x="334" y="7373"/>
                    <a:pt x="301" y="11075"/>
                  </a:cubicBezTo>
                  <a:lnTo>
                    <a:pt x="3270" y="11142"/>
                  </a:lnTo>
                  <a:cubicBezTo>
                    <a:pt x="3437" y="11142"/>
                    <a:pt x="3570" y="11276"/>
                    <a:pt x="3603" y="11442"/>
                  </a:cubicBezTo>
                  <a:cubicBezTo>
                    <a:pt x="3670" y="14211"/>
                    <a:pt x="3603" y="17013"/>
                    <a:pt x="3303" y="19782"/>
                  </a:cubicBezTo>
                  <a:lnTo>
                    <a:pt x="8140" y="8941"/>
                  </a:lnTo>
                  <a:lnTo>
                    <a:pt x="8140" y="8941"/>
                  </a:lnTo>
                  <a:cubicBezTo>
                    <a:pt x="7652" y="8950"/>
                    <a:pt x="7163" y="8954"/>
                    <a:pt x="6674" y="8954"/>
                  </a:cubicBezTo>
                  <a:cubicBezTo>
                    <a:pt x="5495" y="8954"/>
                    <a:pt x="4316" y="8931"/>
                    <a:pt x="3136" y="8907"/>
                  </a:cubicBezTo>
                  <a:cubicBezTo>
                    <a:pt x="2903" y="8874"/>
                    <a:pt x="2770" y="8640"/>
                    <a:pt x="2870" y="8440"/>
                  </a:cubicBezTo>
                  <a:cubicBezTo>
                    <a:pt x="4204" y="5638"/>
                    <a:pt x="5538" y="2870"/>
                    <a:pt x="6872" y="101"/>
                  </a:cubicBezTo>
                  <a:cubicBezTo>
                    <a:pt x="6105" y="101"/>
                    <a:pt x="5338" y="105"/>
                    <a:pt x="4572" y="105"/>
                  </a:cubicBezTo>
                  <a:cubicBezTo>
                    <a:pt x="3040" y="105"/>
                    <a:pt x="1513" y="90"/>
                    <a:pt x="1" y="1"/>
                  </a:cubicBezTo>
                  <a:close/>
                </a:path>
              </a:pathLst>
            </a:custGeom>
            <a:solidFill>
              <a:srgbClr val="FF6E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2A6CEA53-3EB8-4CE6-BB8E-F80512ED3F2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3" name="Hộp Văn bản 12">
                <a:extLst>
                  <a:ext uri="{FF2B5EF4-FFF2-40B4-BE49-F238E27FC236}">
                    <a16:creationId xmlns:a16="http://schemas.microsoft.com/office/drawing/2014/main" id="{2A6CEA53-3EB8-4CE6-BB8E-F80512ED3F2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3"/>
                <a:stretch>
                  <a:fillRect l="-1534" t="-5882"/>
                </a:stretch>
              </a:blipFill>
            </p:spPr>
            <p:txBody>
              <a:bodyPr/>
              <a:lstStyle/>
              <a:p>
                <a:r>
                  <a:rPr lang="en-US">
                    <a:noFill/>
                  </a:rPr>
                  <a:t> </a:t>
                </a:r>
              </a:p>
            </p:txBody>
          </p:sp>
        </mc:Fallback>
      </mc:AlternateContent>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61B707B-697D-496B-94DC-7950F41C3D59}"/>
              </a:ext>
            </a:extLst>
          </p:cNvPr>
          <p:cNvPicPr>
            <a:picLocks noChangeAspect="1"/>
          </p:cNvPicPr>
          <p:nvPr/>
        </p:nvPicPr>
        <p:blipFill>
          <a:blip r:embed="rId2">
            <a:extLst>
              <a:ext uri="{28A0092B-C50C-407E-A947-70E740481C1C}">
                <a14:useLocalDpi xmlns:a14="http://schemas.microsoft.com/office/drawing/2010/main" val="0"/>
              </a:ext>
            </a:extLst>
          </a:blip>
          <a:srcRect l="20349" r="20345" b="-5"/>
          <a:stretch>
            <a:fillRect/>
          </a:stretch>
        </p:blipFill>
        <p:spPr bwMode="auto">
          <a:xfrm>
            <a:off x="1791891" y="2088357"/>
            <a:ext cx="1538288"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ckground pattern&#10;&#10;Description automatically generated">
            <a:extLst>
              <a:ext uri="{FF2B5EF4-FFF2-40B4-BE49-F238E27FC236}">
                <a16:creationId xmlns:a16="http://schemas.microsoft.com/office/drawing/2014/main" id="{B0CE883F-B8D0-42BC-9E4D-307DCDD72503}"/>
              </a:ext>
            </a:extLst>
          </p:cNvPr>
          <p:cNvPicPr>
            <a:picLocks noChangeAspect="1"/>
          </p:cNvPicPr>
          <p:nvPr/>
        </p:nvPicPr>
        <p:blipFill>
          <a:blip r:embed="rId3">
            <a:extLst>
              <a:ext uri="{28A0092B-C50C-407E-A947-70E740481C1C}">
                <a14:useLocalDpi xmlns:a14="http://schemas.microsoft.com/office/drawing/2010/main" val="0"/>
              </a:ext>
            </a:extLst>
          </a:blip>
          <a:srcRect l="17381" r="20120" b="2"/>
          <a:stretch>
            <a:fillRect/>
          </a:stretch>
        </p:blipFill>
        <p:spPr bwMode="auto">
          <a:xfrm>
            <a:off x="3088482" y="1428751"/>
            <a:ext cx="2574131" cy="3432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ackground pattern&#10;&#10;Description automatically generated">
            <a:extLst>
              <a:ext uri="{FF2B5EF4-FFF2-40B4-BE49-F238E27FC236}">
                <a16:creationId xmlns:a16="http://schemas.microsoft.com/office/drawing/2014/main" id="{8174E36B-EC6C-4428-A856-2D386803B2D6}"/>
              </a:ext>
            </a:extLst>
          </p:cNvPr>
          <p:cNvPicPr>
            <a:picLocks noChangeAspect="1"/>
          </p:cNvPicPr>
          <p:nvPr/>
        </p:nvPicPr>
        <p:blipFill>
          <a:blip r:embed="rId4">
            <a:extLst>
              <a:ext uri="{28A0092B-C50C-407E-A947-70E740481C1C}">
                <a14:useLocalDpi xmlns:a14="http://schemas.microsoft.com/office/drawing/2010/main" val="0"/>
              </a:ext>
            </a:extLst>
          </a:blip>
          <a:srcRect l="36012" r="14449" b="2"/>
          <a:stretch>
            <a:fillRect/>
          </a:stretch>
        </p:blipFill>
        <p:spPr bwMode="auto">
          <a:xfrm>
            <a:off x="5395913" y="1838325"/>
            <a:ext cx="1841897" cy="2797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 picture containing toy, doll&#10;&#10;Description automatically generated">
            <a:extLst>
              <a:ext uri="{FF2B5EF4-FFF2-40B4-BE49-F238E27FC236}">
                <a16:creationId xmlns:a16="http://schemas.microsoft.com/office/drawing/2014/main" id="{9E4F6B00-6EE4-4A10-A464-FCC238991D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6138" y="1532335"/>
            <a:ext cx="1746647"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9C6E0C6B-E489-4514-877A-25ED5DC22ED8}"/>
              </a:ext>
            </a:extLst>
          </p:cNvPr>
          <p:cNvPicPr>
            <a:picLocks noChangeAspect="1"/>
          </p:cNvPicPr>
          <p:nvPr/>
        </p:nvPicPr>
        <p:blipFill>
          <a:blip r:embed="rId6">
            <a:extLst>
              <a:ext uri="{28A0092B-C50C-407E-A947-70E740481C1C}">
                <a14:useLocalDpi xmlns:a14="http://schemas.microsoft.com/office/drawing/2010/main" val="0"/>
              </a:ext>
            </a:extLst>
          </a:blip>
          <a:srcRect b="8820"/>
          <a:stretch>
            <a:fillRect/>
          </a:stretch>
        </p:blipFill>
        <p:spPr bwMode="auto">
          <a:xfrm>
            <a:off x="5343526" y="1981201"/>
            <a:ext cx="1745456" cy="232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EDD9098-E2B6-4184-AD46-16E5A976B3E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16906" y="2237185"/>
            <a:ext cx="1171575"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a:extLst>
              <a:ext uri="{FF2B5EF4-FFF2-40B4-BE49-F238E27FC236}">
                <a16:creationId xmlns:a16="http://schemas.microsoft.com/office/drawing/2014/main" id="{03F33602-2931-4AFB-9000-EAE2FAF6C8DD}"/>
              </a:ext>
            </a:extLst>
          </p:cNvPr>
          <p:cNvSpPr/>
          <p:nvPr/>
        </p:nvSpPr>
        <p:spPr>
          <a:xfrm rot="5400000">
            <a:off x="732736" y="301157"/>
            <a:ext cx="2327672" cy="1537788"/>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050">
              <a:solidFill>
                <a:prstClr val="white"/>
              </a:solidFill>
            </a:endParaRPr>
          </a:p>
        </p:txBody>
      </p:sp>
      <p:pic>
        <p:nvPicPr>
          <p:cNvPr id="4" name="Picture 3">
            <a:extLst>
              <a:ext uri="{FF2B5EF4-FFF2-40B4-BE49-F238E27FC236}">
                <a16:creationId xmlns:a16="http://schemas.microsoft.com/office/drawing/2014/main" id="{20DD16BF-3AD9-48D3-8AF6-53E612BCDA7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18141916">
            <a:off x="707827" y="634008"/>
            <a:ext cx="2050257" cy="38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20CE24D-1E65-4598-8E24-5DF0F917639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144316" y="626269"/>
            <a:ext cx="151804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C26A8B5-1973-4EE3-A661-352BBDB9E3C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042172" y="60722"/>
            <a:ext cx="15192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B54F96E-9F5B-4454-BAC3-105F017E1D7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57876" y="382191"/>
            <a:ext cx="1632347" cy="138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Hộp Văn bản 13">
                <a:extLst>
                  <a:ext uri="{FF2B5EF4-FFF2-40B4-BE49-F238E27FC236}">
                    <a16:creationId xmlns:a16="http://schemas.microsoft.com/office/drawing/2014/main" id="{309FF447-7991-47EE-848D-D642589122D7}"/>
                  </a:ext>
                </a:extLst>
              </p:cNvPr>
              <p:cNvSpPr txBox="1"/>
              <p:nvPr/>
            </p:nvSpPr>
            <p:spPr>
              <a:xfrm>
                <a:off x="2214563" y="-36606"/>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14" name="Hộp Văn bản 13">
                <a:extLst>
                  <a:ext uri="{FF2B5EF4-FFF2-40B4-BE49-F238E27FC236}">
                    <a16:creationId xmlns:a16="http://schemas.microsoft.com/office/drawing/2014/main" id="{309FF447-7991-47EE-848D-D642589122D7}"/>
                  </a:ext>
                </a:extLst>
              </p:cNvPr>
              <p:cNvSpPr txBox="1">
                <a:spLocks noRot="1" noChangeAspect="1" noMove="1" noResize="1" noEditPoints="1" noAdjustHandles="1" noChangeArrowheads="1" noChangeShapeType="1" noTextEdit="1"/>
              </p:cNvSpPr>
              <p:nvPr/>
            </p:nvSpPr>
            <p:spPr>
              <a:xfrm>
                <a:off x="2214563" y="-36606"/>
                <a:ext cx="6362700" cy="830997"/>
              </a:xfrm>
              <a:prstGeom prst="rect">
                <a:avLst/>
              </a:prstGeom>
              <a:blipFill>
                <a:blip r:embed="rId12"/>
                <a:stretch>
                  <a:fillRect l="-1437" t="-58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1000"/>
                                        <p:tgtEl>
                                          <p:spTgt spid="15"/>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1000"/>
                                        <p:tgtEl>
                                          <p:spTgt spid="7"/>
                                        </p:tgtEl>
                                      </p:cBhvr>
                                    </p:animEffect>
                                  </p:childTnLst>
                                </p:cTn>
                              </p:par>
                              <p:par>
                                <p:cTn id="27" presetID="6" presetClass="entr" presetSubtype="16"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1000"/>
                                        <p:tgtEl>
                                          <p:spTgt spid="17"/>
                                        </p:tgtEl>
                                      </p:cBhvr>
                                    </p:animEffect>
                                  </p:childTnLst>
                                </p:cTn>
                              </p:par>
                              <p:par>
                                <p:cTn id="30" presetID="6" presetClass="entr" presetSubtype="16"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1000"/>
                                        <p:tgtEl>
                                          <p:spTgt spid="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ircle(in)">
                                      <p:cBhvr>
                                        <p:cTn id="37" dur="1000"/>
                                        <p:tgtEl>
                                          <p:spTgt spid="9"/>
                                        </p:tgtEl>
                                      </p:cBhvr>
                                    </p:animEffect>
                                  </p:childTnLst>
                                </p:cTn>
                              </p:par>
                              <p:par>
                                <p:cTn id="38" presetID="6" presetClass="entr" presetSubtype="16"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6"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6D2DCB-A730-44D7-A5C3-0A035EA87FA2}"/>
                  </a:ext>
                </a:extLst>
              </p:cNvPr>
              <p:cNvSpPr txBox="1"/>
              <p:nvPr/>
            </p:nvSpPr>
            <p:spPr>
              <a:xfrm>
                <a:off x="104879" y="202339"/>
                <a:ext cx="8934241" cy="1146468"/>
              </a:xfrm>
              <a:prstGeom prst="rect">
                <a:avLst/>
              </a:prstGeom>
              <a:noFill/>
            </p:spPr>
            <p:txBody>
              <a:bodyPr wrap="none" rtlCol="0">
                <a:spAutoFit/>
              </a:bodyPr>
              <a:lstStyle/>
              <a:p>
                <a:pPr>
                  <a:lnSpc>
                    <a:spcPct val="150000"/>
                  </a:lnSpc>
                </a:pPr>
                <a:r>
                  <a:rPr lang="en-US" sz="2400" b="1" i="1">
                    <a:latin typeface="Times New Roman" panose="02020603050405020304" pitchFamily="18" charset="0"/>
                    <a:cs typeface="Times New Roman" panose="02020603050405020304" pitchFamily="18" charset="0"/>
                  </a:rPr>
                  <a:t>Đối với hàm số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𝟐</m:t>
                        </m:r>
                        <m:r>
                          <a:rPr lang="en-US" sz="2400" b="1" i="1" smtClean="0">
                            <a:latin typeface="Cambria Math" panose="02040503050406030204" pitchFamily="18" charset="0"/>
                          </a:rPr>
                          <m:t>𝒙</m:t>
                        </m:r>
                      </m:e>
                      <m:sup>
                        <m:r>
                          <a:rPr lang="en-US" sz="2400" b="1" i="1" smtClean="0">
                            <a:latin typeface="Cambria Math" panose="02040503050406030204" pitchFamily="18" charset="0"/>
                          </a:rPr>
                          <m:t>𝟐</m:t>
                        </m:r>
                      </m:sup>
                    </m:sSup>
                  </m:oMath>
                </a14:m>
                <a:r>
                  <a:rPr lang="en-US" sz="2400" b="1" i="1">
                    <a:latin typeface="Times New Roman" panose="02020603050405020304" pitchFamily="18" charset="0"/>
                    <a:cs typeface="Times New Roman" panose="02020603050405020304" pitchFamily="18" charset="0"/>
                  </a:rPr>
                  <a:t>, khi </a:t>
                </a:r>
                <a14:m>
                  <m:oMath xmlns:m="http://schemas.openxmlformats.org/officeDocument/2006/math">
                    <m:r>
                      <a:rPr lang="en-US" sz="2400" b="1" i="1" smtClean="0">
                        <a:latin typeface="Cambria Math" panose="02040503050406030204" pitchFamily="18" charset="0"/>
                        <a:ea typeface="Cambria Math" panose="02040503050406030204" pitchFamily="18" charset="0"/>
                      </a:rPr>
                      <m:t>𝒙</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𝟎</m:t>
                    </m:r>
                    <m:r>
                      <a:rPr lang="en-US" sz="2400" b="1" i="1" smtClean="0">
                        <a:latin typeface="Cambria Math" panose="02040503050406030204" pitchFamily="18" charset="0"/>
                        <a:ea typeface="Cambria Math" panose="02040503050406030204" pitchFamily="18" charset="0"/>
                      </a:rPr>
                      <m:t>  </m:t>
                    </m:r>
                  </m:oMath>
                </a14:m>
                <a:r>
                  <a:rPr lang="en-US" sz="2400" b="1" i="1">
                    <a:latin typeface="Times New Roman" panose="02020603050405020304" pitchFamily="18" charset="0"/>
                    <a:cs typeface="Times New Roman" panose="02020603050405020304" pitchFamily="18" charset="0"/>
                  </a:rPr>
                  <a:t>thì giá trị của </a:t>
                </a:r>
                <a14:m>
                  <m:oMath xmlns:m="http://schemas.openxmlformats.org/officeDocument/2006/math">
                    <m:r>
                      <a:rPr lang="en-US" sz="2400" b="1" i="1" smtClean="0">
                        <a:latin typeface="Cambria Math" panose="02040503050406030204" pitchFamily="18" charset="0"/>
                      </a:rPr>
                      <m:t>𝒚</m:t>
                    </m:r>
                  </m:oMath>
                </a14:m>
                <a:r>
                  <a:rPr lang="en-US" sz="2400" b="1" i="1">
                    <a:latin typeface="Times New Roman" panose="02020603050405020304" pitchFamily="18" charset="0"/>
                    <a:cs typeface="Times New Roman" panose="02020603050405020304" pitchFamily="18" charset="0"/>
                  </a:rPr>
                  <a:t> dương hay âm ?</a:t>
                </a:r>
              </a:p>
              <a:p>
                <a:pPr>
                  <a:lnSpc>
                    <a:spcPct val="150000"/>
                  </a:lnSpc>
                </a:pPr>
                <a:r>
                  <a:rPr lang="en-US" sz="2400" b="1" i="1">
                    <a:latin typeface="Times New Roman" panose="02020603050405020304" pitchFamily="18" charset="0"/>
                    <a:cs typeface="Times New Roman" panose="02020603050405020304" pitchFamily="18" charset="0"/>
                  </a:rPr>
                  <a:t>Khi </a:t>
                </a:r>
                <a14:m>
                  <m:oMath xmlns:m="http://schemas.openxmlformats.org/officeDocument/2006/math">
                    <m:r>
                      <a:rPr lang="en-US" sz="2400" b="1" i="1" smtClean="0">
                        <a:latin typeface="Cambria Math" panose="02040503050406030204" pitchFamily="18" charset="0"/>
                      </a:rPr>
                      <m:t>𝒙</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i="1">
                    <a:latin typeface="Times New Roman" panose="02020603050405020304" pitchFamily="18" charset="0"/>
                    <a:cs typeface="Times New Roman" panose="02020603050405020304" pitchFamily="18" charset="0"/>
                  </a:rPr>
                  <a:t> thì sao ?</a:t>
                </a:r>
              </a:p>
            </p:txBody>
          </p:sp>
        </mc:Choice>
        <mc:Fallback xmlns="">
          <p:sp>
            <p:nvSpPr>
              <p:cNvPr id="2" name="TextBox 1">
                <a:extLst>
                  <a:ext uri="{FF2B5EF4-FFF2-40B4-BE49-F238E27FC236}">
                    <a16:creationId xmlns:a16="http://schemas.microsoft.com/office/drawing/2014/main" id="{C16D2DCB-A730-44D7-A5C3-0A035EA87FA2}"/>
                  </a:ext>
                </a:extLst>
              </p:cNvPr>
              <p:cNvSpPr txBox="1">
                <a:spLocks noRot="1" noChangeAspect="1" noMove="1" noResize="1" noEditPoints="1" noAdjustHandles="1" noChangeArrowheads="1" noChangeShapeType="1" noTextEdit="1"/>
              </p:cNvSpPr>
              <p:nvPr/>
            </p:nvSpPr>
            <p:spPr>
              <a:xfrm>
                <a:off x="104879" y="202339"/>
                <a:ext cx="8934241" cy="1146468"/>
              </a:xfrm>
              <a:prstGeom prst="rect">
                <a:avLst/>
              </a:prstGeom>
              <a:blipFill>
                <a:blip r:embed="rId2"/>
                <a:stretch>
                  <a:fillRect l="-1023" r="-136" b="-11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80AB91-7E17-4342-ACEA-2959D62B4166}"/>
                  </a:ext>
                </a:extLst>
              </p:cNvPr>
              <p:cNvSpPr txBox="1"/>
              <p:nvPr/>
            </p:nvSpPr>
            <p:spPr>
              <a:xfrm>
                <a:off x="486696" y="1275710"/>
                <a:ext cx="3284169" cy="1687963"/>
              </a:xfrm>
              <a:prstGeom prst="rect">
                <a:avLst/>
              </a:prstGeom>
              <a:noFill/>
            </p:spPr>
            <p:txBody>
              <a:bodyPr wrap="none" rtlCol="0">
                <a:spAutoFit/>
              </a:bodyPr>
              <a:lstStyle/>
              <a:p>
                <a:pPr>
                  <a:lnSpc>
                    <a:spcPct val="150000"/>
                  </a:lnSpc>
                </a:pPr>
                <a:r>
                  <a:rPr lang="en-US" sz="2400" i="1" dirty="0" err="1">
                    <a:latin typeface="Times New Roman" panose="02020603050405020304" pitchFamily="18" charset="0"/>
                    <a:cs typeface="Times New Roman" panose="02020603050405020304" pitchFamily="18" charset="0"/>
                  </a:rPr>
                  <a:t>Hàm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i="1" dirty="0">
                    <a:latin typeface="Times New Roman" panose="02020603050405020304" pitchFamily="18" charset="0"/>
                    <a:cs typeface="Times New Roman" panose="02020603050405020304" pitchFamily="18" charset="0"/>
                  </a:rPr>
                  <a:t>:</a:t>
                </a:r>
              </a:p>
              <a:p>
                <a:pPr marL="169863">
                  <a:lnSpc>
                    <a:spcPct val="150000"/>
                  </a:lnSpc>
                </a:pPr>
                <a:r>
                  <a:rPr lang="en-US" sz="2400" i="1" dirty="0">
                    <a:latin typeface="Times New Roman" panose="02020603050405020304" pitchFamily="18" charset="0"/>
                    <a:cs typeface="Times New Roman" panose="02020603050405020304" pitchFamily="18" charset="0"/>
                  </a:rPr>
                  <a:t>+ Khi </a:t>
                </a:r>
                <a14:m>
                  <m:oMath xmlns:m="http://schemas.openxmlformats.org/officeDocument/2006/math">
                    <m:r>
                      <a:rPr lang="en-US" sz="2400" b="0" i="1" smtClean="0">
                        <a:latin typeface="Cambria Math" panose="02040503050406030204" pitchFamily="18" charset="0"/>
                        <a:ea typeface="Cambria Math" panose="02040503050406030204" pitchFamily="18" charset="0"/>
                      </a:rPr>
                      <m:t>𝑥</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&gt;</m:t>
                    </m:r>
                    <m:r>
                      <a:rPr lang="en-US" sz="2400" i="1" smtClean="0">
                        <a:latin typeface="Cambria Math" panose="02040503050406030204" pitchFamily="18" charset="0"/>
                      </a:rPr>
                      <m:t>0</m:t>
                    </m:r>
                  </m:oMath>
                </a14:m>
                <a:endParaRPr lang="en-US" sz="2400" i="1" dirty="0">
                  <a:latin typeface="Times New Roman" panose="02020603050405020304" pitchFamily="18" charset="0"/>
                  <a:cs typeface="Times New Roman" panose="02020603050405020304" pitchFamily="18" charset="0"/>
                </a:endParaRPr>
              </a:p>
              <a:p>
                <a:pPr marL="169863">
                  <a:lnSpc>
                    <a:spcPct val="150000"/>
                  </a:lnSpc>
                </a:pPr>
                <a:r>
                  <a:rPr lang="en-US" sz="2400" i="1" dirty="0">
                    <a:latin typeface="Times New Roman" panose="02020603050405020304" pitchFamily="18" charset="0"/>
                    <a:cs typeface="Times New Roman" panose="02020603050405020304" pitchFamily="18" charset="0"/>
                  </a:rPr>
                  <a:t>+ Khi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m:t>
                    </m:r>
                    <m:r>
                      <a:rPr lang="en-US" sz="2400" i="1" smtClean="0">
                        <a:latin typeface="Cambria Math" panose="02040503050406030204" pitchFamily="18" charset="0"/>
                      </a:rPr>
                      <m:t>0</m:t>
                    </m:r>
                  </m:oMath>
                </a14:m>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m:t>
                    </m:r>
                    <m:r>
                      <a:rPr lang="en-US" sz="2400" i="1" smtClean="0">
                        <a:latin typeface="Cambria Math" panose="02040503050406030204" pitchFamily="18" charset="0"/>
                      </a:rPr>
                      <m:t>0</m:t>
                    </m:r>
                  </m:oMath>
                </a14:m>
                <a:r>
                  <a:rPr lang="en-US" sz="2400" i="1" dirty="0">
                    <a:latin typeface="Times New Roman" panose="02020603050405020304" pitchFamily="18"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5780AB91-7E17-4342-ACEA-2959D62B4166}"/>
                  </a:ext>
                </a:extLst>
              </p:cNvPr>
              <p:cNvSpPr txBox="1">
                <a:spLocks noRot="1" noChangeAspect="1" noMove="1" noResize="1" noEditPoints="1" noAdjustHandles="1" noChangeArrowheads="1" noChangeShapeType="1" noTextEdit="1"/>
              </p:cNvSpPr>
              <p:nvPr/>
            </p:nvSpPr>
            <p:spPr>
              <a:xfrm>
                <a:off x="486696" y="1275710"/>
                <a:ext cx="3284169" cy="1687963"/>
              </a:xfrm>
              <a:prstGeom prst="rect">
                <a:avLst/>
              </a:prstGeom>
              <a:blipFill>
                <a:blip r:embed="rId3"/>
                <a:stretch>
                  <a:fillRect l="-2968" b="-7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285D044-680E-4624-BE2F-D540F0E3F6EC}"/>
                  </a:ext>
                </a:extLst>
              </p:cNvPr>
              <p:cNvSpPr txBox="1"/>
              <p:nvPr/>
            </p:nvSpPr>
            <p:spPr>
              <a:xfrm>
                <a:off x="4989282" y="1275710"/>
                <a:ext cx="5212902" cy="1754326"/>
              </a:xfrm>
              <a:prstGeom prst="rect">
                <a:avLst/>
              </a:prstGeom>
              <a:noFill/>
            </p:spPr>
            <p:txBody>
              <a:bodyPr wrap="none" rtlCol="0">
                <a:spAutoFit/>
              </a:bodyPr>
              <a:lstStyle/>
              <a:p>
                <a:pPr>
                  <a:lnSpc>
                    <a:spcPct val="150000"/>
                  </a:lnSpc>
                </a:pPr>
                <a:r>
                  <a:rPr lang="en-US" sz="2400" i="1" dirty="0">
                    <a:latin typeface="Times New Roman" panose="02020603050405020304" pitchFamily="18" charset="0"/>
                    <a:cs typeface="Times New Roman" panose="02020603050405020304" pitchFamily="18" charset="0"/>
                  </a:rPr>
                  <a:t>Ta </a:t>
                </a:r>
                <a:r>
                  <a:rPr lang="en-US" sz="2400" i="1" dirty="0" err="1">
                    <a:latin typeface="Times New Roman" panose="02020603050405020304" pitchFamily="18" charset="0"/>
                    <a:cs typeface="Times New Roman" panose="02020603050405020304" pitchFamily="18" charset="0"/>
                  </a:rPr>
                  <a:t>có</a:t>
                </a:r>
                <a:r>
                  <a:rPr lang="en-US" sz="2400" i="1" dirty="0">
                    <a:latin typeface="Times New Roman" panose="02020603050405020304" pitchFamily="18" charset="0"/>
                    <a:cs typeface="Times New Roman" panose="02020603050405020304" pitchFamily="18" charset="0"/>
                  </a:rPr>
                  <a:t> : </a:t>
                </a:r>
              </a:p>
              <a:p>
                <a:pPr>
                  <a:lnSpc>
                    <a:spcPct val="150000"/>
                  </a:lnSpc>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r>
                        <a:rPr lang="en-US" sz="2400" b="0" i="1" smtClean="0">
                          <a:latin typeface="Cambria Math" panose="02040503050406030204" pitchFamily="18" charset="0"/>
                          <a:ea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𝑦</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m:t>
                      </m:r>
                      <m:r>
                        <a:rPr lang="en-US" sz="2400" i="1">
                          <a:latin typeface="Cambria Math" panose="02040503050406030204" pitchFamily="18" charset="0"/>
                          <a:ea typeface="Cambria Math" panose="02040503050406030204" pitchFamily="18" charset="0"/>
                        </a:rPr>
                        <m:t> ∀</m:t>
                      </m:r>
                      <m:r>
                        <a:rPr lang="en-US" sz="2400" i="1">
                          <a:latin typeface="Cambria Math" panose="02040503050406030204" pitchFamily="18" charset="0"/>
                          <a:ea typeface="Cambria Math" panose="02040503050406030204" pitchFamily="18" charset="0"/>
                        </a:rPr>
                        <m:t>𝑥</m:t>
                      </m:r>
                    </m:oMath>
                  </m:oMathPara>
                </a14:m>
                <a:endParaRPr lang="en-US" sz="2400" dirty="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r>
                        <a:rPr lang="en-US" sz="2400" b="0" i="1" smtClean="0">
                          <a:latin typeface="Cambria Math" panose="02040503050406030204" pitchFamily="18" charset="0"/>
                        </a:rPr>
                        <m:t>0</m:t>
                      </m:r>
                      <m:r>
                        <a:rPr lang="en-US" sz="240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0</m:t>
                      </m:r>
                    </m:oMath>
                  </m:oMathPara>
                </a14:m>
                <a:endParaRPr lang="en-US" sz="2400" dirty="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285D044-680E-4624-BE2F-D540F0E3F6EC}"/>
                  </a:ext>
                </a:extLst>
              </p:cNvPr>
              <p:cNvSpPr txBox="1">
                <a:spLocks noRot="1" noChangeAspect="1" noMove="1" noResize="1" noEditPoints="1" noAdjustHandles="1" noChangeArrowheads="1" noChangeShapeType="1" noTextEdit="1"/>
              </p:cNvSpPr>
              <p:nvPr/>
            </p:nvSpPr>
            <p:spPr>
              <a:xfrm>
                <a:off x="4989282" y="1275710"/>
                <a:ext cx="5212902" cy="1754326"/>
              </a:xfrm>
              <a:prstGeom prst="rect">
                <a:avLst/>
              </a:prstGeom>
              <a:blipFill>
                <a:blip r:embed="rId4"/>
                <a:stretch>
                  <a:fillRect l="-1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091C45A-A3D8-40EE-9316-3E4D2F4F8CAD}"/>
                  </a:ext>
                </a:extLst>
              </p:cNvPr>
              <p:cNvSpPr txBox="1"/>
              <p:nvPr/>
            </p:nvSpPr>
            <p:spPr>
              <a:xfrm>
                <a:off x="1689269" y="2866948"/>
                <a:ext cx="4163191"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Vậy GTNN của hàm số là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m:t>
                    </m:r>
                    <m:r>
                      <a:rPr lang="en-US" sz="240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091C45A-A3D8-40EE-9316-3E4D2F4F8CAD}"/>
                  </a:ext>
                </a:extLst>
              </p:cNvPr>
              <p:cNvSpPr txBox="1">
                <a:spLocks noRot="1" noChangeAspect="1" noMove="1" noResize="1" noEditPoints="1" noAdjustHandles="1" noChangeArrowheads="1" noChangeShapeType="1" noTextEdit="1"/>
              </p:cNvSpPr>
              <p:nvPr/>
            </p:nvSpPr>
            <p:spPr>
              <a:xfrm>
                <a:off x="1689269" y="2866948"/>
                <a:ext cx="4163191" cy="461665"/>
              </a:xfrm>
              <a:prstGeom prst="rect">
                <a:avLst/>
              </a:prstGeom>
              <a:blipFill>
                <a:blip r:embed="rId5"/>
                <a:stretch>
                  <a:fillRect l="-2196" t="-10526" b="-28947"/>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FA391699-4766-404E-B657-FC3E94ED5947}"/>
              </a:ext>
            </a:extLst>
          </p:cNvPr>
          <p:cNvCxnSpPr>
            <a:cxnSpLocks/>
          </p:cNvCxnSpPr>
          <p:nvPr/>
        </p:nvCxnSpPr>
        <p:spPr>
          <a:xfrm>
            <a:off x="4431890" y="1201994"/>
            <a:ext cx="0" cy="1096304"/>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9C4579-8205-41B5-B25C-3745ECE642E5}"/>
                  </a:ext>
                </a:extLst>
              </p:cNvPr>
              <p:cNvSpPr txBox="1"/>
              <p:nvPr/>
            </p:nvSpPr>
            <p:spPr>
              <a:xfrm>
                <a:off x="504394" y="3170106"/>
                <a:ext cx="6532942" cy="2254463"/>
              </a:xfrm>
              <a:prstGeom prst="rect">
                <a:avLst/>
              </a:prstGeom>
              <a:noFill/>
            </p:spPr>
            <p:txBody>
              <a:bodyPr wrap="none" rtlCol="0">
                <a:spAutoFit/>
              </a:bodyPr>
              <a:lstStyle/>
              <a:p>
                <a:pPr>
                  <a:lnSpc>
                    <a:spcPct val="150000"/>
                  </a:lnSpc>
                </a:pPr>
                <a:r>
                  <a:rPr lang="en-US" sz="2400" b="1">
                    <a:latin typeface="Times New Roman" panose="02020603050405020304" pitchFamily="18" charset="0"/>
                    <a:cs typeface="Times New Roman" panose="02020603050405020304" pitchFamily="18" charset="0"/>
                  </a:rPr>
                  <a:t>Nhận xét : Đối với hàm số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𝒂𝒙</m:t>
                        </m:r>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 (</m:t>
                    </m:r>
                    <m:r>
                      <a:rPr lang="en-US" sz="2400" b="1" i="1" smtClean="0">
                        <a:latin typeface="Cambria Math" panose="02040503050406030204" pitchFamily="18" charset="0"/>
                      </a:rPr>
                      <m:t>𝒂</m:t>
                    </m:r>
                    <m:r>
                      <a:rPr lang="en-US" sz="2400" b="1" i="1">
                        <a:latin typeface="Cambria Math" panose="02040503050406030204" pitchFamily="18" charset="0"/>
                      </a:rPr>
                      <m:t>&gt;</m:t>
                    </m:r>
                    <m:r>
                      <a:rPr lang="en-US" sz="2400" b="1" i="1">
                        <a:latin typeface="Cambria Math" panose="02040503050406030204" pitchFamily="18" charset="0"/>
                      </a:rPr>
                      <m:t>𝟎</m:t>
                    </m:r>
                  </m:oMath>
                </a14:m>
                <a:r>
                  <a:rPr lang="en-US" sz="2400" b="1">
                    <a:latin typeface="Times New Roman" panose="02020603050405020304" pitchFamily="18" charset="0"/>
                    <a:cs typeface="Times New Roman" panose="02020603050405020304" pitchFamily="18" charset="0"/>
                  </a:rPr>
                  <a:t>) thì : </a:t>
                </a: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&gt;</m:t>
                    </m:r>
                    <m:r>
                      <a:rPr lang="en-US" sz="2400" b="1" i="1" smtClean="0">
                        <a:latin typeface="Cambria Math" panose="02040503050406030204" pitchFamily="18" charset="0"/>
                      </a:rPr>
                      <m:t>𝟎</m:t>
                    </m:r>
                  </m:oMath>
                </a14:m>
                <a:r>
                  <a:rPr lang="en-US" sz="2400" b="1">
                    <a:latin typeface="Times New Roman" panose="02020603050405020304" pitchFamily="18" charset="0"/>
                    <a:cs typeface="Times New Roman" panose="02020603050405020304" pitchFamily="18" charset="0"/>
                  </a:rPr>
                  <a:t> với mọi </a:t>
                </a:r>
                <a14:m>
                  <m:oMath xmlns:m="http://schemas.openxmlformats.org/officeDocument/2006/math">
                    <m:r>
                      <a:rPr lang="en-US" sz="2400" b="1" i="1">
                        <a:latin typeface="Cambria Math" panose="02040503050406030204" pitchFamily="18" charset="0"/>
                        <a:ea typeface="Cambria Math" panose="02040503050406030204" pitchFamily="18" charset="0"/>
                      </a:rPr>
                      <m:t>𝒙</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𝟎</m:t>
                    </m:r>
                  </m:oMath>
                </a14:m>
                <a:endParaRPr lang="en-US" sz="2400" b="1">
                  <a:latin typeface="Times New Roman" panose="02020603050405020304" pitchFamily="18" charset="0"/>
                  <a:cs typeface="Times New Roman" panose="02020603050405020304" pitchFamily="18" charset="0"/>
                </a:endParaRP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a:latin typeface="Times New Roman" panose="02020603050405020304" pitchFamily="18" charset="0"/>
                    <a:cs typeface="Times New Roman" panose="02020603050405020304" pitchFamily="18" charset="0"/>
                  </a:rPr>
                  <a:t> khi </a:t>
                </a:r>
                <a14:m>
                  <m:oMath xmlns:m="http://schemas.openxmlformats.org/officeDocument/2006/math">
                    <m:r>
                      <a:rPr lang="en-US" sz="2400" b="1" i="1">
                        <a:latin typeface="Cambria Math" panose="02040503050406030204" pitchFamily="18" charset="0"/>
                      </a:rPr>
                      <m:t>𝒙</m:t>
                    </m:r>
                    <m:r>
                      <a:rPr lang="en-US" sz="2400" b="1" i="1">
                        <a:latin typeface="Cambria Math" panose="02040503050406030204" pitchFamily="18" charset="0"/>
                      </a:rPr>
                      <m:t>=</m:t>
                    </m:r>
                    <m:r>
                      <a:rPr lang="en-US" sz="2400" b="1" i="1">
                        <a:latin typeface="Cambria Math" panose="02040503050406030204" pitchFamily="18" charset="0"/>
                      </a:rPr>
                      <m:t>𝟎</m:t>
                    </m:r>
                  </m:oMath>
                </a14:m>
                <a:endParaRPr lang="en-US" sz="2400" b="1">
                  <a:latin typeface="Times New Roman" panose="02020603050405020304" pitchFamily="18" charset="0"/>
                  <a:cs typeface="Times New Roman" panose="02020603050405020304" pitchFamily="18" charset="0"/>
                </a:endParaRPr>
              </a:p>
              <a:p>
                <a:pPr>
                  <a:lnSpc>
                    <a:spcPct val="150000"/>
                  </a:lnSpc>
                </a:pPr>
                <a:endParaRPr lang="en-US" sz="2400" b="1">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A9C4579-8205-41B5-B25C-3745ECE642E5}"/>
                  </a:ext>
                </a:extLst>
              </p:cNvPr>
              <p:cNvSpPr txBox="1">
                <a:spLocks noRot="1" noChangeAspect="1" noMove="1" noResize="1" noEditPoints="1" noAdjustHandles="1" noChangeArrowheads="1" noChangeShapeType="1" noTextEdit="1"/>
              </p:cNvSpPr>
              <p:nvPr/>
            </p:nvSpPr>
            <p:spPr>
              <a:xfrm>
                <a:off x="504394" y="3170106"/>
                <a:ext cx="6532942" cy="2254463"/>
              </a:xfrm>
              <a:prstGeom prst="rect">
                <a:avLst/>
              </a:prstGeom>
              <a:blipFill>
                <a:blip r:embed="rId6"/>
                <a:stretch>
                  <a:fillRect l="-1494" r="-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87D14DC-5BE6-4508-BDC6-432A5CCC961D}"/>
                  </a:ext>
                </a:extLst>
              </p:cNvPr>
              <p:cNvSpPr txBox="1"/>
              <p:nvPr/>
            </p:nvSpPr>
            <p:spPr>
              <a:xfrm>
                <a:off x="178888" y="4710328"/>
                <a:ext cx="7183954"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Giá trị nhỏ nhất của hàm số là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đạt được tại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C87D14DC-5BE6-4508-BDC6-432A5CCC961D}"/>
                  </a:ext>
                </a:extLst>
              </p:cNvPr>
              <p:cNvSpPr txBox="1">
                <a:spLocks noRot="1" noChangeAspect="1" noMove="1" noResize="1" noEditPoints="1" noAdjustHandles="1" noChangeArrowheads="1" noChangeShapeType="1" noTextEdit="1"/>
              </p:cNvSpPr>
              <p:nvPr/>
            </p:nvSpPr>
            <p:spPr>
              <a:xfrm>
                <a:off x="178888" y="4710328"/>
                <a:ext cx="7183954" cy="461665"/>
              </a:xfrm>
              <a:prstGeom prst="rect">
                <a:avLst/>
              </a:prstGeom>
              <a:blipFill>
                <a:blip r:embed="rId7"/>
                <a:stretch>
                  <a:fillRect l="-1272"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ECC4E01-320E-4436-A236-50CAAE9B048D}"/>
                  </a:ext>
                </a:extLst>
              </p:cNvPr>
              <p:cNvSpPr txBox="1"/>
              <p:nvPr/>
            </p:nvSpPr>
            <p:spPr>
              <a:xfrm>
                <a:off x="1807932" y="-122364"/>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9" name="Hộp Văn bản 8">
                <a:extLst>
                  <a:ext uri="{FF2B5EF4-FFF2-40B4-BE49-F238E27FC236}">
                    <a16:creationId xmlns:a16="http://schemas.microsoft.com/office/drawing/2014/main" id="{CECC4E01-320E-4436-A236-50CAAE9B048D}"/>
                  </a:ext>
                </a:extLst>
              </p:cNvPr>
              <p:cNvSpPr txBox="1">
                <a:spLocks noRot="1" noChangeAspect="1" noMove="1" noResize="1" noEditPoints="1" noAdjustHandles="1" noChangeArrowheads="1" noChangeShapeType="1" noTextEdit="1"/>
              </p:cNvSpPr>
              <p:nvPr/>
            </p:nvSpPr>
            <p:spPr>
              <a:xfrm>
                <a:off x="1807932" y="-122364"/>
                <a:ext cx="6362700" cy="830997"/>
              </a:xfrm>
              <a:prstGeom prst="rect">
                <a:avLst/>
              </a:prstGeom>
              <a:blipFill>
                <a:blip r:embed="rId8"/>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01957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16D2DCB-A730-44D7-A5C3-0A035EA87FA2}"/>
                  </a:ext>
                </a:extLst>
              </p:cNvPr>
              <p:cNvSpPr txBox="1"/>
              <p:nvPr/>
            </p:nvSpPr>
            <p:spPr>
              <a:xfrm>
                <a:off x="486696" y="376084"/>
                <a:ext cx="9163471" cy="1146468"/>
              </a:xfrm>
              <a:prstGeom prst="rect">
                <a:avLst/>
              </a:prstGeom>
              <a:noFill/>
            </p:spPr>
            <p:txBody>
              <a:bodyPr wrap="none" rtlCol="0">
                <a:spAutoFit/>
              </a:bodyPr>
              <a:lstStyle/>
              <a:p>
                <a:pPr>
                  <a:lnSpc>
                    <a:spcPct val="150000"/>
                  </a:lnSpc>
                </a:pPr>
                <a:r>
                  <a:rPr lang="en-US" sz="2400" b="1" i="1">
                    <a:latin typeface="Times New Roman" panose="02020603050405020304" pitchFamily="18" charset="0"/>
                    <a:cs typeface="Times New Roman" panose="02020603050405020304" pitchFamily="18" charset="0"/>
                  </a:rPr>
                  <a:t>Đối với hàm số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𝟐</m:t>
                        </m:r>
                        <m:r>
                          <a:rPr lang="en-US" sz="2400" b="1" i="1" smtClean="0">
                            <a:latin typeface="Cambria Math" panose="02040503050406030204" pitchFamily="18" charset="0"/>
                          </a:rPr>
                          <m:t>𝒙</m:t>
                        </m:r>
                      </m:e>
                      <m:sup>
                        <m:r>
                          <a:rPr lang="en-US" sz="2400" b="1" i="1" smtClean="0">
                            <a:latin typeface="Cambria Math" panose="02040503050406030204" pitchFamily="18" charset="0"/>
                          </a:rPr>
                          <m:t>𝟐</m:t>
                        </m:r>
                      </m:sup>
                    </m:sSup>
                  </m:oMath>
                </a14:m>
                <a:r>
                  <a:rPr lang="en-US" sz="2400" b="1" i="1">
                    <a:latin typeface="Times New Roman" panose="02020603050405020304" pitchFamily="18" charset="0"/>
                    <a:cs typeface="Times New Roman" panose="02020603050405020304" pitchFamily="18" charset="0"/>
                  </a:rPr>
                  <a:t>, khi </a:t>
                </a:r>
                <a14:m>
                  <m:oMath xmlns:m="http://schemas.openxmlformats.org/officeDocument/2006/math">
                    <m:r>
                      <a:rPr lang="en-US" sz="2400" b="1" i="1" smtClean="0">
                        <a:latin typeface="Cambria Math" panose="02040503050406030204" pitchFamily="18" charset="0"/>
                        <a:ea typeface="Cambria Math" panose="02040503050406030204" pitchFamily="18" charset="0"/>
                      </a:rPr>
                      <m:t>𝒙</m:t>
                    </m:r>
                    <m:r>
                      <a:rPr lang="en-US" sz="2400" b="1" i="1" smtClean="0">
                        <a:latin typeface="Cambria Math" panose="02040503050406030204" pitchFamily="18" charset="0"/>
                        <a:ea typeface="Cambria Math" panose="02040503050406030204" pitchFamily="18" charset="0"/>
                      </a:rPr>
                      <m:t>≠</m:t>
                    </m:r>
                    <m:r>
                      <a:rPr lang="en-US" sz="2400" b="1" i="1" smtClean="0">
                        <a:latin typeface="Cambria Math" panose="02040503050406030204" pitchFamily="18" charset="0"/>
                        <a:ea typeface="Cambria Math" panose="02040503050406030204" pitchFamily="18" charset="0"/>
                      </a:rPr>
                      <m:t>𝟎</m:t>
                    </m:r>
                    <m:r>
                      <a:rPr lang="en-US" sz="2400" b="1" i="1" smtClean="0">
                        <a:latin typeface="Cambria Math" panose="02040503050406030204" pitchFamily="18" charset="0"/>
                        <a:ea typeface="Cambria Math" panose="02040503050406030204" pitchFamily="18" charset="0"/>
                      </a:rPr>
                      <m:t>  </m:t>
                    </m:r>
                  </m:oMath>
                </a14:m>
                <a:r>
                  <a:rPr lang="en-US" sz="2400" b="1" i="1">
                    <a:latin typeface="Times New Roman" panose="02020603050405020304" pitchFamily="18" charset="0"/>
                    <a:cs typeface="Times New Roman" panose="02020603050405020304" pitchFamily="18" charset="0"/>
                  </a:rPr>
                  <a:t>thì giá trị của </a:t>
                </a:r>
                <a14:m>
                  <m:oMath xmlns:m="http://schemas.openxmlformats.org/officeDocument/2006/math">
                    <m:r>
                      <a:rPr lang="en-US" sz="2400" b="1" i="1" smtClean="0">
                        <a:latin typeface="Cambria Math" panose="02040503050406030204" pitchFamily="18" charset="0"/>
                      </a:rPr>
                      <m:t>𝒚</m:t>
                    </m:r>
                  </m:oMath>
                </a14:m>
                <a:r>
                  <a:rPr lang="en-US" sz="2400" b="1" i="1">
                    <a:latin typeface="Times New Roman" panose="02020603050405020304" pitchFamily="18" charset="0"/>
                    <a:cs typeface="Times New Roman" panose="02020603050405020304" pitchFamily="18" charset="0"/>
                  </a:rPr>
                  <a:t> dương hay âm ?</a:t>
                </a:r>
              </a:p>
              <a:p>
                <a:pPr>
                  <a:lnSpc>
                    <a:spcPct val="150000"/>
                  </a:lnSpc>
                </a:pPr>
                <a:r>
                  <a:rPr lang="en-US" sz="2400" b="1" i="1">
                    <a:latin typeface="Times New Roman" panose="02020603050405020304" pitchFamily="18" charset="0"/>
                    <a:cs typeface="Times New Roman" panose="02020603050405020304" pitchFamily="18" charset="0"/>
                  </a:rPr>
                  <a:t>Khi </a:t>
                </a:r>
                <a14:m>
                  <m:oMath xmlns:m="http://schemas.openxmlformats.org/officeDocument/2006/math">
                    <m:r>
                      <a:rPr lang="en-US" sz="2400" b="1" i="1" smtClean="0">
                        <a:latin typeface="Cambria Math" panose="02040503050406030204" pitchFamily="18" charset="0"/>
                      </a:rPr>
                      <m:t>𝒙</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i="1">
                    <a:latin typeface="Times New Roman" panose="02020603050405020304" pitchFamily="18" charset="0"/>
                    <a:cs typeface="Times New Roman" panose="02020603050405020304" pitchFamily="18" charset="0"/>
                  </a:rPr>
                  <a:t> thì sao ?</a:t>
                </a:r>
              </a:p>
            </p:txBody>
          </p:sp>
        </mc:Choice>
        <mc:Fallback xmlns="">
          <p:sp>
            <p:nvSpPr>
              <p:cNvPr id="2" name="TextBox 1">
                <a:extLst>
                  <a:ext uri="{FF2B5EF4-FFF2-40B4-BE49-F238E27FC236}">
                    <a16:creationId xmlns:a16="http://schemas.microsoft.com/office/drawing/2014/main" id="{C16D2DCB-A730-44D7-A5C3-0A035EA87FA2}"/>
                  </a:ext>
                </a:extLst>
              </p:cNvPr>
              <p:cNvSpPr txBox="1">
                <a:spLocks noRot="1" noChangeAspect="1" noMove="1" noResize="1" noEditPoints="1" noAdjustHandles="1" noChangeArrowheads="1" noChangeShapeType="1" noTextEdit="1"/>
              </p:cNvSpPr>
              <p:nvPr/>
            </p:nvSpPr>
            <p:spPr>
              <a:xfrm>
                <a:off x="486696" y="376084"/>
                <a:ext cx="9163471" cy="1146468"/>
              </a:xfrm>
              <a:prstGeom prst="rect">
                <a:avLst/>
              </a:prstGeom>
              <a:blipFill>
                <a:blip r:embed="rId2"/>
                <a:stretch>
                  <a:fillRect l="-1065" r="-67" b="-117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80AB91-7E17-4342-ACEA-2959D62B4166}"/>
                  </a:ext>
                </a:extLst>
              </p:cNvPr>
              <p:cNvSpPr txBox="1"/>
              <p:nvPr/>
            </p:nvSpPr>
            <p:spPr>
              <a:xfrm>
                <a:off x="77138" y="1323560"/>
                <a:ext cx="3284169" cy="1687963"/>
              </a:xfrm>
              <a:prstGeom prst="rect">
                <a:avLst/>
              </a:prstGeom>
              <a:noFill/>
            </p:spPr>
            <p:txBody>
              <a:bodyPr wrap="none" rtlCol="0">
                <a:spAutoFit/>
              </a:bodyPr>
              <a:lstStyle/>
              <a:p>
                <a:pPr>
                  <a:lnSpc>
                    <a:spcPct val="150000"/>
                  </a:lnSpc>
                </a:pPr>
                <a:r>
                  <a:rPr lang="en-US" sz="2400" i="1">
                    <a:latin typeface="Times New Roman" panose="02020603050405020304" pitchFamily="18" charset="0"/>
                    <a:cs typeface="Times New Roman" panose="02020603050405020304" pitchFamily="18" charset="0"/>
                  </a:rPr>
                  <a:t>Hàm số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oMath>
                </a14:m>
                <a:r>
                  <a:rPr lang="en-US" sz="2400" i="1">
                    <a:latin typeface="Times New Roman" panose="02020603050405020304" pitchFamily="18" charset="0"/>
                    <a:cs typeface="Times New Roman" panose="02020603050405020304" pitchFamily="18" charset="0"/>
                  </a:rPr>
                  <a:t>:</a:t>
                </a:r>
              </a:p>
              <a:p>
                <a:pPr marL="169863">
                  <a:lnSpc>
                    <a:spcPct val="150000"/>
                  </a:lnSpc>
                </a:pPr>
                <a:r>
                  <a:rPr lang="en-US" sz="2400" i="1">
                    <a:latin typeface="Times New Roman" panose="02020603050405020304" pitchFamily="18" charset="0"/>
                    <a:cs typeface="Times New Roman" panose="02020603050405020304" pitchFamily="18" charset="0"/>
                  </a:rPr>
                  <a:t>+ Khi </a:t>
                </a:r>
                <a14:m>
                  <m:oMath xmlns:m="http://schemas.openxmlformats.org/officeDocument/2006/math">
                    <m:r>
                      <a:rPr lang="en-US" sz="2400" b="0" i="1" smtClean="0">
                        <a:latin typeface="Cambria Math" panose="02040503050406030204" pitchFamily="18" charset="0"/>
                        <a:ea typeface="Cambria Math" panose="02040503050406030204" pitchFamily="18" charset="0"/>
                      </a:rPr>
                      <m:t>𝑥</m:t>
                    </m:r>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thì </a:t>
                </a:r>
                <a14:m>
                  <m:oMath xmlns:m="http://schemas.openxmlformats.org/officeDocument/2006/math">
                    <m:r>
                      <a:rPr lang="en-US" sz="2400" i="1" smtClean="0">
                        <a:latin typeface="Cambria Math" panose="02040503050406030204" pitchFamily="18" charset="0"/>
                      </a:rPr>
                      <m:t>𝑦</m:t>
                    </m:r>
                    <m:r>
                      <a:rPr lang="en-US" sz="2400" b="0" i="1" smtClean="0">
                        <a:latin typeface="Cambria Math" panose="02040503050406030204" pitchFamily="18" charset="0"/>
                      </a:rPr>
                      <m:t>&lt;</m:t>
                    </m:r>
                    <m:r>
                      <a:rPr lang="en-US" sz="240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a:p>
                <a:pPr marL="169863">
                  <a:lnSpc>
                    <a:spcPct val="150000"/>
                  </a:lnSpc>
                </a:pPr>
                <a:r>
                  <a:rPr lang="en-US" sz="2400" i="1">
                    <a:latin typeface="Times New Roman" panose="02020603050405020304" pitchFamily="18" charset="0"/>
                    <a:cs typeface="Times New Roman" panose="02020603050405020304" pitchFamily="18" charset="0"/>
                  </a:rPr>
                  <a:t>+ Khi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thì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a:t>
                </a:r>
              </a:p>
            </p:txBody>
          </p:sp>
        </mc:Choice>
        <mc:Fallback xmlns="">
          <p:sp>
            <p:nvSpPr>
              <p:cNvPr id="3" name="TextBox 2">
                <a:extLst>
                  <a:ext uri="{FF2B5EF4-FFF2-40B4-BE49-F238E27FC236}">
                    <a16:creationId xmlns:a16="http://schemas.microsoft.com/office/drawing/2014/main" id="{5780AB91-7E17-4342-ACEA-2959D62B4166}"/>
                  </a:ext>
                </a:extLst>
              </p:cNvPr>
              <p:cNvSpPr txBox="1">
                <a:spLocks noRot="1" noChangeAspect="1" noMove="1" noResize="1" noEditPoints="1" noAdjustHandles="1" noChangeArrowheads="1" noChangeShapeType="1" noTextEdit="1"/>
              </p:cNvSpPr>
              <p:nvPr/>
            </p:nvSpPr>
            <p:spPr>
              <a:xfrm>
                <a:off x="77138" y="1323560"/>
                <a:ext cx="3284169" cy="1687963"/>
              </a:xfrm>
              <a:prstGeom prst="rect">
                <a:avLst/>
              </a:prstGeom>
              <a:blipFill>
                <a:blip r:embed="rId3"/>
                <a:stretch>
                  <a:fillRect l="-2974" b="-7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285D044-680E-4624-BE2F-D540F0E3F6EC}"/>
                  </a:ext>
                </a:extLst>
              </p:cNvPr>
              <p:cNvSpPr txBox="1"/>
              <p:nvPr/>
            </p:nvSpPr>
            <p:spPr>
              <a:xfrm>
                <a:off x="4007864" y="1050065"/>
                <a:ext cx="5356659" cy="1754326"/>
              </a:xfrm>
              <a:prstGeom prst="rect">
                <a:avLst/>
              </a:prstGeom>
              <a:noFill/>
            </p:spPr>
            <p:txBody>
              <a:bodyPr wrap="none" rtlCol="0">
                <a:spAutoFit/>
              </a:bodyPr>
              <a:lstStyle/>
              <a:p>
                <a:pPr>
                  <a:lnSpc>
                    <a:spcPct val="150000"/>
                  </a:lnSpc>
                </a:pPr>
                <a:r>
                  <a:rPr lang="en-US" sz="2400" i="1">
                    <a:latin typeface="Times New Roman" panose="02020603050405020304" pitchFamily="18" charset="0"/>
                    <a:cs typeface="Times New Roman" panose="02020603050405020304" pitchFamily="18" charset="0"/>
                  </a:rPr>
                  <a:t>Ta có : </a:t>
                </a:r>
              </a:p>
              <a:p>
                <a:pPr>
                  <a:lnSpc>
                    <a:spcPct val="150000"/>
                  </a:lnSpc>
                </a:pPr>
                <a14:m>
                  <m:oMathPara xmlns:m="http://schemas.openxmlformats.org/officeDocument/2006/math">
                    <m:oMathParaPr>
                      <m:jc m:val="left"/>
                    </m:oMathParaPr>
                    <m:oMath xmlns:m="http://schemas.openxmlformats.org/officeDocument/2006/math">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 ∀</m:t>
                      </m:r>
                      <m:r>
                        <a:rPr lang="en-US" sz="2400" b="0" i="1" smtClean="0">
                          <a:latin typeface="Cambria Math" panose="02040503050406030204" pitchFamily="18" charset="0"/>
                          <a:ea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 </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𝑥</m:t>
                          </m:r>
                        </m:e>
                        <m:sup>
                          <m:r>
                            <a:rPr lang="en-US" sz="2400" b="0" i="1" smtClean="0">
                              <a:latin typeface="Cambria Math" panose="02040503050406030204" pitchFamily="18" charset="0"/>
                              <a:ea typeface="Cambria Math" panose="02040503050406030204" pitchFamily="18" charset="0"/>
                            </a:rPr>
                            <m:t>2</m:t>
                          </m:r>
                        </m:sup>
                      </m:sSup>
                      <m:r>
                        <a:rPr lang="en-US" sz="2400" b="0" i="0"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 ∀</m:t>
                      </m:r>
                      <m:r>
                        <a:rPr lang="en-US" sz="2400" i="1">
                          <a:latin typeface="Cambria Math" panose="02040503050406030204" pitchFamily="18" charset="0"/>
                          <a:ea typeface="Cambria Math" panose="02040503050406030204" pitchFamily="18" charset="0"/>
                        </a:rPr>
                        <m:t>𝑥</m:t>
                      </m:r>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𝑦</m:t>
                      </m:r>
                      <m:r>
                        <a:rPr lang="en-US" sz="240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0 ∀</m:t>
                      </m:r>
                      <m:r>
                        <a:rPr lang="en-US" sz="2400" i="1">
                          <a:latin typeface="Cambria Math" panose="02040503050406030204" pitchFamily="18" charset="0"/>
                          <a:ea typeface="Cambria Math" panose="02040503050406030204" pitchFamily="18" charset="0"/>
                        </a:rPr>
                        <m:t>𝑥</m:t>
                      </m:r>
                    </m:oMath>
                  </m:oMathPara>
                </a14:m>
                <a:endParaRPr lang="en-US" sz="2400">
                  <a:latin typeface="Times New Roman" panose="02020603050405020304" pitchFamily="18" charset="0"/>
                  <a:cs typeface="Times New Roman" panose="02020603050405020304" pitchFamily="18" charset="0"/>
                </a:endParaRPr>
              </a:p>
              <a:p>
                <a:pPr>
                  <a:lnSpc>
                    <a:spcPct val="150000"/>
                  </a:lnSpc>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=0</m:t>
                      </m:r>
                      <m:r>
                        <a:rPr lang="en-US" sz="2400" smtClean="0">
                          <a:latin typeface="Cambria Math" panose="02040503050406030204" pitchFamily="18" charset="0"/>
                        </a:rPr>
                        <m:t>⇔</m:t>
                      </m:r>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−2</m:t>
                          </m:r>
                          <m:r>
                            <a:rPr lang="en-US" sz="2400" b="0" i="1" smtClean="0">
                              <a:latin typeface="Cambria Math" panose="02040503050406030204" pitchFamily="18" charset="0"/>
                            </a:rPr>
                            <m:t>𝑥</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=0</m:t>
                      </m:r>
                      <m:r>
                        <a:rPr lang="en-US" sz="2400">
                          <a:latin typeface="Cambria Math" panose="02040503050406030204" pitchFamily="18" charset="0"/>
                        </a:rPr>
                        <m:t>⇔</m:t>
                      </m:r>
                      <m:r>
                        <a:rPr lang="en-US" sz="2400" b="0" i="1" smtClean="0">
                          <a:latin typeface="Cambria Math" panose="02040503050406030204" pitchFamily="18" charset="0"/>
                        </a:rPr>
                        <m:t>𝑥</m:t>
                      </m:r>
                      <m:r>
                        <a:rPr lang="en-US" sz="2400" b="0" i="1" smtClean="0">
                          <a:latin typeface="Cambria Math" panose="02040503050406030204" pitchFamily="18" charset="0"/>
                        </a:rPr>
                        <m:t>=0</m:t>
                      </m:r>
                    </m:oMath>
                  </m:oMathPara>
                </a14:m>
                <a:endParaRPr lang="en-US" sz="240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2285D044-680E-4624-BE2F-D540F0E3F6EC}"/>
                  </a:ext>
                </a:extLst>
              </p:cNvPr>
              <p:cNvSpPr txBox="1">
                <a:spLocks noRot="1" noChangeAspect="1" noMove="1" noResize="1" noEditPoints="1" noAdjustHandles="1" noChangeArrowheads="1" noChangeShapeType="1" noTextEdit="1"/>
              </p:cNvSpPr>
              <p:nvPr/>
            </p:nvSpPr>
            <p:spPr>
              <a:xfrm>
                <a:off x="4007864" y="1050065"/>
                <a:ext cx="5356659" cy="1754326"/>
              </a:xfrm>
              <a:prstGeom prst="rect">
                <a:avLst/>
              </a:prstGeom>
              <a:blipFill>
                <a:blip r:embed="rId4"/>
                <a:stretch>
                  <a:fillRect l="-1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091C45A-A3D8-40EE-9316-3E4D2F4F8CAD}"/>
                  </a:ext>
                </a:extLst>
              </p:cNvPr>
              <p:cNvSpPr txBox="1"/>
              <p:nvPr/>
            </p:nvSpPr>
            <p:spPr>
              <a:xfrm>
                <a:off x="1943100" y="2851751"/>
                <a:ext cx="4129528"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Vậy GTLN của hàm số là </a:t>
                </a:r>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C091C45A-A3D8-40EE-9316-3E4D2F4F8CAD}"/>
                  </a:ext>
                </a:extLst>
              </p:cNvPr>
              <p:cNvSpPr txBox="1">
                <a:spLocks noRot="1" noChangeAspect="1" noMove="1" noResize="1" noEditPoints="1" noAdjustHandles="1" noChangeArrowheads="1" noChangeShapeType="1" noTextEdit="1"/>
              </p:cNvSpPr>
              <p:nvPr/>
            </p:nvSpPr>
            <p:spPr>
              <a:xfrm>
                <a:off x="1943100" y="2851751"/>
                <a:ext cx="4129528" cy="461665"/>
              </a:xfrm>
              <a:prstGeom prst="rect">
                <a:avLst/>
              </a:prstGeom>
              <a:blipFill>
                <a:blip r:embed="rId5"/>
                <a:stretch>
                  <a:fillRect l="-2363" t="-10526" b="-28947"/>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FA391699-4766-404E-B657-FC3E94ED5947}"/>
              </a:ext>
            </a:extLst>
          </p:cNvPr>
          <p:cNvCxnSpPr>
            <a:cxnSpLocks/>
          </p:cNvCxnSpPr>
          <p:nvPr/>
        </p:nvCxnSpPr>
        <p:spPr>
          <a:xfrm>
            <a:off x="3834857" y="1755447"/>
            <a:ext cx="0" cy="1096304"/>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A9C4579-8205-41B5-B25C-3745ECE642E5}"/>
                  </a:ext>
                </a:extLst>
              </p:cNvPr>
              <p:cNvSpPr txBox="1"/>
              <p:nvPr/>
            </p:nvSpPr>
            <p:spPr>
              <a:xfrm>
                <a:off x="568386" y="3106244"/>
                <a:ext cx="6532942" cy="2254463"/>
              </a:xfrm>
              <a:prstGeom prst="rect">
                <a:avLst/>
              </a:prstGeom>
              <a:noFill/>
            </p:spPr>
            <p:txBody>
              <a:bodyPr wrap="none" rtlCol="0">
                <a:spAutoFit/>
              </a:bodyPr>
              <a:lstStyle/>
              <a:p>
                <a:pPr>
                  <a:lnSpc>
                    <a:spcPct val="150000"/>
                  </a:lnSpc>
                </a:pPr>
                <a:r>
                  <a:rPr lang="en-US" sz="2400" b="1" dirty="0" err="1">
                    <a:latin typeface="Times New Roman" panose="02020603050405020304" pitchFamily="18" charset="0"/>
                    <a:cs typeface="Times New Roman" panose="02020603050405020304" pitchFamily="18" charset="0"/>
                  </a:rPr>
                  <a:t>Nhận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xét</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sSup>
                      <m:sSupPr>
                        <m:ctrlPr>
                          <a:rPr lang="en-US" sz="2400" b="1" i="1" smtClean="0">
                            <a:latin typeface="Cambria Math" panose="02040503050406030204" pitchFamily="18" charset="0"/>
                          </a:rPr>
                        </m:ctrlPr>
                      </m:sSupPr>
                      <m:e>
                        <m:r>
                          <a:rPr lang="en-US" sz="2400" b="1" i="1" smtClean="0">
                            <a:latin typeface="Cambria Math" panose="02040503050406030204" pitchFamily="18" charset="0"/>
                          </a:rPr>
                          <m:t>𝒂𝒙</m:t>
                        </m:r>
                      </m:e>
                      <m:sup>
                        <m:r>
                          <a:rPr lang="en-US" sz="2400" b="1" i="1" smtClean="0">
                            <a:latin typeface="Cambria Math" panose="02040503050406030204" pitchFamily="18" charset="0"/>
                          </a:rPr>
                          <m:t>𝟐</m:t>
                        </m:r>
                      </m:sup>
                    </m:sSup>
                    <m:r>
                      <a:rPr lang="en-US" sz="2400" b="1" i="1" smtClean="0">
                        <a:latin typeface="Cambria Math" panose="02040503050406030204" pitchFamily="18" charset="0"/>
                      </a:rPr>
                      <m:t> (</m:t>
                    </m:r>
                    <m:r>
                      <a:rPr lang="en-US" sz="2400" b="1" i="1" smtClean="0">
                        <a:latin typeface="Cambria Math" panose="02040503050406030204" pitchFamily="18" charset="0"/>
                      </a:rPr>
                      <m:t>𝒂</m:t>
                    </m:r>
                    <m:r>
                      <a:rPr lang="en-US" sz="2400" b="1" i="1" smtClean="0">
                        <a:latin typeface="Cambria Math" panose="02040503050406030204" pitchFamily="18" charset="0"/>
                      </a:rPr>
                      <m:t>&lt;</m:t>
                    </m:r>
                    <m:r>
                      <a:rPr lang="en-US" sz="2400" b="1" i="1">
                        <a:latin typeface="Cambria Math" panose="02040503050406030204" pitchFamily="18" charset="0"/>
                      </a:rPr>
                      <m:t>𝟎</m:t>
                    </m:r>
                  </m:oMath>
                </a14:m>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thì</a:t>
                </a:r>
                <a:r>
                  <a:rPr lang="en-US" sz="2400" b="1" dirty="0">
                    <a:latin typeface="Times New Roman" panose="02020603050405020304" pitchFamily="18" charset="0"/>
                    <a:cs typeface="Times New Roman" panose="02020603050405020304" pitchFamily="18" charset="0"/>
                  </a:rPr>
                  <a:t> : </a:t>
                </a: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&lt;</m:t>
                    </m:r>
                    <m:r>
                      <a:rPr lang="en-US" sz="2400" b="1" i="1" smtClean="0">
                        <a:latin typeface="Cambria Math" panose="02040503050406030204" pitchFamily="18" charset="0"/>
                      </a:rPr>
                      <m:t>𝟎</m:t>
                    </m:r>
                  </m:oMath>
                </a14:m>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mọi</a:t>
                </a:r>
                <a:r>
                  <a:rPr lang="en-US" sz="2400" b="1"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ea typeface="Cambria Math" panose="02040503050406030204" pitchFamily="18" charset="0"/>
                      </a:rPr>
                      <m:t>𝒙</m:t>
                    </m:r>
                    <m:r>
                      <a:rPr lang="en-US" sz="2400" b="1" i="1">
                        <a:latin typeface="Cambria Math" panose="02040503050406030204" pitchFamily="18" charset="0"/>
                        <a:ea typeface="Cambria Math" panose="02040503050406030204" pitchFamily="18" charset="0"/>
                      </a:rPr>
                      <m:t>≠</m:t>
                    </m:r>
                    <m:r>
                      <a:rPr lang="en-US" sz="2400" b="1" i="1">
                        <a:latin typeface="Cambria Math" panose="02040503050406030204" pitchFamily="18" charset="0"/>
                        <a:ea typeface="Cambria Math" panose="02040503050406030204" pitchFamily="18" charset="0"/>
                      </a:rPr>
                      <m:t>𝟎</m:t>
                    </m:r>
                  </m:oMath>
                </a14:m>
                <a:endParaRPr lang="en-US" sz="2400" b="1" dirty="0">
                  <a:latin typeface="Times New Roman" panose="02020603050405020304" pitchFamily="18" charset="0"/>
                  <a:cs typeface="Times New Roman" panose="02020603050405020304" pitchFamily="18" charset="0"/>
                </a:endParaRPr>
              </a:p>
              <a:p>
                <a:pPr marL="685800">
                  <a:lnSpc>
                    <a:spcPct val="150000"/>
                  </a:lnSpc>
                </a:pP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𝟎</m:t>
                    </m:r>
                  </m:oMath>
                </a14:m>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a:latin typeface="Cambria Math" panose="02040503050406030204" pitchFamily="18" charset="0"/>
                      </a:rPr>
                      <m:t>𝒙</m:t>
                    </m:r>
                    <m:r>
                      <a:rPr lang="en-US" sz="2400" b="1" i="1">
                        <a:latin typeface="Cambria Math" panose="02040503050406030204" pitchFamily="18" charset="0"/>
                      </a:rPr>
                      <m:t>=</m:t>
                    </m:r>
                    <m:r>
                      <a:rPr lang="en-US" sz="2400" b="1" i="1">
                        <a:latin typeface="Cambria Math" panose="02040503050406030204" pitchFamily="18" charset="0"/>
                      </a:rPr>
                      <m:t>𝟎</m:t>
                    </m:r>
                  </m:oMath>
                </a14:m>
                <a:endParaRPr lang="en-US" sz="2400" b="1" dirty="0">
                  <a:latin typeface="Times New Roman" panose="02020603050405020304" pitchFamily="18" charset="0"/>
                  <a:cs typeface="Times New Roman" panose="02020603050405020304" pitchFamily="18" charset="0"/>
                </a:endParaRPr>
              </a:p>
              <a:p>
                <a:pPr>
                  <a:lnSpc>
                    <a:spcPct val="150000"/>
                  </a:lnSpc>
                </a:pPr>
                <a:endParaRPr lang="en-US" sz="2400" b="1" dirty="0">
                  <a:latin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0A9C4579-8205-41B5-B25C-3745ECE642E5}"/>
                  </a:ext>
                </a:extLst>
              </p:cNvPr>
              <p:cNvSpPr txBox="1">
                <a:spLocks noRot="1" noChangeAspect="1" noMove="1" noResize="1" noEditPoints="1" noAdjustHandles="1" noChangeArrowheads="1" noChangeShapeType="1" noTextEdit="1"/>
              </p:cNvSpPr>
              <p:nvPr/>
            </p:nvSpPr>
            <p:spPr>
              <a:xfrm>
                <a:off x="568386" y="3106244"/>
                <a:ext cx="6532942" cy="2254463"/>
              </a:xfrm>
              <a:prstGeom prst="rect">
                <a:avLst/>
              </a:prstGeom>
              <a:blipFill>
                <a:blip r:embed="rId6"/>
                <a:stretch>
                  <a:fillRect l="-1399" r="-5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4579C3D-8A99-4A4A-A95A-153BDF72429E}"/>
                  </a:ext>
                </a:extLst>
              </p:cNvPr>
              <p:cNvSpPr txBox="1"/>
              <p:nvPr/>
            </p:nvSpPr>
            <p:spPr>
              <a:xfrm>
                <a:off x="1009678" y="4681835"/>
                <a:ext cx="7124643" cy="461665"/>
              </a:xfrm>
              <a:prstGeom prst="rect">
                <a:avLst/>
              </a:prstGeom>
              <a:noFill/>
            </p:spPr>
            <p:txBody>
              <a:bodyPr wrap="none" rtlCol="0">
                <a:spAutoFit/>
              </a:bodyPr>
              <a:lstStyle/>
              <a:p>
                <a:r>
                  <a:rPr lang="en-US" sz="2400" i="1">
                    <a:latin typeface="Times New Roman" panose="02020603050405020304" pitchFamily="18" charset="0"/>
                    <a:cs typeface="Times New Roman" panose="02020603050405020304" pitchFamily="18" charset="0"/>
                  </a:rPr>
                  <a:t>Giá trị lớn nhất của hàm số là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=0</m:t>
                    </m:r>
                  </m:oMath>
                </a14:m>
                <a:r>
                  <a:rPr lang="en-US" sz="2400" i="1">
                    <a:latin typeface="Times New Roman" panose="02020603050405020304" pitchFamily="18" charset="0"/>
                    <a:cs typeface="Times New Roman" panose="02020603050405020304" pitchFamily="18" charset="0"/>
                  </a:rPr>
                  <a:t> đạt được tại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=0</m:t>
                    </m:r>
                  </m:oMath>
                </a14:m>
                <a:endParaRPr lang="en-US" sz="2400" i="1">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4579C3D-8A99-4A4A-A95A-153BDF72429E}"/>
                  </a:ext>
                </a:extLst>
              </p:cNvPr>
              <p:cNvSpPr txBox="1">
                <a:spLocks noRot="1" noChangeAspect="1" noMove="1" noResize="1" noEditPoints="1" noAdjustHandles="1" noChangeArrowheads="1" noChangeShapeType="1" noTextEdit="1"/>
              </p:cNvSpPr>
              <p:nvPr/>
            </p:nvSpPr>
            <p:spPr>
              <a:xfrm>
                <a:off x="1009678" y="4681835"/>
                <a:ext cx="7124643" cy="461665"/>
              </a:xfrm>
              <a:prstGeom prst="rect">
                <a:avLst/>
              </a:prstGeom>
              <a:blipFill>
                <a:blip r:embed="rId7"/>
                <a:stretch>
                  <a:fillRect l="-1370"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D3EB160F-7B94-44BB-A8D9-A0A600C9CE8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1" name="Hộp Văn bản 10">
                <a:extLst>
                  <a:ext uri="{FF2B5EF4-FFF2-40B4-BE49-F238E27FC236}">
                    <a16:creationId xmlns:a16="http://schemas.microsoft.com/office/drawing/2014/main" id="{D3EB160F-7B94-44BB-A8D9-A0A600C9CE8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8"/>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3778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1)">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10"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D243F-D8E2-479A-A133-9C956D04BFC1}"/>
              </a:ext>
            </a:extLst>
          </p:cNvPr>
          <p:cNvSpPr txBox="1"/>
          <p:nvPr/>
        </p:nvSpPr>
        <p:spPr>
          <a:xfrm>
            <a:off x="3576483" y="870155"/>
            <a:ext cx="1858297" cy="369332"/>
          </a:xfrm>
          <a:prstGeom prst="rect">
            <a:avLst/>
          </a:prstGeom>
          <a:noFill/>
        </p:spPr>
        <p:txBody>
          <a:bodyPr wrap="square" rtlCol="0">
            <a:spAutoFit/>
          </a:bodyPr>
          <a:lstStyle/>
          <a:p>
            <a:pPr algn="ctr"/>
            <a:r>
              <a:rPr lang="en-US" sz="1800" b="1">
                <a:latin typeface="Times New Roman" panose="02020603050405020304" pitchFamily="18" charset="0"/>
                <a:cs typeface="Times New Roman" panose="02020603050405020304" pitchFamily="18" charset="0"/>
              </a:rPr>
              <a:t>TỔNG QUÁT </a:t>
            </a:r>
          </a:p>
        </p:txBody>
      </p:sp>
      <p:sp>
        <p:nvSpPr>
          <p:cNvPr id="3" name="Rectangle 2">
            <a:extLst>
              <a:ext uri="{FF2B5EF4-FFF2-40B4-BE49-F238E27FC236}">
                <a16:creationId xmlns:a16="http://schemas.microsoft.com/office/drawing/2014/main" id="{1071EEDA-716C-4E9B-A01E-CE69494C0793}"/>
              </a:ext>
            </a:extLst>
          </p:cNvPr>
          <p:cNvSpPr/>
          <p:nvPr/>
        </p:nvSpPr>
        <p:spPr>
          <a:xfrm>
            <a:off x="3554361" y="877529"/>
            <a:ext cx="1880420" cy="353962"/>
          </a:xfrm>
          <a:prstGeom prst="rect">
            <a:avLst/>
          </a:prstGeom>
          <a:noFill/>
          <a:ln>
            <a:solidFill>
              <a:schemeClr val="bg2">
                <a:lumMod val="75000"/>
              </a:schemeClr>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615784537"/>
                  </p:ext>
                </p:extLst>
              </p:nvPr>
            </p:nvGraphicFramePr>
            <p:xfrm>
              <a:off x="1254842" y="1638505"/>
              <a:ext cx="6377448" cy="355092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39140">
                    <a:tc gridSpan="3">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Hàm số </a:t>
                          </a:r>
                          <a14:m>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sSup>
                                <m:sSupPr>
                                  <m:ctrlPr>
                                    <a:rPr lang="en-US" sz="2400" b="0" i="1" smtClean="0">
                                      <a:solidFill>
                                        <a:sysClr val="windowText" lastClr="000000"/>
                                      </a:solidFill>
                                      <a:latin typeface="Cambria Math" panose="02040503050406030204" pitchFamily="18" charset="0"/>
                                    </a:rPr>
                                  </m:ctrlPr>
                                </m:sSupPr>
                                <m:e>
                                  <m:r>
                                    <a:rPr lang="en-US" sz="2400" b="0" i="1" smtClean="0">
                                      <a:solidFill>
                                        <a:sysClr val="windowText" lastClr="000000"/>
                                      </a:solidFill>
                                      <a:latin typeface="Cambria Math" panose="02040503050406030204" pitchFamily="18" charset="0"/>
                                    </a:rPr>
                                    <m:t>𝑎𝑥</m:t>
                                  </m:r>
                                </m:e>
                                <m:sup>
                                  <m:r>
                                    <a:rPr lang="en-US" sz="2400" b="0" i="1" smtClean="0">
                                      <a:solidFill>
                                        <a:sysClr val="windowText" lastClr="000000"/>
                                      </a:solidFill>
                                      <a:latin typeface="Cambria Math" panose="02040503050406030204" pitchFamily="18" charset="0"/>
                                    </a:rPr>
                                    <m:t>2</m:t>
                                  </m:r>
                                  <m:r>
                                    <a:rPr lang="en-US" sz="2400" b="0" i="1" smtClean="0">
                                      <a:solidFill>
                                        <a:sysClr val="windowText" lastClr="000000"/>
                                      </a:solidFill>
                                      <a:latin typeface="Cambria Math" panose="02040503050406030204" pitchFamily="18" charset="0"/>
                                    </a:rPr>
                                    <m:t> </m:t>
                                  </m:r>
                                </m:sup>
                              </m:sSup>
                              <m:r>
                                <a:rPr lang="en-US" sz="2400" b="0" i="1" smtClean="0">
                                  <a:solidFill>
                                    <a:sysClr val="windowText" lastClr="000000"/>
                                  </a:solidFill>
                                  <a:latin typeface="Cambria Math" panose="02040503050406030204" pitchFamily="18" charset="0"/>
                                </a:rPr>
                                <m:t> (</m:t>
                              </m:r>
                              <m:r>
                                <a:rPr lang="en-US" sz="2400" b="0" i="1" smtClean="0">
                                  <a:solidFill>
                                    <a:sysClr val="windowText" lastClr="000000"/>
                                  </a:solidFill>
                                  <a:latin typeface="Cambria Math" panose="02040503050406030204" pitchFamily="18" charset="0"/>
                                </a:rPr>
                                <m:t>𝑎</m:t>
                              </m:r>
                              <m:r>
                                <a:rPr lang="en-US" sz="2400" b="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0</m:t>
                              </m:r>
                              <m:r>
                                <a:rPr lang="en-US" sz="2400" b="0" i="1" smtClean="0">
                                  <a:solidFill>
                                    <a:sysClr val="windowText" lastClr="000000"/>
                                  </a:solidFill>
                                  <a:latin typeface="Cambria Math" panose="02040503050406030204" pitchFamily="18" charset="0"/>
                                  <a:ea typeface="Cambria Math" panose="02040503050406030204" pitchFamily="18" charset="0"/>
                                </a:rPr>
                                <m:t>)</m:t>
                              </m:r>
                            </m:oMath>
                          </a14:m>
                          <a:r>
                            <a:rPr lang="en-US" sz="2400">
                              <a:solidFill>
                                <a:sysClr val="windowText" lastClr="000000"/>
                              </a:solidFill>
                              <a:latin typeface="Times New Roman" panose="02020603050405020304" pitchFamily="18" charset="0"/>
                              <a:cs typeface="Times New Roman" panose="02020603050405020304" pitchFamily="18" charset="0"/>
                            </a:rPr>
                            <a:t> xác</a:t>
                          </a:r>
                          <a:r>
                            <a:rPr lang="en-US" sz="2400" baseline="0">
                              <a:solidFill>
                                <a:sysClr val="windowText" lastClr="000000"/>
                              </a:solidFill>
                              <a:latin typeface="Times New Roman" panose="02020603050405020304" pitchFamily="18" charset="0"/>
                              <a:cs typeface="Times New Roman" panose="02020603050405020304" pitchFamily="18" charset="0"/>
                            </a:rPr>
                            <a:t> định với </a:t>
                          </a:r>
                          <a14:m>
                            <m:oMath xmlns:m="http://schemas.openxmlformats.org/officeDocument/2006/math">
                              <m:r>
                                <a:rPr lang="en-US" sz="240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 </m:t>
                              </m:r>
                              <m:r>
                                <a:rPr lang="en-US" sz="2400" b="0" i="1" baseline="0" smtClean="0">
                                  <a:solidFill>
                                    <a:sysClr val="windowText" lastClr="000000"/>
                                  </a:solidFill>
                                  <a:latin typeface="Cambria Math" panose="02040503050406030204" pitchFamily="18" charset="0"/>
                                  <a:ea typeface="Cambria Math" panose="02040503050406030204" pitchFamily="18" charset="0"/>
                                </a:rPr>
                                <m:t>𝑥</m:t>
                              </m:r>
                              <m:r>
                                <a:rPr lang="en-US" sz="2400" b="0" i="1" baseline="0" smtClean="0">
                                  <a:solidFill>
                                    <a:sysClr val="windowText" lastClr="000000"/>
                                  </a:solidFill>
                                  <a:latin typeface="Cambria Math" panose="02040503050406030204" pitchFamily="18" charset="0"/>
                                  <a:ea typeface="Cambria Math" panose="02040503050406030204" pitchFamily="18" charset="0"/>
                                </a:rPr>
                                <m:t>∈</m:t>
                              </m:r>
                              <m:r>
                                <a:rPr lang="en-US" sz="2400" b="0" i="1" baseline="0" smtClean="0">
                                  <a:solidFill>
                                    <a:sysClr val="windowText" lastClr="000000"/>
                                  </a:solidFill>
                                  <a:latin typeface="Cambria Math" panose="02040503050406030204" pitchFamily="18" charset="0"/>
                                  <a:ea typeface="Cambria Math" panose="02040503050406030204" pitchFamily="18" charset="0"/>
                                </a:rPr>
                                <m:t>𝑅</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39140">
                    <a:tc>
                      <a:txBody>
                        <a:bodyPr/>
                        <a:lstStyle/>
                        <a:p>
                          <a:pPr algn="ctr"/>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𝑎</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196929"/>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919046"/>
                      </a:ext>
                    </a:extLst>
                  </a:tr>
                  <a:tr h="43914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ysClr val="windowText" lastClr="000000"/>
                              </a:solidFill>
                              <a:latin typeface="Times New Roman" panose="02020603050405020304" pitchFamily="18" charset="0"/>
                              <a:cs typeface="Times New Roman" panose="02020603050405020304" pitchFamily="18" charset="0"/>
                            </a:rPr>
                            <a:t>Khi </a:t>
                          </a:r>
                          <a14:m>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2818498"/>
                      </a:ext>
                    </a:extLst>
                  </a:tr>
                  <a:tr h="439140">
                    <a:tc>
                      <a:txBody>
                        <a:bodyPr/>
                        <a:lstStyle/>
                        <a:p>
                          <a:pPr algn="ctr"/>
                          <a14:m>
                            <m:oMathPara xmlns:m="http://schemas.openxmlformats.org/officeDocument/2006/math">
                              <m:oMathParaPr>
                                <m:jc m:val="centerGroup"/>
                              </m:oMathParaPr>
                              <m:oMath xmlns:m="http://schemas.openxmlformats.org/officeDocument/2006/math">
                                <m:r>
                                  <a:rPr lang="en-US" sz="2400" b="0" i="1" smtClean="0">
                                    <a:solidFill>
                                      <a:sysClr val="windowText" lastClr="000000"/>
                                    </a:solidFill>
                                    <a:latin typeface="Cambria Math" panose="02040503050406030204" pitchFamily="18" charset="0"/>
                                  </a:rPr>
                                  <m:t>𝑥</m:t>
                                </m:r>
                                <m:r>
                                  <a:rPr lang="en-US" sz="2400" b="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&gt;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&lt;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4920020"/>
                      </a:ext>
                    </a:extLst>
                  </a:tr>
                  <a:tr h="518665">
                    <a:tc>
                      <a:txBody>
                        <a:bodyPr/>
                        <a:lstStyle/>
                        <a:p>
                          <a:pPr algn="ct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𝑥</m:t>
                                </m:r>
                                <m:r>
                                  <a:rPr lang="en-US" sz="2400" i="1" smtClean="0">
                                    <a:solidFill>
                                      <a:sysClr val="windowText" lastClr="000000"/>
                                    </a:solidFill>
                                    <a:latin typeface="Cambria Math" panose="02040503050406030204" pitchFamily="18" charset="0"/>
                                  </a:rPr>
                                  <m: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600"/>
                            </a:spcAft>
                          </a:pP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p>
                          <a:pPr algn="ctr">
                            <a:spcAft>
                              <a:spcPts val="600"/>
                            </a:spcAft>
                          </a:pPr>
                          <a:r>
                            <a:rPr lang="en-US" sz="2400">
                              <a:solidFill>
                                <a:sysClr val="windowText" lastClr="000000"/>
                              </a:solidFill>
                              <a:latin typeface="Times New Roman" panose="02020603050405020304" pitchFamily="18" charset="0"/>
                              <a:cs typeface="Times New Roman" panose="02020603050405020304" pitchFamily="18" charset="0"/>
                            </a:rPr>
                            <a:t>Là GTNN của hàm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lang="en-US" sz="2400" i="1" smtClean="0">
                                    <a:solidFill>
                                      <a:sysClr val="windowText" lastClr="000000"/>
                                    </a:solidFill>
                                    <a:latin typeface="Cambria Math" panose="02040503050406030204" pitchFamily="18" charset="0"/>
                                  </a:rPr>
                                  <m:t>𝑦</m:t>
                                </m:r>
                                <m:r>
                                  <a:rPr lang="en-US" sz="2400" i="1" smtClean="0">
                                    <a:solidFill>
                                      <a:sysClr val="windowText" lastClr="000000"/>
                                    </a:solidFill>
                                    <a:latin typeface="Cambria Math" panose="02040503050406030204" pitchFamily="18" charset="0"/>
                                  </a:rPr>
                                  <m:t>=</m:t>
                                </m:r>
                                <m:r>
                                  <a:rPr lang="en-US" sz="2400" i="1" smtClean="0">
                                    <a:solidFill>
                                      <a:sysClr val="windowText" lastClr="000000"/>
                                    </a:solidFill>
                                    <a:latin typeface="Cambria Math" panose="02040503050406030204" pitchFamily="18" charset="0"/>
                                  </a:rPr>
                                  <m:t>0</m:t>
                                </m:r>
                              </m:oMath>
                            </m:oMathPara>
                          </a14:m>
                          <a:endParaRPr lang="en-US" sz="2400">
                            <a:solidFill>
                              <a:sysClr val="windowText" lastClr="000000"/>
                            </a:solidFill>
                            <a:latin typeface="Times New Roman" panose="02020603050405020304" pitchFamily="18" charset="0"/>
                            <a:cs typeface="Times New Roman" panose="02020603050405020304" pitchFamily="18" charset="0"/>
                          </a:endParaRPr>
                        </a:p>
                        <a:p>
                          <a:pPr algn="ctr">
                            <a:spcAft>
                              <a:spcPts val="600"/>
                            </a:spcAft>
                          </a:pPr>
                          <a:r>
                            <a:rPr lang="en-US" sz="2400">
                              <a:solidFill>
                                <a:sysClr val="windowText" lastClr="000000"/>
                              </a:solidFill>
                              <a:latin typeface="Times New Roman" panose="02020603050405020304" pitchFamily="18" charset="0"/>
                              <a:cs typeface="Times New Roman" panose="02020603050405020304" pitchFamily="18" charset="0"/>
                            </a:rPr>
                            <a:t>Là GTLN của hàm số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362912"/>
                      </a:ext>
                    </a:extLst>
                  </a:tr>
                </a:tbl>
              </a:graphicData>
            </a:graphic>
          </p:graphicFrame>
        </mc:Choice>
        <mc:Fallback xmlns="">
          <p:graphicFrame>
            <p:nvGraphicFramePr>
              <p:cNvPr id="4" name="Table 4">
                <a:extLst>
                  <a:ext uri="{FF2B5EF4-FFF2-40B4-BE49-F238E27FC236}">
                    <a16:creationId xmlns:a16="http://schemas.microsoft.com/office/drawing/2014/main" id="{155DC26F-F0AC-4F70-8ECF-8E08510E21C7}"/>
                  </a:ext>
                </a:extLst>
              </p:cNvPr>
              <p:cNvGraphicFramePr>
                <a:graphicFrameLocks noGrp="1"/>
              </p:cNvGraphicFramePr>
              <p:nvPr>
                <p:extLst>
                  <p:ext uri="{D42A27DB-BD31-4B8C-83A1-F6EECF244321}">
                    <p14:modId xmlns:p14="http://schemas.microsoft.com/office/powerpoint/2010/main" val="615784537"/>
                  </p:ext>
                </p:extLst>
              </p:nvPr>
            </p:nvGraphicFramePr>
            <p:xfrm>
              <a:off x="1254842" y="1638505"/>
              <a:ext cx="6377448" cy="3550920"/>
            </p:xfrm>
            <a:graphic>
              <a:graphicData uri="http://schemas.openxmlformats.org/drawingml/2006/table">
                <a:tbl>
                  <a:tblPr firstRow="1" bandRow="1">
                    <a:tableStyleId>{5B8AEC2D-5E58-416F-87D4-A6AD2C3954B2}</a:tableStyleId>
                  </a:tblPr>
                  <a:tblGrid>
                    <a:gridCol w="2125816">
                      <a:extLst>
                        <a:ext uri="{9D8B030D-6E8A-4147-A177-3AD203B41FA5}">
                          <a16:colId xmlns:a16="http://schemas.microsoft.com/office/drawing/2014/main" val="2550731361"/>
                        </a:ext>
                      </a:extLst>
                    </a:gridCol>
                    <a:gridCol w="2125816">
                      <a:extLst>
                        <a:ext uri="{9D8B030D-6E8A-4147-A177-3AD203B41FA5}">
                          <a16:colId xmlns:a16="http://schemas.microsoft.com/office/drawing/2014/main" val="2839416069"/>
                        </a:ext>
                      </a:extLst>
                    </a:gridCol>
                    <a:gridCol w="2125816">
                      <a:extLst>
                        <a:ext uri="{9D8B030D-6E8A-4147-A177-3AD203B41FA5}">
                          <a16:colId xmlns:a16="http://schemas.microsoft.com/office/drawing/2014/main" val="4258723777"/>
                        </a:ext>
                      </a:extLst>
                    </a:gridCol>
                  </a:tblGrid>
                  <a:tr h="457200">
                    <a:tc gridSpan="3">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95" t="-9333" r="-191" b="-709333"/>
                          </a:stretch>
                        </a:blipFill>
                      </a:tcPr>
                    </a:tc>
                    <a:tc hMerge="1">
                      <a:txBody>
                        <a:bodyPr/>
                        <a:lstStyle/>
                        <a:p>
                          <a:endParaRPr lang="en-US"/>
                        </a:p>
                      </a:txBody>
                      <a:tcPr anchor="ctr"/>
                    </a:tc>
                    <a:tc hMerge="1">
                      <a:txBody>
                        <a:bodyPr/>
                        <a:lstStyle/>
                        <a:p>
                          <a:endParaRPr lang="en-US"/>
                        </a:p>
                      </a:txBody>
                      <a:tcPr anchor="ctr"/>
                    </a:tc>
                    <a:extLst>
                      <a:ext uri="{0D108BD9-81ED-4DB2-BD59-A6C34878D82A}">
                        <a16:rowId xmlns:a16="http://schemas.microsoft.com/office/drawing/2014/main" val="125241686"/>
                      </a:ext>
                    </a:extLst>
                  </a:tr>
                  <a:tr h="457200">
                    <a:tc>
                      <a:txBody>
                        <a:bodyPr/>
                        <a:lstStyle/>
                        <a:p>
                          <a:pPr algn="ctr"/>
                          <a:endParaRPr lang="en-US" sz="2400">
                            <a:solidFill>
                              <a:sysClr val="windowText" lastClr="000000"/>
                            </a:solidFill>
                            <a:latin typeface="Georgia" panose="020405020504050203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109333" r="-100286" b="-609333"/>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109333" r="-573" b="-609333"/>
                          </a:stretch>
                        </a:blipFill>
                      </a:tcPr>
                    </a:tc>
                    <a:extLst>
                      <a:ext uri="{0D108BD9-81ED-4DB2-BD59-A6C34878D82A}">
                        <a16:rowId xmlns:a16="http://schemas.microsoft.com/office/drawing/2014/main" val="1057196929"/>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Đồng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206579" r="-100286" b="-501316"/>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206579" r="-573" b="-501316"/>
                          </a:stretch>
                        </a:blipFill>
                      </a:tcPr>
                    </a:tc>
                    <a:extLst>
                      <a:ext uri="{0D108BD9-81ED-4DB2-BD59-A6C34878D82A}">
                        <a16:rowId xmlns:a16="http://schemas.microsoft.com/office/drawing/2014/main" val="3993919046"/>
                      </a:ext>
                    </a:extLst>
                  </a:tr>
                  <a:tr h="457200">
                    <a:tc>
                      <a:txBody>
                        <a:bodyPr/>
                        <a:lstStyle/>
                        <a:p>
                          <a:pPr algn="ctr"/>
                          <a:r>
                            <a:rPr lang="en-US" sz="2400">
                              <a:solidFill>
                                <a:sysClr val="windowText" lastClr="000000"/>
                              </a:solidFill>
                              <a:latin typeface="Times New Roman" panose="02020603050405020304" pitchFamily="18" charset="0"/>
                              <a:cs typeface="Times New Roman" panose="02020603050405020304" pitchFamily="18" charset="0"/>
                            </a:rPr>
                            <a:t>Nghịch biến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310667" r="-100286" b="-408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310667" r="-573" b="-408000"/>
                          </a:stretch>
                        </a:blipFill>
                      </a:tcPr>
                    </a:tc>
                    <a:extLst>
                      <a:ext uri="{0D108BD9-81ED-4DB2-BD59-A6C34878D82A}">
                        <a16:rowId xmlns:a16="http://schemas.microsoft.com/office/drawing/2014/main" val="642818498"/>
                      </a:ext>
                    </a:extLst>
                  </a:tr>
                  <a:tr h="457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87" t="-410667" r="-200860" b="-308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410667" r="-100286" b="-308000"/>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410667" r="-573" b="-308000"/>
                          </a:stretch>
                        </a:blipFill>
                      </a:tcPr>
                    </a:tc>
                    <a:extLst>
                      <a:ext uri="{0D108BD9-81ED-4DB2-BD59-A6C34878D82A}">
                        <a16:rowId xmlns:a16="http://schemas.microsoft.com/office/drawing/2014/main" val="1614920020"/>
                      </a:ext>
                    </a:extLst>
                  </a:tr>
                  <a:tr h="126492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87" t="-184135" r="-200860" b="-1105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100000" t="-184135" r="-100286" b="-11058"/>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200573" t="-184135" r="-573" b="-11058"/>
                          </a:stretch>
                        </a:blipFill>
                      </a:tcPr>
                    </a:tc>
                    <a:extLst>
                      <a:ext uri="{0D108BD9-81ED-4DB2-BD59-A6C34878D82A}">
                        <a16:rowId xmlns:a16="http://schemas.microsoft.com/office/drawing/2014/main" val="175362912"/>
                      </a:ext>
                    </a:extLst>
                  </a:tr>
                </a:tbl>
              </a:graphicData>
            </a:graphic>
          </p:graphicFrame>
        </mc:Fallback>
      </mc:AlternateContent>
      <p:cxnSp>
        <p:nvCxnSpPr>
          <p:cNvPr id="6" name="Straight Connector 5">
            <a:extLst>
              <a:ext uri="{FF2B5EF4-FFF2-40B4-BE49-F238E27FC236}">
                <a16:creationId xmlns:a16="http://schemas.microsoft.com/office/drawing/2014/main" id="{1672C648-F634-47F0-AD35-604668381BA7}"/>
              </a:ext>
            </a:extLst>
          </p:cNvPr>
          <p:cNvCxnSpPr>
            <a:cxnSpLocks/>
          </p:cNvCxnSpPr>
          <p:nvPr/>
        </p:nvCxnSpPr>
        <p:spPr>
          <a:xfrm>
            <a:off x="1254842" y="2094270"/>
            <a:ext cx="2107790" cy="390833"/>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83455BDA-E7E4-48F6-9FBC-7749649E4FFA}"/>
              </a:ext>
            </a:extLst>
          </p:cNvPr>
          <p:cNvCxnSpPr>
            <a:cxnSpLocks/>
          </p:cNvCxnSpPr>
          <p:nvPr/>
        </p:nvCxnSpPr>
        <p:spPr>
          <a:xfrm flipH="1">
            <a:off x="1254842" y="2094270"/>
            <a:ext cx="2107790" cy="390833"/>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09366AC2-0C10-461F-9814-22F0FF6521D4}"/>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7" name="Hộp Văn bản 6">
                <a:extLst>
                  <a:ext uri="{FF2B5EF4-FFF2-40B4-BE49-F238E27FC236}">
                    <a16:creationId xmlns:a16="http://schemas.microsoft.com/office/drawing/2014/main" id="{09366AC2-0C10-461F-9814-22F0FF6521D4}"/>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3"/>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464711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76DD5B-4A91-4E0A-BDF5-8F15906C5706}"/>
              </a:ext>
            </a:extLst>
          </p:cNvPr>
          <p:cNvSpPr txBox="1"/>
          <p:nvPr/>
        </p:nvSpPr>
        <p:spPr>
          <a:xfrm>
            <a:off x="313698" y="1609919"/>
            <a:ext cx="3934255" cy="1446550"/>
          </a:xfrm>
          <a:prstGeom prst="rect">
            <a:avLst/>
          </a:prstGeom>
          <a:noFill/>
        </p:spPr>
        <p:txBody>
          <a:bodyPr wrap="square" rtlCol="0">
            <a:spAutoFit/>
          </a:bodyPr>
          <a:lstStyle/>
          <a:p>
            <a:pPr algn="just"/>
            <a:r>
              <a:rPr lang="en-US" sz="2200" dirty="0" err="1">
                <a:latin typeface="Times New Roman" panose="02020603050405020304" pitchFamily="18" charset="0"/>
                <a:cs typeface="Times New Roman" panose="02020603050405020304" pitchFamily="18" charset="0"/>
              </a:rPr>
              <a:t>Dịch</a:t>
            </a:r>
            <a:r>
              <a:rPr lang="en-US" sz="2200" dirty="0">
                <a:latin typeface="Times New Roman" panose="02020603050405020304" pitchFamily="18" charset="0"/>
                <a:cs typeface="Times New Roman" panose="02020603050405020304" pitchFamily="18" charset="0"/>
              </a:rPr>
              <a:t> covid 19 </a:t>
            </a:r>
            <a:r>
              <a:rPr lang="en-US" sz="2200" dirty="0" err="1">
                <a:latin typeface="Times New Roman" panose="02020603050405020304" pitchFamily="18" charset="0"/>
                <a:cs typeface="Times New Roman" panose="02020603050405020304" pitchFamily="18" charset="0"/>
              </a:rPr>
              <a:t>đang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ngày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càng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em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giúp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bạn</a:t>
            </a:r>
            <a:r>
              <a:rPr lang="en-US" sz="2200" dirty="0">
                <a:latin typeface="Times New Roman" panose="02020603050405020304" pitchFamily="18" charset="0"/>
                <a:cs typeface="Times New Roman" panose="02020603050405020304" pitchFamily="18" charset="0"/>
              </a:rPr>
              <a:t> Linh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bảo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vệ</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khỏe</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nhé</a:t>
            </a:r>
            <a:endParaRPr lang="en-US" sz="2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87A083D-7A9C-4D2B-B852-02721E5A2210}"/>
              </a:ext>
            </a:extLst>
          </p:cNvPr>
          <p:cNvSpPr txBox="1"/>
          <p:nvPr/>
        </p:nvSpPr>
        <p:spPr>
          <a:xfrm>
            <a:off x="2201290" y="2962106"/>
            <a:ext cx="6333138" cy="3477875"/>
          </a:xfrm>
          <a:prstGeom prst="rect">
            <a:avLst/>
          </a:prstGeom>
          <a:noFill/>
        </p:spPr>
        <p:txBody>
          <a:bodyPr wrap="square" rtlCol="0">
            <a:spAutoFit/>
          </a:bodyPr>
          <a:lstStyle/>
          <a:p>
            <a:pPr algn="just"/>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B)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ô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Mỗi</a:t>
            </a:r>
            <a:r>
              <a:rPr lang="en-US" sz="2200" dirty="0">
                <a:latin typeface="Times New Roman" panose="02020603050405020304" pitchFamily="18" charset="0"/>
                <a:cs typeface="Times New Roman" panose="02020603050405020304" pitchFamily="18" charset="0"/>
              </a:rPr>
              <a:t> ô </a:t>
            </a:r>
            <a:r>
              <a:rPr lang="en-US" sz="2200" dirty="0" err="1">
                <a:latin typeface="Times New Roman" panose="02020603050405020304" pitchFamily="18" charset="0"/>
                <a:cs typeface="Times New Roman" panose="02020603050405020304" pitchFamily="18" charset="0"/>
              </a:rPr>
              <a:t>số</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1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đúng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giành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chiếc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quyền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Nếu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chọn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ô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chú</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khỉ</a:t>
            </a:r>
            <a:r>
              <a:rPr lang="en-US" sz="2200" dirty="0">
                <a:latin typeface="Times New Roman" panose="02020603050405020304" pitchFamily="18" charset="0"/>
                <a:cs typeface="Times New Roman" panose="02020603050405020304" pitchFamily="18" charset="0"/>
              </a:rPr>
              <a:t> may </a:t>
            </a:r>
            <a:r>
              <a:rPr lang="en-US" sz="2200" dirty="0" err="1">
                <a:latin typeface="Times New Roman" panose="02020603050405020304" pitchFamily="18" charset="0"/>
                <a:cs typeface="Times New Roman" panose="02020603050405020304" pitchFamily="18" charset="0"/>
              </a:rPr>
              <a:t>mắn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sẽ</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phải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trả</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câu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hỏi</a:t>
            </a:r>
            <a:r>
              <a:rPr lang="en-US" sz="2200" dirty="0">
                <a:latin typeface="Times New Roman" panose="02020603050405020304" pitchFamily="18" charset="0"/>
                <a:cs typeface="Times New Roman" panose="02020603050405020304" pitchFamily="18" charset="0"/>
              </a:rPr>
              <a:t>).</a:t>
            </a:r>
          </a:p>
          <a:p>
            <a:pPr algn="just"/>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khẩu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thắng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được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thưởng</a:t>
            </a:r>
            <a:r>
              <a:rPr lang="en-US" sz="2200" dirty="0">
                <a:latin typeface="Times New Roman" panose="02020603050405020304" pitchFamily="18" charset="0"/>
                <a:cs typeface="Times New Roman" panose="02020603050405020304" pitchFamily="18" charset="0"/>
              </a:rPr>
              <a:t>.</a:t>
            </a:r>
          </a:p>
        </p:txBody>
      </p:sp>
      <p:grpSp>
        <p:nvGrpSpPr>
          <p:cNvPr id="4" name="Google Shape;2631;p66">
            <a:extLst>
              <a:ext uri="{FF2B5EF4-FFF2-40B4-BE49-F238E27FC236}">
                <a16:creationId xmlns:a16="http://schemas.microsoft.com/office/drawing/2014/main" id="{837A1241-3F5E-4579-A862-1BCE590282F0}"/>
              </a:ext>
            </a:extLst>
          </p:cNvPr>
          <p:cNvGrpSpPr/>
          <p:nvPr/>
        </p:nvGrpSpPr>
        <p:grpSpPr>
          <a:xfrm>
            <a:off x="642266" y="766336"/>
            <a:ext cx="3429984" cy="606063"/>
            <a:chOff x="5316325" y="1612757"/>
            <a:chExt cx="1404350" cy="302125"/>
          </a:xfrm>
        </p:grpSpPr>
        <p:sp>
          <p:nvSpPr>
            <p:cNvPr id="5" name="Google Shape;2632;p66">
              <a:extLst>
                <a:ext uri="{FF2B5EF4-FFF2-40B4-BE49-F238E27FC236}">
                  <a16:creationId xmlns:a16="http://schemas.microsoft.com/office/drawing/2014/main" id="{B9EC9D43-C19F-416A-8A1A-AB082BE9D820}"/>
                </a:ext>
              </a:extLst>
            </p:cNvPr>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33;p66">
              <a:extLst>
                <a:ext uri="{FF2B5EF4-FFF2-40B4-BE49-F238E27FC236}">
                  <a16:creationId xmlns:a16="http://schemas.microsoft.com/office/drawing/2014/main" id="{ADA763C1-5825-4D28-848C-A9863795A91F}"/>
                </a:ext>
              </a:extLst>
            </p:cNvPr>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34;p66">
              <a:extLst>
                <a:ext uri="{FF2B5EF4-FFF2-40B4-BE49-F238E27FC236}">
                  <a16:creationId xmlns:a16="http://schemas.microsoft.com/office/drawing/2014/main" id="{C6A8627F-D2E4-4E8D-AFC9-2392FFB55A66}"/>
                </a:ext>
              </a:extLst>
            </p:cNvPr>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635;p66">
              <a:extLst>
                <a:ext uri="{FF2B5EF4-FFF2-40B4-BE49-F238E27FC236}">
                  <a16:creationId xmlns:a16="http://schemas.microsoft.com/office/drawing/2014/main" id="{7205E60A-9624-4EA6-965E-36BE9BFBF9B1}"/>
                </a:ext>
              </a:extLst>
            </p:cNvPr>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636;p66">
              <a:extLst>
                <a:ext uri="{FF2B5EF4-FFF2-40B4-BE49-F238E27FC236}">
                  <a16:creationId xmlns:a16="http://schemas.microsoft.com/office/drawing/2014/main" id="{29ABA245-629C-41CC-8159-A8F547E60240}"/>
                </a:ext>
              </a:extLst>
            </p:cNvPr>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37;p66">
              <a:extLst>
                <a:ext uri="{FF2B5EF4-FFF2-40B4-BE49-F238E27FC236}">
                  <a16:creationId xmlns:a16="http://schemas.microsoft.com/office/drawing/2014/main" id="{53A25E81-46EA-44F7-AB7B-C8EA89A96D8E}"/>
                </a:ext>
              </a:extLst>
            </p:cNvPr>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latin typeface="Bree Serif" panose="02000503040000020004" pitchFamily="50" charset="0"/>
                </a:rPr>
                <a:t>Mini gameT</a:t>
              </a:r>
              <a:endParaRPr sz="1800">
                <a:latin typeface="Bree Serif" panose="02000503040000020004" pitchFamily="50" charset="0"/>
              </a:endParaRPr>
            </a:p>
          </p:txBody>
        </p:sp>
        <p:sp>
          <p:nvSpPr>
            <p:cNvPr id="11" name="Google Shape;2638;p66">
              <a:extLst>
                <a:ext uri="{FF2B5EF4-FFF2-40B4-BE49-F238E27FC236}">
                  <a16:creationId xmlns:a16="http://schemas.microsoft.com/office/drawing/2014/main" id="{A2B461B7-03C0-497C-9A2F-9386BDB77EEB}"/>
                </a:ext>
              </a:extLst>
            </p:cNvPr>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39;p66">
              <a:extLst>
                <a:ext uri="{FF2B5EF4-FFF2-40B4-BE49-F238E27FC236}">
                  <a16:creationId xmlns:a16="http://schemas.microsoft.com/office/drawing/2014/main" id="{B59F3A65-E5B1-46EF-ACA2-BA0276F90FD2}"/>
                </a:ext>
              </a:extLst>
            </p:cNvPr>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640;p66">
              <a:extLst>
                <a:ext uri="{FF2B5EF4-FFF2-40B4-BE49-F238E27FC236}">
                  <a16:creationId xmlns:a16="http://schemas.microsoft.com/office/drawing/2014/main" id="{31571D52-13A0-45D2-8519-AF642C0B048E}"/>
                </a:ext>
              </a:extLst>
            </p:cNvPr>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641;p66">
              <a:extLst>
                <a:ext uri="{FF2B5EF4-FFF2-40B4-BE49-F238E27FC236}">
                  <a16:creationId xmlns:a16="http://schemas.microsoft.com/office/drawing/2014/main" id="{7A1ADF37-DDBE-44BA-9DA7-D00183124B28}"/>
                </a:ext>
              </a:extLst>
            </p:cNvPr>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642;p66">
              <a:extLst>
                <a:ext uri="{FF2B5EF4-FFF2-40B4-BE49-F238E27FC236}">
                  <a16:creationId xmlns:a16="http://schemas.microsoft.com/office/drawing/2014/main" id="{7AB5652C-69B7-412E-8608-4AD5EDCB6692}"/>
                </a:ext>
              </a:extLst>
            </p:cNvPr>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Picture 15">
            <a:extLst>
              <a:ext uri="{FF2B5EF4-FFF2-40B4-BE49-F238E27FC236}">
                <a16:creationId xmlns:a16="http://schemas.microsoft.com/office/drawing/2014/main" id="{EAB7E6C3-9CDE-4EC0-B951-8195FC2A693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6085436" y="1079105"/>
            <a:ext cx="2840694" cy="1677036"/>
          </a:xfrm>
          <a:prstGeom prst="rect">
            <a:avLst/>
          </a:prstGeom>
        </p:spPr>
      </p:pic>
      <p:pic>
        <p:nvPicPr>
          <p:cNvPr id="17" name="Picture 16">
            <a:extLst>
              <a:ext uri="{FF2B5EF4-FFF2-40B4-BE49-F238E27FC236}">
                <a16:creationId xmlns:a16="http://schemas.microsoft.com/office/drawing/2014/main" id="{F23F3D71-4FE2-4E71-9618-087BC9AD69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094" b="90000" l="10000" r="90000">
                        <a14:foregroundMark x1="34219" y1="12344" x2="26250" y2="42031"/>
                        <a14:foregroundMark x1="26250" y1="42031" x2="37344" y2="47500"/>
                        <a14:foregroundMark x1="37344" y1="47500" x2="35625" y2="57344"/>
                        <a14:foregroundMark x1="35625" y1="57344" x2="29219" y2="64844"/>
                        <a14:foregroundMark x1="29219" y1="64844" x2="40781" y2="63906"/>
                        <a14:foregroundMark x1="40781" y1="63906" x2="41875" y2="74219"/>
                        <a14:foregroundMark x1="41875" y1="74219" x2="47344" y2="83125"/>
                        <a14:foregroundMark x1="47344" y1="83125" x2="44219" y2="93438"/>
                        <a14:foregroundMark x1="44219" y1="93438" x2="53750" y2="93281"/>
                        <a14:foregroundMark x1="53750" y1="93281" x2="54531" y2="82344"/>
                        <a14:foregroundMark x1="54531" y1="82344" x2="61094" y2="91406"/>
                        <a14:foregroundMark x1="61094" y1="91406" x2="67813" y2="84219"/>
                        <a14:foregroundMark x1="67813" y1="84219" x2="72031" y2="74219"/>
                        <a14:foregroundMark x1="72031" y1="74219" x2="67656" y2="64531"/>
                        <a14:foregroundMark x1="67656" y1="64531" x2="77500" y2="60313"/>
                        <a14:foregroundMark x1="77500" y1="60313" x2="75156" y2="46719"/>
                        <a14:foregroundMark x1="75156" y1="46719" x2="80313" y2="38438"/>
                        <a14:foregroundMark x1="80313" y1="38438" x2="70938" y2="20156"/>
                        <a14:foregroundMark x1="70938" y1="20156" x2="74219" y2="11406"/>
                        <a14:foregroundMark x1="74219" y1="11406" x2="63750" y2="10156"/>
                        <a14:foregroundMark x1="63750" y1="10156" x2="54531" y2="6094"/>
                        <a14:foregroundMark x1="54531" y1="6094" x2="43594" y2="6094"/>
                        <a14:foregroundMark x1="43594" y1="6094" x2="34219" y2="12656"/>
                        <a14:foregroundMark x1="34219" y1="12656" x2="33594" y2="14531"/>
                      </a14:backgroundRemoval>
                    </a14:imgEffect>
                  </a14:imgLayer>
                </a14:imgProps>
              </a:ext>
            </a:extLst>
          </a:blip>
          <a:stretch>
            <a:fillRect/>
          </a:stretch>
        </p:blipFill>
        <p:spPr>
          <a:xfrm>
            <a:off x="376573" y="2686422"/>
            <a:ext cx="2004815" cy="2004815"/>
          </a:xfrm>
          <a:prstGeom prst="rect">
            <a:avLst/>
          </a:prstGeom>
        </p:spPr>
      </p:pic>
      <p:grpSp>
        <p:nvGrpSpPr>
          <p:cNvPr id="18" name="Google Shape;3200;p72">
            <a:extLst>
              <a:ext uri="{FF2B5EF4-FFF2-40B4-BE49-F238E27FC236}">
                <a16:creationId xmlns:a16="http://schemas.microsoft.com/office/drawing/2014/main" id="{15963272-0528-443D-B9D6-FCE9FA961FDD}"/>
              </a:ext>
            </a:extLst>
          </p:cNvPr>
          <p:cNvGrpSpPr/>
          <p:nvPr/>
        </p:nvGrpSpPr>
        <p:grpSpPr>
          <a:xfrm>
            <a:off x="3567692" y="370900"/>
            <a:ext cx="605447" cy="374849"/>
            <a:chOff x="4090017" y="1375986"/>
            <a:chExt cx="521173" cy="322673"/>
          </a:xfrm>
        </p:grpSpPr>
        <p:sp>
          <p:nvSpPr>
            <p:cNvPr id="19" name="Google Shape;3201;p72">
              <a:extLst>
                <a:ext uri="{FF2B5EF4-FFF2-40B4-BE49-F238E27FC236}">
                  <a16:creationId xmlns:a16="http://schemas.microsoft.com/office/drawing/2014/main" id="{F6495BFA-85A0-46B0-8F22-BF9B6A9F15D5}"/>
                </a:ext>
              </a:extLst>
            </p:cNvPr>
            <p:cNvSpPr/>
            <p:nvPr/>
          </p:nvSpPr>
          <p:spPr>
            <a:xfrm>
              <a:off x="4393666" y="1451373"/>
              <a:ext cx="28516" cy="91829"/>
            </a:xfrm>
            <a:custGeom>
              <a:avLst/>
              <a:gdLst/>
              <a:ahLst/>
              <a:cxnLst/>
              <a:rect l="l" t="t" r="r" b="b"/>
              <a:pathLst>
                <a:path w="1535" h="4943" extrusionOk="0">
                  <a:moveTo>
                    <a:pt x="1168" y="1"/>
                  </a:moveTo>
                  <a:cubicBezTo>
                    <a:pt x="1168" y="134"/>
                    <a:pt x="1101" y="268"/>
                    <a:pt x="968" y="335"/>
                  </a:cubicBezTo>
                  <a:cubicBezTo>
                    <a:pt x="167" y="735"/>
                    <a:pt x="0" y="1502"/>
                    <a:pt x="0" y="2336"/>
                  </a:cubicBezTo>
                  <a:cubicBezTo>
                    <a:pt x="0" y="2770"/>
                    <a:pt x="0" y="3237"/>
                    <a:pt x="67" y="3670"/>
                  </a:cubicBezTo>
                  <a:cubicBezTo>
                    <a:pt x="134" y="3970"/>
                    <a:pt x="234" y="4704"/>
                    <a:pt x="534" y="4904"/>
                  </a:cubicBezTo>
                  <a:cubicBezTo>
                    <a:pt x="579" y="4931"/>
                    <a:pt x="622" y="4943"/>
                    <a:pt x="664" y="4943"/>
                  </a:cubicBezTo>
                  <a:cubicBezTo>
                    <a:pt x="1157" y="4943"/>
                    <a:pt x="1468" y="3277"/>
                    <a:pt x="1468" y="2970"/>
                  </a:cubicBezTo>
                  <a:cubicBezTo>
                    <a:pt x="1535" y="2002"/>
                    <a:pt x="1435" y="1035"/>
                    <a:pt x="1268" y="68"/>
                  </a:cubicBezTo>
                  <a:cubicBezTo>
                    <a:pt x="1268" y="34"/>
                    <a:pt x="1268" y="34"/>
                    <a:pt x="1268" y="34"/>
                  </a:cubicBezTo>
                  <a:lnTo>
                    <a:pt x="1168" y="1"/>
                  </a:ln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02;p72">
              <a:extLst>
                <a:ext uri="{FF2B5EF4-FFF2-40B4-BE49-F238E27FC236}">
                  <a16:creationId xmlns:a16="http://schemas.microsoft.com/office/drawing/2014/main" id="{2C34F8FD-4C60-46DA-9AB6-A60A782C4D29}"/>
                </a:ext>
              </a:extLst>
            </p:cNvPr>
            <p:cNvSpPr/>
            <p:nvPr/>
          </p:nvSpPr>
          <p:spPr>
            <a:xfrm>
              <a:off x="4185449" y="1476787"/>
              <a:ext cx="42784" cy="71821"/>
            </a:xfrm>
            <a:custGeom>
              <a:avLst/>
              <a:gdLst/>
              <a:ahLst/>
              <a:cxnLst/>
              <a:rect l="l" t="t" r="r" b="b"/>
              <a:pathLst>
                <a:path w="2303" h="3866" extrusionOk="0">
                  <a:moveTo>
                    <a:pt x="2102" y="1"/>
                  </a:moveTo>
                  <a:cubicBezTo>
                    <a:pt x="2069" y="267"/>
                    <a:pt x="1935" y="534"/>
                    <a:pt x="1735" y="768"/>
                  </a:cubicBezTo>
                  <a:cubicBezTo>
                    <a:pt x="1268" y="1268"/>
                    <a:pt x="668" y="1502"/>
                    <a:pt x="34" y="1535"/>
                  </a:cubicBezTo>
                  <a:cubicBezTo>
                    <a:pt x="0" y="1635"/>
                    <a:pt x="0" y="1769"/>
                    <a:pt x="0" y="1902"/>
                  </a:cubicBezTo>
                  <a:cubicBezTo>
                    <a:pt x="34" y="2469"/>
                    <a:pt x="167" y="3103"/>
                    <a:pt x="501" y="3570"/>
                  </a:cubicBezTo>
                  <a:cubicBezTo>
                    <a:pt x="624" y="3718"/>
                    <a:pt x="747" y="3865"/>
                    <a:pt x="897" y="3865"/>
                  </a:cubicBezTo>
                  <a:cubicBezTo>
                    <a:pt x="950" y="3865"/>
                    <a:pt x="1007" y="3847"/>
                    <a:pt x="1068" y="3803"/>
                  </a:cubicBezTo>
                  <a:cubicBezTo>
                    <a:pt x="1335" y="3603"/>
                    <a:pt x="1435" y="3170"/>
                    <a:pt x="1535" y="2903"/>
                  </a:cubicBezTo>
                  <a:cubicBezTo>
                    <a:pt x="1835" y="1969"/>
                    <a:pt x="2102" y="1001"/>
                    <a:pt x="2302" y="34"/>
                  </a:cubicBezTo>
                  <a:lnTo>
                    <a:pt x="2102" y="1"/>
                  </a:ln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03;p72">
              <a:extLst>
                <a:ext uri="{FF2B5EF4-FFF2-40B4-BE49-F238E27FC236}">
                  <a16:creationId xmlns:a16="http://schemas.microsoft.com/office/drawing/2014/main" id="{7BB943A5-3B55-46A9-8A96-E82ED19A9B92}"/>
                </a:ext>
              </a:extLst>
            </p:cNvPr>
            <p:cNvSpPr/>
            <p:nvPr/>
          </p:nvSpPr>
          <p:spPr>
            <a:xfrm>
              <a:off x="4187920" y="1462018"/>
              <a:ext cx="26677" cy="29668"/>
            </a:xfrm>
            <a:custGeom>
              <a:avLst/>
              <a:gdLst/>
              <a:ahLst/>
              <a:cxnLst/>
              <a:rect l="l" t="t" r="r" b="b"/>
              <a:pathLst>
                <a:path w="1436" h="1597" extrusionOk="0">
                  <a:moveTo>
                    <a:pt x="880" y="1"/>
                  </a:moveTo>
                  <a:cubicBezTo>
                    <a:pt x="577" y="1"/>
                    <a:pt x="242" y="714"/>
                    <a:pt x="168" y="962"/>
                  </a:cubicBezTo>
                  <a:cubicBezTo>
                    <a:pt x="101" y="1163"/>
                    <a:pt x="34" y="1363"/>
                    <a:pt x="1" y="1596"/>
                  </a:cubicBezTo>
                  <a:cubicBezTo>
                    <a:pt x="535" y="1463"/>
                    <a:pt x="1435" y="996"/>
                    <a:pt x="1168" y="295"/>
                  </a:cubicBezTo>
                  <a:cubicBezTo>
                    <a:pt x="1084" y="83"/>
                    <a:pt x="984" y="1"/>
                    <a:pt x="880"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04;p72">
              <a:extLst>
                <a:ext uri="{FF2B5EF4-FFF2-40B4-BE49-F238E27FC236}">
                  <a16:creationId xmlns:a16="http://schemas.microsoft.com/office/drawing/2014/main" id="{21FE084A-0538-4712-8553-6C8A7AFA9719}"/>
                </a:ext>
              </a:extLst>
            </p:cNvPr>
            <p:cNvSpPr/>
            <p:nvPr/>
          </p:nvSpPr>
          <p:spPr>
            <a:xfrm>
              <a:off x="4117288" y="1384921"/>
              <a:ext cx="472221" cy="296998"/>
            </a:xfrm>
            <a:custGeom>
              <a:avLst/>
              <a:gdLst/>
              <a:ahLst/>
              <a:cxnLst/>
              <a:rect l="l" t="t" r="r" b="b"/>
              <a:pathLst>
                <a:path w="25419" h="15987" extrusionOk="0">
                  <a:moveTo>
                    <a:pt x="12147" y="3155"/>
                  </a:moveTo>
                  <a:cubicBezTo>
                    <a:pt x="12352" y="3155"/>
                    <a:pt x="12553" y="3277"/>
                    <a:pt x="12642" y="3545"/>
                  </a:cubicBezTo>
                  <a:cubicBezTo>
                    <a:pt x="12943" y="4412"/>
                    <a:pt x="12943" y="5413"/>
                    <a:pt x="13009" y="6347"/>
                  </a:cubicBezTo>
                  <a:cubicBezTo>
                    <a:pt x="13043" y="7147"/>
                    <a:pt x="13210" y="8115"/>
                    <a:pt x="12976" y="8915"/>
                  </a:cubicBezTo>
                  <a:cubicBezTo>
                    <a:pt x="12815" y="9424"/>
                    <a:pt x="12310" y="9826"/>
                    <a:pt x="11772" y="9826"/>
                  </a:cubicBezTo>
                  <a:cubicBezTo>
                    <a:pt x="11640" y="9826"/>
                    <a:pt x="11506" y="9802"/>
                    <a:pt x="11375" y="9749"/>
                  </a:cubicBezTo>
                  <a:cubicBezTo>
                    <a:pt x="10841" y="9582"/>
                    <a:pt x="10608" y="9015"/>
                    <a:pt x="10941" y="8548"/>
                  </a:cubicBezTo>
                  <a:cubicBezTo>
                    <a:pt x="10979" y="8497"/>
                    <a:pt x="11042" y="8475"/>
                    <a:pt x="11108" y="8475"/>
                  </a:cubicBezTo>
                  <a:cubicBezTo>
                    <a:pt x="11216" y="8475"/>
                    <a:pt x="11334" y="8532"/>
                    <a:pt x="11375" y="8615"/>
                  </a:cubicBezTo>
                  <a:cubicBezTo>
                    <a:pt x="11430" y="8739"/>
                    <a:pt x="11478" y="8789"/>
                    <a:pt x="11520" y="8789"/>
                  </a:cubicBezTo>
                  <a:cubicBezTo>
                    <a:pt x="11679" y="8789"/>
                    <a:pt x="11742" y="8054"/>
                    <a:pt x="11742" y="7948"/>
                  </a:cubicBezTo>
                  <a:cubicBezTo>
                    <a:pt x="11742" y="7481"/>
                    <a:pt x="11708" y="7014"/>
                    <a:pt x="11708" y="6547"/>
                  </a:cubicBezTo>
                  <a:cubicBezTo>
                    <a:pt x="11642" y="5613"/>
                    <a:pt x="11475" y="4612"/>
                    <a:pt x="11575" y="3678"/>
                  </a:cubicBezTo>
                  <a:cubicBezTo>
                    <a:pt x="11631" y="3345"/>
                    <a:pt x="11892" y="3155"/>
                    <a:pt x="12147" y="3155"/>
                  </a:cubicBezTo>
                  <a:close/>
                  <a:moveTo>
                    <a:pt x="15332" y="3058"/>
                  </a:moveTo>
                  <a:cubicBezTo>
                    <a:pt x="15462" y="3058"/>
                    <a:pt x="15599" y="3075"/>
                    <a:pt x="15745" y="3111"/>
                  </a:cubicBezTo>
                  <a:cubicBezTo>
                    <a:pt x="15945" y="3178"/>
                    <a:pt x="16078" y="3378"/>
                    <a:pt x="16045" y="3578"/>
                  </a:cubicBezTo>
                  <a:lnTo>
                    <a:pt x="16145" y="3578"/>
                  </a:lnTo>
                  <a:cubicBezTo>
                    <a:pt x="16145" y="3425"/>
                    <a:pt x="16265" y="3327"/>
                    <a:pt x="16392" y="3327"/>
                  </a:cubicBezTo>
                  <a:cubicBezTo>
                    <a:pt x="16488" y="3327"/>
                    <a:pt x="16588" y="3383"/>
                    <a:pt x="16645" y="3511"/>
                  </a:cubicBezTo>
                  <a:cubicBezTo>
                    <a:pt x="17179" y="5012"/>
                    <a:pt x="16946" y="6480"/>
                    <a:pt x="16879" y="8048"/>
                  </a:cubicBezTo>
                  <a:cubicBezTo>
                    <a:pt x="16845" y="8615"/>
                    <a:pt x="16745" y="9182"/>
                    <a:pt x="16312" y="9549"/>
                  </a:cubicBezTo>
                  <a:cubicBezTo>
                    <a:pt x="16062" y="9766"/>
                    <a:pt x="15770" y="9866"/>
                    <a:pt x="15478" y="9866"/>
                  </a:cubicBezTo>
                  <a:cubicBezTo>
                    <a:pt x="15186" y="9866"/>
                    <a:pt x="14894" y="9766"/>
                    <a:pt x="14644" y="9582"/>
                  </a:cubicBezTo>
                  <a:cubicBezTo>
                    <a:pt x="13543" y="8682"/>
                    <a:pt x="13476" y="6814"/>
                    <a:pt x="13576" y="5513"/>
                  </a:cubicBezTo>
                  <a:cubicBezTo>
                    <a:pt x="13637" y="4461"/>
                    <a:pt x="14157" y="3058"/>
                    <a:pt x="15332" y="3058"/>
                  </a:cubicBezTo>
                  <a:close/>
                  <a:moveTo>
                    <a:pt x="18002" y="3268"/>
                  </a:moveTo>
                  <a:cubicBezTo>
                    <a:pt x="18259" y="3268"/>
                    <a:pt x="18513" y="3503"/>
                    <a:pt x="18447" y="3811"/>
                  </a:cubicBezTo>
                  <a:cubicBezTo>
                    <a:pt x="18380" y="4112"/>
                    <a:pt x="18447" y="4445"/>
                    <a:pt x="18547" y="4712"/>
                  </a:cubicBezTo>
                  <a:cubicBezTo>
                    <a:pt x="18647" y="4912"/>
                    <a:pt x="18880" y="5313"/>
                    <a:pt x="19114" y="5313"/>
                  </a:cubicBezTo>
                  <a:cubicBezTo>
                    <a:pt x="19347" y="5313"/>
                    <a:pt x="19581" y="4946"/>
                    <a:pt x="19681" y="4779"/>
                  </a:cubicBezTo>
                  <a:cubicBezTo>
                    <a:pt x="19848" y="4379"/>
                    <a:pt x="19781" y="3978"/>
                    <a:pt x="19881" y="3611"/>
                  </a:cubicBezTo>
                  <a:cubicBezTo>
                    <a:pt x="19918" y="3465"/>
                    <a:pt x="20035" y="3388"/>
                    <a:pt x="20161" y="3388"/>
                  </a:cubicBezTo>
                  <a:cubicBezTo>
                    <a:pt x="20264" y="3388"/>
                    <a:pt x="20373" y="3439"/>
                    <a:pt x="20448" y="3545"/>
                  </a:cubicBezTo>
                  <a:cubicBezTo>
                    <a:pt x="20815" y="4078"/>
                    <a:pt x="20648" y="4979"/>
                    <a:pt x="20481" y="5546"/>
                  </a:cubicBezTo>
                  <a:cubicBezTo>
                    <a:pt x="20348" y="6013"/>
                    <a:pt x="20048" y="6347"/>
                    <a:pt x="19681" y="6513"/>
                  </a:cubicBezTo>
                  <a:cubicBezTo>
                    <a:pt x="19814" y="7014"/>
                    <a:pt x="19914" y="7481"/>
                    <a:pt x="19948" y="7981"/>
                  </a:cubicBezTo>
                  <a:cubicBezTo>
                    <a:pt x="20014" y="8582"/>
                    <a:pt x="20148" y="9282"/>
                    <a:pt x="19714" y="9782"/>
                  </a:cubicBezTo>
                  <a:cubicBezTo>
                    <a:pt x="19635" y="9878"/>
                    <a:pt x="19509" y="9920"/>
                    <a:pt x="19378" y="9920"/>
                  </a:cubicBezTo>
                  <a:cubicBezTo>
                    <a:pt x="19235" y="9920"/>
                    <a:pt x="19085" y="9870"/>
                    <a:pt x="18980" y="9782"/>
                  </a:cubicBezTo>
                  <a:cubicBezTo>
                    <a:pt x="18547" y="9315"/>
                    <a:pt x="18680" y="8582"/>
                    <a:pt x="18713" y="7981"/>
                  </a:cubicBezTo>
                  <a:cubicBezTo>
                    <a:pt x="18747" y="7514"/>
                    <a:pt x="18814" y="7047"/>
                    <a:pt x="18947" y="6613"/>
                  </a:cubicBezTo>
                  <a:lnTo>
                    <a:pt x="18914" y="6613"/>
                  </a:lnTo>
                  <a:cubicBezTo>
                    <a:pt x="17513" y="6380"/>
                    <a:pt x="16946" y="4612"/>
                    <a:pt x="17646" y="3478"/>
                  </a:cubicBezTo>
                  <a:cubicBezTo>
                    <a:pt x="17737" y="3330"/>
                    <a:pt x="17870" y="3268"/>
                    <a:pt x="18002" y="3268"/>
                  </a:cubicBezTo>
                  <a:close/>
                  <a:moveTo>
                    <a:pt x="6565" y="2865"/>
                  </a:moveTo>
                  <a:cubicBezTo>
                    <a:pt x="6722" y="2865"/>
                    <a:pt x="6879" y="2952"/>
                    <a:pt x="6938" y="3144"/>
                  </a:cubicBezTo>
                  <a:cubicBezTo>
                    <a:pt x="7139" y="3811"/>
                    <a:pt x="7272" y="4512"/>
                    <a:pt x="7339" y="5212"/>
                  </a:cubicBezTo>
                  <a:cubicBezTo>
                    <a:pt x="7439" y="4445"/>
                    <a:pt x="7672" y="2978"/>
                    <a:pt x="8640" y="2877"/>
                  </a:cubicBezTo>
                  <a:cubicBezTo>
                    <a:pt x="8685" y="2872"/>
                    <a:pt x="8728" y="2870"/>
                    <a:pt x="8770" y="2870"/>
                  </a:cubicBezTo>
                  <a:cubicBezTo>
                    <a:pt x="9843" y="2870"/>
                    <a:pt x="9878" y="4473"/>
                    <a:pt x="9974" y="5179"/>
                  </a:cubicBezTo>
                  <a:cubicBezTo>
                    <a:pt x="10107" y="6580"/>
                    <a:pt x="10241" y="8014"/>
                    <a:pt x="10408" y="9415"/>
                  </a:cubicBezTo>
                  <a:cubicBezTo>
                    <a:pt x="10441" y="9832"/>
                    <a:pt x="10132" y="10041"/>
                    <a:pt x="9803" y="10041"/>
                  </a:cubicBezTo>
                  <a:cubicBezTo>
                    <a:pt x="9474" y="10041"/>
                    <a:pt x="9123" y="9832"/>
                    <a:pt x="9073" y="9415"/>
                  </a:cubicBezTo>
                  <a:cubicBezTo>
                    <a:pt x="8973" y="8381"/>
                    <a:pt x="8873" y="7381"/>
                    <a:pt x="8773" y="6380"/>
                  </a:cubicBezTo>
                  <a:cubicBezTo>
                    <a:pt x="8706" y="5880"/>
                    <a:pt x="8673" y="5379"/>
                    <a:pt x="8640" y="4879"/>
                  </a:cubicBezTo>
                  <a:cubicBezTo>
                    <a:pt x="8606" y="4679"/>
                    <a:pt x="8606" y="4445"/>
                    <a:pt x="8573" y="4245"/>
                  </a:cubicBezTo>
                  <a:cubicBezTo>
                    <a:pt x="8573" y="4145"/>
                    <a:pt x="8573" y="4078"/>
                    <a:pt x="8540" y="4012"/>
                  </a:cubicBezTo>
                  <a:cubicBezTo>
                    <a:pt x="8519" y="3931"/>
                    <a:pt x="8511" y="3887"/>
                    <a:pt x="8508" y="3887"/>
                  </a:cubicBezTo>
                  <a:cubicBezTo>
                    <a:pt x="8506" y="3887"/>
                    <a:pt x="8506" y="3905"/>
                    <a:pt x="8506" y="3945"/>
                  </a:cubicBezTo>
                  <a:cubicBezTo>
                    <a:pt x="8406" y="4045"/>
                    <a:pt x="8239" y="4479"/>
                    <a:pt x="8206" y="4612"/>
                  </a:cubicBezTo>
                  <a:cubicBezTo>
                    <a:pt x="8139" y="4779"/>
                    <a:pt x="8073" y="4979"/>
                    <a:pt x="8039" y="5146"/>
                  </a:cubicBezTo>
                  <a:lnTo>
                    <a:pt x="7972" y="5379"/>
                  </a:lnTo>
                  <a:cubicBezTo>
                    <a:pt x="7906" y="5746"/>
                    <a:pt x="7839" y="6113"/>
                    <a:pt x="7806" y="6480"/>
                  </a:cubicBezTo>
                  <a:cubicBezTo>
                    <a:pt x="7639" y="7447"/>
                    <a:pt x="7539" y="8381"/>
                    <a:pt x="7339" y="9349"/>
                  </a:cubicBezTo>
                  <a:cubicBezTo>
                    <a:pt x="7305" y="9349"/>
                    <a:pt x="7305" y="9382"/>
                    <a:pt x="7305" y="9382"/>
                  </a:cubicBezTo>
                  <a:cubicBezTo>
                    <a:pt x="7272" y="9382"/>
                    <a:pt x="7272" y="9415"/>
                    <a:pt x="7272" y="9415"/>
                  </a:cubicBezTo>
                  <a:cubicBezTo>
                    <a:pt x="7239" y="9832"/>
                    <a:pt x="6888" y="10041"/>
                    <a:pt x="6559" y="10041"/>
                  </a:cubicBezTo>
                  <a:cubicBezTo>
                    <a:pt x="6230" y="10041"/>
                    <a:pt x="5921" y="9832"/>
                    <a:pt x="5971" y="9415"/>
                  </a:cubicBezTo>
                  <a:cubicBezTo>
                    <a:pt x="6004" y="9215"/>
                    <a:pt x="6004" y="9049"/>
                    <a:pt x="6038" y="8848"/>
                  </a:cubicBezTo>
                  <a:lnTo>
                    <a:pt x="6038" y="8848"/>
                  </a:lnTo>
                  <a:cubicBezTo>
                    <a:pt x="5904" y="9182"/>
                    <a:pt x="5738" y="9482"/>
                    <a:pt x="5471" y="9682"/>
                  </a:cubicBezTo>
                  <a:cubicBezTo>
                    <a:pt x="5124" y="9999"/>
                    <a:pt x="4789" y="10132"/>
                    <a:pt x="4476" y="10132"/>
                  </a:cubicBezTo>
                  <a:cubicBezTo>
                    <a:pt x="3370" y="10132"/>
                    <a:pt x="2532" y="8480"/>
                    <a:pt x="2402" y="7414"/>
                  </a:cubicBezTo>
                  <a:cubicBezTo>
                    <a:pt x="2335" y="7047"/>
                    <a:pt x="2335" y="6647"/>
                    <a:pt x="2368" y="6213"/>
                  </a:cubicBezTo>
                  <a:cubicBezTo>
                    <a:pt x="2068" y="6080"/>
                    <a:pt x="1768" y="5880"/>
                    <a:pt x="1535" y="5613"/>
                  </a:cubicBezTo>
                  <a:cubicBezTo>
                    <a:pt x="1397" y="5475"/>
                    <a:pt x="1532" y="5246"/>
                    <a:pt x="1696" y="5246"/>
                  </a:cubicBezTo>
                  <a:cubicBezTo>
                    <a:pt x="1731" y="5246"/>
                    <a:pt x="1767" y="5256"/>
                    <a:pt x="1801" y="5279"/>
                  </a:cubicBezTo>
                  <a:cubicBezTo>
                    <a:pt x="2002" y="5413"/>
                    <a:pt x="2235" y="5546"/>
                    <a:pt x="2469" y="5613"/>
                  </a:cubicBezTo>
                  <a:cubicBezTo>
                    <a:pt x="2635" y="4645"/>
                    <a:pt x="3102" y="3711"/>
                    <a:pt x="3970" y="3344"/>
                  </a:cubicBezTo>
                  <a:cubicBezTo>
                    <a:pt x="4164" y="3267"/>
                    <a:pt x="4349" y="3231"/>
                    <a:pt x="4520" y="3231"/>
                  </a:cubicBezTo>
                  <a:cubicBezTo>
                    <a:pt x="5377" y="3231"/>
                    <a:pt x="5910" y="4112"/>
                    <a:pt x="5771" y="4946"/>
                  </a:cubicBezTo>
                  <a:lnTo>
                    <a:pt x="5971" y="4979"/>
                  </a:lnTo>
                  <a:cubicBezTo>
                    <a:pt x="6071" y="4412"/>
                    <a:pt x="6138" y="3811"/>
                    <a:pt x="6171" y="3244"/>
                  </a:cubicBezTo>
                  <a:cubicBezTo>
                    <a:pt x="6171" y="3003"/>
                    <a:pt x="6368" y="2865"/>
                    <a:pt x="6565" y="2865"/>
                  </a:cubicBezTo>
                  <a:close/>
                  <a:moveTo>
                    <a:pt x="10544" y="0"/>
                  </a:moveTo>
                  <a:cubicBezTo>
                    <a:pt x="8832" y="0"/>
                    <a:pt x="7123" y="65"/>
                    <a:pt x="5437" y="176"/>
                  </a:cubicBezTo>
                  <a:cubicBezTo>
                    <a:pt x="2335" y="342"/>
                    <a:pt x="134" y="1843"/>
                    <a:pt x="67" y="5146"/>
                  </a:cubicBezTo>
                  <a:cubicBezTo>
                    <a:pt x="0" y="7214"/>
                    <a:pt x="567" y="9582"/>
                    <a:pt x="2368" y="10850"/>
                  </a:cubicBezTo>
                  <a:cubicBezTo>
                    <a:pt x="3824" y="11882"/>
                    <a:pt x="5762" y="11948"/>
                    <a:pt x="7567" y="11948"/>
                  </a:cubicBezTo>
                  <a:cubicBezTo>
                    <a:pt x="7833" y="11948"/>
                    <a:pt x="8097" y="11947"/>
                    <a:pt x="8356" y="11947"/>
                  </a:cubicBezTo>
                  <a:cubicBezTo>
                    <a:pt x="8554" y="11947"/>
                    <a:pt x="8749" y="11948"/>
                    <a:pt x="8940" y="11951"/>
                  </a:cubicBezTo>
                  <a:cubicBezTo>
                    <a:pt x="9263" y="11955"/>
                    <a:pt x="9587" y="11956"/>
                    <a:pt x="9913" y="11956"/>
                  </a:cubicBezTo>
                  <a:cubicBezTo>
                    <a:pt x="10645" y="11956"/>
                    <a:pt x="11384" y="11949"/>
                    <a:pt x="12124" y="11949"/>
                  </a:cubicBezTo>
                  <a:cubicBezTo>
                    <a:pt x="13572" y="11949"/>
                    <a:pt x="15025" y="11978"/>
                    <a:pt x="16445" y="12151"/>
                  </a:cubicBezTo>
                  <a:cubicBezTo>
                    <a:pt x="16579" y="12184"/>
                    <a:pt x="16612" y="12284"/>
                    <a:pt x="16545" y="12384"/>
                  </a:cubicBezTo>
                  <a:cubicBezTo>
                    <a:pt x="16579" y="12418"/>
                    <a:pt x="16612" y="12451"/>
                    <a:pt x="16645" y="12484"/>
                  </a:cubicBezTo>
                  <a:cubicBezTo>
                    <a:pt x="16645" y="12484"/>
                    <a:pt x="16679" y="12518"/>
                    <a:pt x="16712" y="12518"/>
                  </a:cubicBezTo>
                  <a:cubicBezTo>
                    <a:pt x="17880" y="13618"/>
                    <a:pt x="19014" y="14819"/>
                    <a:pt x="20148" y="15987"/>
                  </a:cubicBezTo>
                  <a:cubicBezTo>
                    <a:pt x="20381" y="15320"/>
                    <a:pt x="20381" y="14586"/>
                    <a:pt x="20515" y="13919"/>
                  </a:cubicBezTo>
                  <a:cubicBezTo>
                    <a:pt x="20648" y="13151"/>
                    <a:pt x="20848" y="12351"/>
                    <a:pt x="21082" y="11617"/>
                  </a:cubicBezTo>
                  <a:cubicBezTo>
                    <a:pt x="21115" y="11484"/>
                    <a:pt x="21215" y="11417"/>
                    <a:pt x="21315" y="11417"/>
                  </a:cubicBezTo>
                  <a:cubicBezTo>
                    <a:pt x="21349" y="11317"/>
                    <a:pt x="21415" y="11250"/>
                    <a:pt x="21515" y="11250"/>
                  </a:cubicBezTo>
                  <a:cubicBezTo>
                    <a:pt x="24584" y="10716"/>
                    <a:pt x="25418" y="7381"/>
                    <a:pt x="24851" y="4712"/>
                  </a:cubicBezTo>
                  <a:cubicBezTo>
                    <a:pt x="24618" y="3645"/>
                    <a:pt x="24217" y="2577"/>
                    <a:pt x="23450" y="1777"/>
                  </a:cubicBezTo>
                  <a:cubicBezTo>
                    <a:pt x="23150" y="1410"/>
                    <a:pt x="22783" y="1176"/>
                    <a:pt x="22383" y="976"/>
                  </a:cubicBezTo>
                  <a:cubicBezTo>
                    <a:pt x="22316" y="943"/>
                    <a:pt x="22249" y="943"/>
                    <a:pt x="22183" y="909"/>
                  </a:cubicBezTo>
                  <a:cubicBezTo>
                    <a:pt x="22149" y="909"/>
                    <a:pt x="22149" y="876"/>
                    <a:pt x="22116" y="876"/>
                  </a:cubicBezTo>
                  <a:cubicBezTo>
                    <a:pt x="21415" y="609"/>
                    <a:pt x="20648" y="509"/>
                    <a:pt x="19848" y="442"/>
                  </a:cubicBezTo>
                  <a:cubicBezTo>
                    <a:pt x="17146" y="209"/>
                    <a:pt x="14377" y="42"/>
                    <a:pt x="11608" y="9"/>
                  </a:cubicBezTo>
                  <a:cubicBezTo>
                    <a:pt x="11254" y="3"/>
                    <a:pt x="10899" y="0"/>
                    <a:pt x="10544" y="0"/>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205;p72">
              <a:extLst>
                <a:ext uri="{FF2B5EF4-FFF2-40B4-BE49-F238E27FC236}">
                  <a16:creationId xmlns:a16="http://schemas.microsoft.com/office/drawing/2014/main" id="{9DD6BB66-0C67-452E-9443-B880B16E8661}"/>
                </a:ext>
              </a:extLst>
            </p:cNvPr>
            <p:cNvSpPr/>
            <p:nvPr/>
          </p:nvSpPr>
          <p:spPr>
            <a:xfrm>
              <a:off x="4332936" y="1376394"/>
              <a:ext cx="278254" cy="322264"/>
            </a:xfrm>
            <a:custGeom>
              <a:avLst/>
              <a:gdLst/>
              <a:ahLst/>
              <a:cxnLst/>
              <a:rect l="l" t="t" r="r" b="b"/>
              <a:pathLst>
                <a:path w="14978" h="17347" extrusionOk="0">
                  <a:moveTo>
                    <a:pt x="9741" y="13277"/>
                  </a:moveTo>
                  <a:cubicBezTo>
                    <a:pt x="9674" y="13677"/>
                    <a:pt x="9607" y="14077"/>
                    <a:pt x="9541" y="14444"/>
                  </a:cubicBezTo>
                  <a:lnTo>
                    <a:pt x="9474" y="14444"/>
                  </a:lnTo>
                  <a:cubicBezTo>
                    <a:pt x="9574" y="14044"/>
                    <a:pt x="9641" y="13644"/>
                    <a:pt x="9741" y="13277"/>
                  </a:cubicBezTo>
                  <a:close/>
                  <a:moveTo>
                    <a:pt x="34" y="1"/>
                  </a:moveTo>
                  <a:lnTo>
                    <a:pt x="0" y="468"/>
                  </a:lnTo>
                  <a:cubicBezTo>
                    <a:pt x="2769" y="501"/>
                    <a:pt x="5538" y="668"/>
                    <a:pt x="8240" y="901"/>
                  </a:cubicBezTo>
                  <a:cubicBezTo>
                    <a:pt x="9040" y="968"/>
                    <a:pt x="9807" y="1068"/>
                    <a:pt x="10508" y="1335"/>
                  </a:cubicBezTo>
                  <a:cubicBezTo>
                    <a:pt x="10541" y="1335"/>
                    <a:pt x="10541" y="1335"/>
                    <a:pt x="10575" y="1368"/>
                  </a:cubicBezTo>
                  <a:cubicBezTo>
                    <a:pt x="10641" y="1368"/>
                    <a:pt x="10708" y="1402"/>
                    <a:pt x="10775" y="1435"/>
                  </a:cubicBezTo>
                  <a:cubicBezTo>
                    <a:pt x="11175" y="1602"/>
                    <a:pt x="11542" y="1869"/>
                    <a:pt x="11876" y="2236"/>
                  </a:cubicBezTo>
                  <a:cubicBezTo>
                    <a:pt x="12609" y="3036"/>
                    <a:pt x="13010" y="4104"/>
                    <a:pt x="13243" y="5171"/>
                  </a:cubicBezTo>
                  <a:cubicBezTo>
                    <a:pt x="13810" y="7873"/>
                    <a:pt x="13010" y="11175"/>
                    <a:pt x="9907" y="11709"/>
                  </a:cubicBezTo>
                  <a:cubicBezTo>
                    <a:pt x="9807" y="11709"/>
                    <a:pt x="9741" y="11776"/>
                    <a:pt x="9707" y="11843"/>
                  </a:cubicBezTo>
                  <a:cubicBezTo>
                    <a:pt x="9607" y="11876"/>
                    <a:pt x="9507" y="11943"/>
                    <a:pt x="9474" y="12076"/>
                  </a:cubicBezTo>
                  <a:cubicBezTo>
                    <a:pt x="9240" y="12810"/>
                    <a:pt x="9040" y="13577"/>
                    <a:pt x="8907" y="14378"/>
                  </a:cubicBezTo>
                  <a:cubicBezTo>
                    <a:pt x="8773" y="15011"/>
                    <a:pt x="8773" y="15779"/>
                    <a:pt x="8540" y="16446"/>
                  </a:cubicBezTo>
                  <a:cubicBezTo>
                    <a:pt x="7406" y="15278"/>
                    <a:pt x="6272" y="14077"/>
                    <a:pt x="5104" y="12977"/>
                  </a:cubicBezTo>
                  <a:lnTo>
                    <a:pt x="4770" y="13310"/>
                  </a:lnTo>
                  <a:cubicBezTo>
                    <a:pt x="5938" y="14645"/>
                    <a:pt x="7206" y="15879"/>
                    <a:pt x="8440" y="17146"/>
                  </a:cubicBezTo>
                  <a:cubicBezTo>
                    <a:pt x="8473" y="17180"/>
                    <a:pt x="8540" y="17213"/>
                    <a:pt x="8607" y="17213"/>
                  </a:cubicBezTo>
                  <a:cubicBezTo>
                    <a:pt x="8607" y="17280"/>
                    <a:pt x="8673" y="17346"/>
                    <a:pt x="8773" y="17346"/>
                  </a:cubicBezTo>
                  <a:cubicBezTo>
                    <a:pt x="9374" y="17313"/>
                    <a:pt x="9641" y="16846"/>
                    <a:pt x="9774" y="16279"/>
                  </a:cubicBezTo>
                  <a:cubicBezTo>
                    <a:pt x="10074" y="15245"/>
                    <a:pt x="10241" y="14178"/>
                    <a:pt x="10408" y="13077"/>
                  </a:cubicBezTo>
                  <a:cubicBezTo>
                    <a:pt x="12910" y="12576"/>
                    <a:pt x="14678" y="10341"/>
                    <a:pt x="14811" y="7773"/>
                  </a:cubicBezTo>
                  <a:cubicBezTo>
                    <a:pt x="14978" y="5271"/>
                    <a:pt x="13744" y="2169"/>
                    <a:pt x="11342" y="1135"/>
                  </a:cubicBezTo>
                  <a:cubicBezTo>
                    <a:pt x="10841" y="835"/>
                    <a:pt x="10274" y="635"/>
                    <a:pt x="9641" y="501"/>
                  </a:cubicBezTo>
                  <a:cubicBezTo>
                    <a:pt x="7206" y="34"/>
                    <a:pt x="4570" y="101"/>
                    <a:pt x="2102" y="34"/>
                  </a:cubicBezTo>
                  <a:cubicBezTo>
                    <a:pt x="1401" y="34"/>
                    <a:pt x="701" y="1"/>
                    <a:pt x="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206;p72">
              <a:extLst>
                <a:ext uri="{FF2B5EF4-FFF2-40B4-BE49-F238E27FC236}">
                  <a16:creationId xmlns:a16="http://schemas.microsoft.com/office/drawing/2014/main" id="{AC5EF17A-D561-4654-B39D-A263ABC0F5FA}"/>
                </a:ext>
              </a:extLst>
            </p:cNvPr>
            <p:cNvSpPr/>
            <p:nvPr/>
          </p:nvSpPr>
          <p:spPr>
            <a:xfrm>
              <a:off x="4432084" y="1445614"/>
              <a:ext cx="71895" cy="123615"/>
            </a:xfrm>
            <a:custGeom>
              <a:avLst/>
              <a:gdLst/>
              <a:ahLst/>
              <a:cxnLst/>
              <a:rect l="l" t="t" r="r" b="b"/>
              <a:pathLst>
                <a:path w="3870" h="6654" extrusionOk="0">
                  <a:moveTo>
                    <a:pt x="1057" y="1"/>
                  </a:moveTo>
                  <a:cubicBezTo>
                    <a:pt x="925" y="1"/>
                    <a:pt x="792" y="63"/>
                    <a:pt x="701" y="211"/>
                  </a:cubicBezTo>
                  <a:cubicBezTo>
                    <a:pt x="1" y="1345"/>
                    <a:pt x="568" y="3080"/>
                    <a:pt x="1969" y="3346"/>
                  </a:cubicBezTo>
                  <a:lnTo>
                    <a:pt x="2002" y="3346"/>
                  </a:lnTo>
                  <a:cubicBezTo>
                    <a:pt x="1869" y="3780"/>
                    <a:pt x="1802" y="4247"/>
                    <a:pt x="1768" y="4714"/>
                  </a:cubicBezTo>
                  <a:cubicBezTo>
                    <a:pt x="1735" y="5315"/>
                    <a:pt x="1602" y="6048"/>
                    <a:pt x="2035" y="6515"/>
                  </a:cubicBezTo>
                  <a:cubicBezTo>
                    <a:pt x="2140" y="6603"/>
                    <a:pt x="2290" y="6653"/>
                    <a:pt x="2433" y="6653"/>
                  </a:cubicBezTo>
                  <a:cubicBezTo>
                    <a:pt x="2564" y="6653"/>
                    <a:pt x="2690" y="6611"/>
                    <a:pt x="2769" y="6515"/>
                  </a:cubicBezTo>
                  <a:cubicBezTo>
                    <a:pt x="3203" y="6015"/>
                    <a:pt x="3069" y="5315"/>
                    <a:pt x="3003" y="4714"/>
                  </a:cubicBezTo>
                  <a:cubicBezTo>
                    <a:pt x="2969" y="4214"/>
                    <a:pt x="2869" y="3713"/>
                    <a:pt x="2736" y="3246"/>
                  </a:cubicBezTo>
                  <a:cubicBezTo>
                    <a:pt x="3103" y="3080"/>
                    <a:pt x="3403" y="2746"/>
                    <a:pt x="3536" y="2279"/>
                  </a:cubicBezTo>
                  <a:cubicBezTo>
                    <a:pt x="3703" y="1712"/>
                    <a:pt x="3870" y="811"/>
                    <a:pt x="3503" y="278"/>
                  </a:cubicBezTo>
                  <a:cubicBezTo>
                    <a:pt x="3443" y="172"/>
                    <a:pt x="3342" y="121"/>
                    <a:pt x="3241" y="121"/>
                  </a:cubicBezTo>
                  <a:cubicBezTo>
                    <a:pt x="3117" y="121"/>
                    <a:pt x="2991" y="198"/>
                    <a:pt x="2936" y="344"/>
                  </a:cubicBezTo>
                  <a:cubicBezTo>
                    <a:pt x="2836" y="711"/>
                    <a:pt x="2903" y="1112"/>
                    <a:pt x="2736" y="1512"/>
                  </a:cubicBezTo>
                  <a:cubicBezTo>
                    <a:pt x="2636" y="1679"/>
                    <a:pt x="2402" y="2046"/>
                    <a:pt x="2169" y="2046"/>
                  </a:cubicBezTo>
                  <a:cubicBezTo>
                    <a:pt x="1935" y="2046"/>
                    <a:pt x="1702" y="1612"/>
                    <a:pt x="1602" y="1445"/>
                  </a:cubicBezTo>
                  <a:cubicBezTo>
                    <a:pt x="1502" y="1178"/>
                    <a:pt x="1435" y="845"/>
                    <a:pt x="1502" y="544"/>
                  </a:cubicBezTo>
                  <a:cubicBezTo>
                    <a:pt x="1568" y="236"/>
                    <a:pt x="1314" y="1"/>
                    <a:pt x="105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7;p72">
              <a:extLst>
                <a:ext uri="{FF2B5EF4-FFF2-40B4-BE49-F238E27FC236}">
                  <a16:creationId xmlns:a16="http://schemas.microsoft.com/office/drawing/2014/main" id="{F37613C3-0A8D-4B85-8DEA-1FFA69472F77}"/>
                </a:ext>
              </a:extLst>
            </p:cNvPr>
            <p:cNvSpPr/>
            <p:nvPr/>
          </p:nvSpPr>
          <p:spPr>
            <a:xfrm>
              <a:off x="4367639" y="1441713"/>
              <a:ext cx="68811" cy="126420"/>
            </a:xfrm>
            <a:custGeom>
              <a:avLst/>
              <a:gdLst/>
              <a:ahLst/>
              <a:cxnLst/>
              <a:rect l="l" t="t" r="r" b="b"/>
              <a:pathLst>
                <a:path w="3704" h="6805" extrusionOk="0">
                  <a:moveTo>
                    <a:pt x="1856" y="1"/>
                  </a:moveTo>
                  <a:cubicBezTo>
                    <a:pt x="681" y="1"/>
                    <a:pt x="161" y="1404"/>
                    <a:pt x="100" y="2456"/>
                  </a:cubicBezTo>
                  <a:cubicBezTo>
                    <a:pt x="0" y="3757"/>
                    <a:pt x="67" y="5625"/>
                    <a:pt x="1168" y="6492"/>
                  </a:cubicBezTo>
                  <a:cubicBezTo>
                    <a:pt x="1423" y="6696"/>
                    <a:pt x="1722" y="6805"/>
                    <a:pt x="2019" y="6805"/>
                  </a:cubicBezTo>
                  <a:cubicBezTo>
                    <a:pt x="2305" y="6805"/>
                    <a:pt x="2591" y="6704"/>
                    <a:pt x="2836" y="6492"/>
                  </a:cubicBezTo>
                  <a:cubicBezTo>
                    <a:pt x="3269" y="6125"/>
                    <a:pt x="3369" y="5558"/>
                    <a:pt x="3403" y="4991"/>
                  </a:cubicBezTo>
                  <a:cubicBezTo>
                    <a:pt x="3470" y="3423"/>
                    <a:pt x="3703" y="1955"/>
                    <a:pt x="3169" y="454"/>
                  </a:cubicBezTo>
                  <a:cubicBezTo>
                    <a:pt x="3112" y="326"/>
                    <a:pt x="3012" y="270"/>
                    <a:pt x="2916" y="270"/>
                  </a:cubicBezTo>
                  <a:cubicBezTo>
                    <a:pt x="2789" y="270"/>
                    <a:pt x="2669" y="368"/>
                    <a:pt x="2669" y="521"/>
                  </a:cubicBezTo>
                  <a:cubicBezTo>
                    <a:pt x="2669" y="554"/>
                    <a:pt x="2669" y="554"/>
                    <a:pt x="2669" y="588"/>
                  </a:cubicBezTo>
                  <a:cubicBezTo>
                    <a:pt x="2836" y="1555"/>
                    <a:pt x="2936" y="2522"/>
                    <a:pt x="2869" y="3490"/>
                  </a:cubicBezTo>
                  <a:cubicBezTo>
                    <a:pt x="2839" y="3795"/>
                    <a:pt x="2557" y="5437"/>
                    <a:pt x="2051" y="5437"/>
                  </a:cubicBezTo>
                  <a:cubicBezTo>
                    <a:pt x="2003" y="5437"/>
                    <a:pt x="1953" y="5423"/>
                    <a:pt x="1902" y="5391"/>
                  </a:cubicBezTo>
                  <a:cubicBezTo>
                    <a:pt x="1635" y="5224"/>
                    <a:pt x="1535" y="4490"/>
                    <a:pt x="1468" y="4190"/>
                  </a:cubicBezTo>
                  <a:cubicBezTo>
                    <a:pt x="1401" y="3757"/>
                    <a:pt x="1401" y="3290"/>
                    <a:pt x="1401" y="2856"/>
                  </a:cubicBezTo>
                  <a:cubicBezTo>
                    <a:pt x="1401" y="2022"/>
                    <a:pt x="1568" y="1255"/>
                    <a:pt x="2369" y="855"/>
                  </a:cubicBezTo>
                  <a:cubicBezTo>
                    <a:pt x="2502" y="788"/>
                    <a:pt x="2569" y="654"/>
                    <a:pt x="2569" y="521"/>
                  </a:cubicBezTo>
                  <a:cubicBezTo>
                    <a:pt x="2602" y="321"/>
                    <a:pt x="2469" y="121"/>
                    <a:pt x="2269" y="54"/>
                  </a:cubicBezTo>
                  <a:cubicBezTo>
                    <a:pt x="2123" y="18"/>
                    <a:pt x="1986" y="1"/>
                    <a:pt x="185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08;p72">
              <a:extLst>
                <a:ext uri="{FF2B5EF4-FFF2-40B4-BE49-F238E27FC236}">
                  <a16:creationId xmlns:a16="http://schemas.microsoft.com/office/drawing/2014/main" id="{CF50F7DB-70BF-456D-89F3-1F5F92B08CFB}"/>
                </a:ext>
              </a:extLst>
            </p:cNvPr>
            <p:cNvSpPr/>
            <p:nvPr/>
          </p:nvSpPr>
          <p:spPr>
            <a:xfrm>
              <a:off x="4090017" y="1375986"/>
              <a:ext cx="337758" cy="252078"/>
            </a:xfrm>
            <a:custGeom>
              <a:avLst/>
              <a:gdLst/>
              <a:ahLst/>
              <a:cxnLst/>
              <a:rect l="l" t="t" r="r" b="b"/>
              <a:pathLst>
                <a:path w="18181" h="13569" extrusionOk="0">
                  <a:moveTo>
                    <a:pt x="10720" y="1"/>
                  </a:moveTo>
                  <a:cubicBezTo>
                    <a:pt x="9600" y="1"/>
                    <a:pt x="8486" y="17"/>
                    <a:pt x="7372" y="56"/>
                  </a:cubicBezTo>
                  <a:cubicBezTo>
                    <a:pt x="5571" y="123"/>
                    <a:pt x="3603" y="456"/>
                    <a:pt x="2269" y="1824"/>
                  </a:cubicBezTo>
                  <a:cubicBezTo>
                    <a:pt x="0" y="4159"/>
                    <a:pt x="668" y="9229"/>
                    <a:pt x="3003" y="11364"/>
                  </a:cubicBezTo>
                  <a:cubicBezTo>
                    <a:pt x="4170" y="12665"/>
                    <a:pt x="5971" y="13232"/>
                    <a:pt x="7739" y="13432"/>
                  </a:cubicBezTo>
                  <a:cubicBezTo>
                    <a:pt x="8883" y="13551"/>
                    <a:pt x="10027" y="13568"/>
                    <a:pt x="11158" y="13568"/>
                  </a:cubicBezTo>
                  <a:cubicBezTo>
                    <a:pt x="11611" y="13568"/>
                    <a:pt x="12061" y="13566"/>
                    <a:pt x="12509" y="13566"/>
                  </a:cubicBezTo>
                  <a:cubicBezTo>
                    <a:pt x="14277" y="13532"/>
                    <a:pt x="16112" y="13566"/>
                    <a:pt x="17846" y="13332"/>
                  </a:cubicBezTo>
                  <a:lnTo>
                    <a:pt x="18180" y="12999"/>
                  </a:lnTo>
                  <a:cubicBezTo>
                    <a:pt x="18147" y="12965"/>
                    <a:pt x="18147" y="12965"/>
                    <a:pt x="18113" y="12932"/>
                  </a:cubicBezTo>
                  <a:cubicBezTo>
                    <a:pt x="18080" y="12899"/>
                    <a:pt x="18047" y="12865"/>
                    <a:pt x="18013" y="12865"/>
                  </a:cubicBezTo>
                  <a:cubicBezTo>
                    <a:pt x="18080" y="12765"/>
                    <a:pt x="18047" y="12632"/>
                    <a:pt x="17913" y="12632"/>
                  </a:cubicBezTo>
                  <a:cubicBezTo>
                    <a:pt x="16493" y="12459"/>
                    <a:pt x="15040" y="12430"/>
                    <a:pt x="13592" y="12430"/>
                  </a:cubicBezTo>
                  <a:cubicBezTo>
                    <a:pt x="12852" y="12430"/>
                    <a:pt x="12113" y="12437"/>
                    <a:pt x="11381" y="12437"/>
                  </a:cubicBezTo>
                  <a:cubicBezTo>
                    <a:pt x="11055" y="12437"/>
                    <a:pt x="10731" y="12436"/>
                    <a:pt x="10408" y="12432"/>
                  </a:cubicBezTo>
                  <a:cubicBezTo>
                    <a:pt x="10217" y="12429"/>
                    <a:pt x="10022" y="12428"/>
                    <a:pt x="9824" y="12428"/>
                  </a:cubicBezTo>
                  <a:cubicBezTo>
                    <a:pt x="9565" y="12428"/>
                    <a:pt x="9301" y="12429"/>
                    <a:pt x="9035" y="12429"/>
                  </a:cubicBezTo>
                  <a:cubicBezTo>
                    <a:pt x="7230" y="12429"/>
                    <a:pt x="5292" y="12363"/>
                    <a:pt x="3836" y="11331"/>
                  </a:cubicBezTo>
                  <a:cubicBezTo>
                    <a:pt x="2035" y="10063"/>
                    <a:pt x="1468" y="7695"/>
                    <a:pt x="1535" y="5627"/>
                  </a:cubicBezTo>
                  <a:cubicBezTo>
                    <a:pt x="1602" y="2324"/>
                    <a:pt x="3803" y="823"/>
                    <a:pt x="6905" y="623"/>
                  </a:cubicBezTo>
                  <a:cubicBezTo>
                    <a:pt x="8580" y="541"/>
                    <a:pt x="10277" y="481"/>
                    <a:pt x="11978" y="481"/>
                  </a:cubicBezTo>
                  <a:cubicBezTo>
                    <a:pt x="12344" y="481"/>
                    <a:pt x="12710" y="484"/>
                    <a:pt x="13076" y="490"/>
                  </a:cubicBezTo>
                  <a:lnTo>
                    <a:pt x="13110" y="23"/>
                  </a:lnTo>
                  <a:cubicBezTo>
                    <a:pt x="12308" y="9"/>
                    <a:pt x="11513" y="1"/>
                    <a:pt x="107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09;p72">
              <a:extLst>
                <a:ext uri="{FF2B5EF4-FFF2-40B4-BE49-F238E27FC236}">
                  <a16:creationId xmlns:a16="http://schemas.microsoft.com/office/drawing/2014/main" id="{ABF1FB47-7E01-4C08-94BF-43BE1AA2F6F1}"/>
                </a:ext>
              </a:extLst>
            </p:cNvPr>
            <p:cNvSpPr/>
            <p:nvPr/>
          </p:nvSpPr>
          <p:spPr>
            <a:xfrm>
              <a:off x="4314340" y="1443738"/>
              <a:ext cx="48357" cy="124061"/>
            </a:xfrm>
            <a:custGeom>
              <a:avLst/>
              <a:gdLst/>
              <a:ahLst/>
              <a:cxnLst/>
              <a:rect l="l" t="t" r="r" b="b"/>
              <a:pathLst>
                <a:path w="2603" h="6678" extrusionOk="0">
                  <a:moveTo>
                    <a:pt x="1551" y="0"/>
                  </a:moveTo>
                  <a:cubicBezTo>
                    <a:pt x="1292" y="0"/>
                    <a:pt x="1024" y="193"/>
                    <a:pt x="968" y="512"/>
                  </a:cubicBezTo>
                  <a:cubicBezTo>
                    <a:pt x="868" y="1446"/>
                    <a:pt x="1035" y="2447"/>
                    <a:pt x="1101" y="3381"/>
                  </a:cubicBezTo>
                  <a:cubicBezTo>
                    <a:pt x="1101" y="3848"/>
                    <a:pt x="1135" y="4315"/>
                    <a:pt x="1135" y="4782"/>
                  </a:cubicBezTo>
                  <a:cubicBezTo>
                    <a:pt x="1135" y="4888"/>
                    <a:pt x="1072" y="5623"/>
                    <a:pt x="929" y="5623"/>
                  </a:cubicBezTo>
                  <a:cubicBezTo>
                    <a:pt x="892" y="5623"/>
                    <a:pt x="850" y="5573"/>
                    <a:pt x="801" y="5449"/>
                  </a:cubicBezTo>
                  <a:cubicBezTo>
                    <a:pt x="745" y="5374"/>
                    <a:pt x="647" y="5331"/>
                    <a:pt x="548" y="5331"/>
                  </a:cubicBezTo>
                  <a:cubicBezTo>
                    <a:pt x="471" y="5331"/>
                    <a:pt x="393" y="5357"/>
                    <a:pt x="334" y="5416"/>
                  </a:cubicBezTo>
                  <a:cubicBezTo>
                    <a:pt x="1" y="5849"/>
                    <a:pt x="268" y="6416"/>
                    <a:pt x="768" y="6616"/>
                  </a:cubicBezTo>
                  <a:cubicBezTo>
                    <a:pt x="887" y="6658"/>
                    <a:pt x="1009" y="6678"/>
                    <a:pt x="1129" y="6678"/>
                  </a:cubicBezTo>
                  <a:cubicBezTo>
                    <a:pt x="1680" y="6678"/>
                    <a:pt x="2205" y="6270"/>
                    <a:pt x="2369" y="5749"/>
                  </a:cubicBezTo>
                  <a:cubicBezTo>
                    <a:pt x="2603" y="4949"/>
                    <a:pt x="2436" y="3981"/>
                    <a:pt x="2402" y="3181"/>
                  </a:cubicBezTo>
                  <a:cubicBezTo>
                    <a:pt x="2369" y="2247"/>
                    <a:pt x="2336" y="1246"/>
                    <a:pt x="2035" y="379"/>
                  </a:cubicBezTo>
                  <a:cubicBezTo>
                    <a:pt x="1948" y="116"/>
                    <a:pt x="1752" y="0"/>
                    <a:pt x="155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10;p72">
              <a:extLst>
                <a:ext uri="{FF2B5EF4-FFF2-40B4-BE49-F238E27FC236}">
                  <a16:creationId xmlns:a16="http://schemas.microsoft.com/office/drawing/2014/main" id="{D04EA9DA-2D34-4B22-BFAE-B7CA1DB1BA10}"/>
                </a:ext>
              </a:extLst>
            </p:cNvPr>
            <p:cNvSpPr/>
            <p:nvPr/>
          </p:nvSpPr>
          <p:spPr>
            <a:xfrm>
              <a:off x="4254242" y="1438220"/>
              <a:ext cx="57014" cy="133238"/>
            </a:xfrm>
            <a:custGeom>
              <a:avLst/>
              <a:gdLst/>
              <a:ahLst/>
              <a:cxnLst/>
              <a:rect l="l" t="t" r="r" b="b"/>
              <a:pathLst>
                <a:path w="3069" h="7172" extrusionOk="0">
                  <a:moveTo>
                    <a:pt x="1430" y="1"/>
                  </a:moveTo>
                  <a:cubicBezTo>
                    <a:pt x="1388" y="1"/>
                    <a:pt x="1345" y="3"/>
                    <a:pt x="1301" y="8"/>
                  </a:cubicBezTo>
                  <a:cubicBezTo>
                    <a:pt x="300" y="109"/>
                    <a:pt x="100" y="1576"/>
                    <a:pt x="0" y="2343"/>
                  </a:cubicBezTo>
                  <a:lnTo>
                    <a:pt x="634" y="2510"/>
                  </a:lnTo>
                  <a:cubicBezTo>
                    <a:pt x="634" y="2444"/>
                    <a:pt x="634" y="2343"/>
                    <a:pt x="667" y="2277"/>
                  </a:cubicBezTo>
                  <a:cubicBezTo>
                    <a:pt x="701" y="2077"/>
                    <a:pt x="767" y="1910"/>
                    <a:pt x="834" y="1743"/>
                  </a:cubicBezTo>
                  <a:cubicBezTo>
                    <a:pt x="867" y="1610"/>
                    <a:pt x="1034" y="1176"/>
                    <a:pt x="1134" y="1076"/>
                  </a:cubicBezTo>
                  <a:cubicBezTo>
                    <a:pt x="1134" y="1032"/>
                    <a:pt x="1141" y="1008"/>
                    <a:pt x="1148" y="1008"/>
                  </a:cubicBezTo>
                  <a:cubicBezTo>
                    <a:pt x="1157" y="1008"/>
                    <a:pt x="1168" y="1049"/>
                    <a:pt x="1168" y="1143"/>
                  </a:cubicBezTo>
                  <a:cubicBezTo>
                    <a:pt x="1201" y="1209"/>
                    <a:pt x="1201" y="1276"/>
                    <a:pt x="1201" y="1343"/>
                  </a:cubicBezTo>
                  <a:cubicBezTo>
                    <a:pt x="1234" y="1576"/>
                    <a:pt x="1234" y="1776"/>
                    <a:pt x="1268" y="2010"/>
                  </a:cubicBezTo>
                  <a:cubicBezTo>
                    <a:pt x="1301" y="2510"/>
                    <a:pt x="1334" y="3011"/>
                    <a:pt x="1401" y="3511"/>
                  </a:cubicBezTo>
                  <a:cubicBezTo>
                    <a:pt x="1501" y="4512"/>
                    <a:pt x="1601" y="5512"/>
                    <a:pt x="1701" y="6546"/>
                  </a:cubicBezTo>
                  <a:cubicBezTo>
                    <a:pt x="1751" y="6963"/>
                    <a:pt x="2102" y="7172"/>
                    <a:pt x="2431" y="7172"/>
                  </a:cubicBezTo>
                  <a:cubicBezTo>
                    <a:pt x="2760" y="7172"/>
                    <a:pt x="3069" y="6963"/>
                    <a:pt x="3036" y="6546"/>
                  </a:cubicBezTo>
                  <a:cubicBezTo>
                    <a:pt x="2869" y="5145"/>
                    <a:pt x="2735" y="3711"/>
                    <a:pt x="2602" y="2310"/>
                  </a:cubicBezTo>
                  <a:cubicBezTo>
                    <a:pt x="2506" y="1572"/>
                    <a:pt x="2471" y="1"/>
                    <a:pt x="143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11;p72">
              <a:extLst>
                <a:ext uri="{FF2B5EF4-FFF2-40B4-BE49-F238E27FC236}">
                  <a16:creationId xmlns:a16="http://schemas.microsoft.com/office/drawing/2014/main" id="{C2DFDB83-79A5-410B-A539-22C389FB27AB}"/>
                </a:ext>
              </a:extLst>
            </p:cNvPr>
            <p:cNvSpPr/>
            <p:nvPr/>
          </p:nvSpPr>
          <p:spPr>
            <a:xfrm>
              <a:off x="4143278" y="1437923"/>
              <a:ext cx="122742" cy="134984"/>
            </a:xfrm>
            <a:custGeom>
              <a:avLst/>
              <a:gdLst/>
              <a:ahLst/>
              <a:cxnLst/>
              <a:rect l="l" t="t" r="r" b="b"/>
              <a:pathLst>
                <a:path w="6607" h="7266" extrusionOk="0">
                  <a:moveTo>
                    <a:pt x="3283" y="1298"/>
                  </a:moveTo>
                  <a:cubicBezTo>
                    <a:pt x="3387" y="1298"/>
                    <a:pt x="3487" y="1380"/>
                    <a:pt x="3571" y="1592"/>
                  </a:cubicBezTo>
                  <a:cubicBezTo>
                    <a:pt x="3838" y="2293"/>
                    <a:pt x="2938" y="2760"/>
                    <a:pt x="2404" y="2893"/>
                  </a:cubicBezTo>
                  <a:cubicBezTo>
                    <a:pt x="2437" y="2660"/>
                    <a:pt x="2504" y="2460"/>
                    <a:pt x="2571" y="2259"/>
                  </a:cubicBezTo>
                  <a:cubicBezTo>
                    <a:pt x="2645" y="2011"/>
                    <a:pt x="2980" y="1298"/>
                    <a:pt x="3283" y="1298"/>
                  </a:cubicBezTo>
                  <a:close/>
                  <a:moveTo>
                    <a:pt x="5154" y="1"/>
                  </a:moveTo>
                  <a:cubicBezTo>
                    <a:pt x="4961" y="1"/>
                    <a:pt x="4772" y="136"/>
                    <a:pt x="4772" y="391"/>
                  </a:cubicBezTo>
                  <a:cubicBezTo>
                    <a:pt x="4739" y="958"/>
                    <a:pt x="4672" y="1526"/>
                    <a:pt x="4572" y="2126"/>
                  </a:cubicBezTo>
                  <a:cubicBezTo>
                    <a:pt x="4372" y="3093"/>
                    <a:pt x="4105" y="4061"/>
                    <a:pt x="3805" y="4995"/>
                  </a:cubicBezTo>
                  <a:cubicBezTo>
                    <a:pt x="3705" y="5262"/>
                    <a:pt x="3605" y="5695"/>
                    <a:pt x="3338" y="5895"/>
                  </a:cubicBezTo>
                  <a:cubicBezTo>
                    <a:pt x="3277" y="5939"/>
                    <a:pt x="3220" y="5957"/>
                    <a:pt x="3167" y="5957"/>
                  </a:cubicBezTo>
                  <a:cubicBezTo>
                    <a:pt x="3017" y="5957"/>
                    <a:pt x="2894" y="5810"/>
                    <a:pt x="2771" y="5662"/>
                  </a:cubicBezTo>
                  <a:cubicBezTo>
                    <a:pt x="2437" y="5195"/>
                    <a:pt x="2304" y="4561"/>
                    <a:pt x="2270" y="3994"/>
                  </a:cubicBezTo>
                  <a:cubicBezTo>
                    <a:pt x="2270" y="3861"/>
                    <a:pt x="2270" y="3727"/>
                    <a:pt x="2304" y="3594"/>
                  </a:cubicBezTo>
                  <a:cubicBezTo>
                    <a:pt x="2938" y="3594"/>
                    <a:pt x="3538" y="3360"/>
                    <a:pt x="4005" y="2860"/>
                  </a:cubicBezTo>
                  <a:cubicBezTo>
                    <a:pt x="4205" y="2626"/>
                    <a:pt x="4339" y="2359"/>
                    <a:pt x="4372" y="2093"/>
                  </a:cubicBezTo>
                  <a:cubicBezTo>
                    <a:pt x="4510" y="1264"/>
                    <a:pt x="3985" y="367"/>
                    <a:pt x="3137" y="367"/>
                  </a:cubicBezTo>
                  <a:cubicBezTo>
                    <a:pt x="2961" y="367"/>
                    <a:pt x="2771" y="405"/>
                    <a:pt x="2571" y="491"/>
                  </a:cubicBezTo>
                  <a:cubicBezTo>
                    <a:pt x="1703" y="858"/>
                    <a:pt x="1236" y="1792"/>
                    <a:pt x="1070" y="2760"/>
                  </a:cubicBezTo>
                  <a:cubicBezTo>
                    <a:pt x="836" y="2660"/>
                    <a:pt x="603" y="2560"/>
                    <a:pt x="402" y="2426"/>
                  </a:cubicBezTo>
                  <a:cubicBezTo>
                    <a:pt x="364" y="2394"/>
                    <a:pt x="325" y="2381"/>
                    <a:pt x="287" y="2381"/>
                  </a:cubicBezTo>
                  <a:cubicBezTo>
                    <a:pt x="128" y="2381"/>
                    <a:pt x="1" y="2625"/>
                    <a:pt x="136" y="2760"/>
                  </a:cubicBezTo>
                  <a:cubicBezTo>
                    <a:pt x="369" y="2993"/>
                    <a:pt x="669" y="3193"/>
                    <a:pt x="969" y="3360"/>
                  </a:cubicBezTo>
                  <a:cubicBezTo>
                    <a:pt x="936" y="3794"/>
                    <a:pt x="969" y="4194"/>
                    <a:pt x="1003" y="4561"/>
                  </a:cubicBezTo>
                  <a:cubicBezTo>
                    <a:pt x="1133" y="5629"/>
                    <a:pt x="1975" y="7266"/>
                    <a:pt x="3084" y="7266"/>
                  </a:cubicBezTo>
                  <a:cubicBezTo>
                    <a:pt x="3395" y="7266"/>
                    <a:pt x="3728" y="7137"/>
                    <a:pt x="4072" y="6829"/>
                  </a:cubicBezTo>
                  <a:cubicBezTo>
                    <a:pt x="4339" y="6596"/>
                    <a:pt x="4505" y="6329"/>
                    <a:pt x="4639" y="5995"/>
                  </a:cubicBezTo>
                  <a:lnTo>
                    <a:pt x="4639" y="5995"/>
                  </a:lnTo>
                  <a:cubicBezTo>
                    <a:pt x="4605" y="6162"/>
                    <a:pt x="4605" y="6362"/>
                    <a:pt x="4572" y="6562"/>
                  </a:cubicBezTo>
                  <a:cubicBezTo>
                    <a:pt x="4522" y="6979"/>
                    <a:pt x="4831" y="7188"/>
                    <a:pt x="5164" y="7188"/>
                  </a:cubicBezTo>
                  <a:cubicBezTo>
                    <a:pt x="5498" y="7188"/>
                    <a:pt x="5856" y="6979"/>
                    <a:pt x="5906" y="6562"/>
                  </a:cubicBezTo>
                  <a:cubicBezTo>
                    <a:pt x="5906" y="6529"/>
                    <a:pt x="5906" y="6529"/>
                    <a:pt x="5906" y="6529"/>
                  </a:cubicBezTo>
                  <a:cubicBezTo>
                    <a:pt x="5906" y="6529"/>
                    <a:pt x="5940" y="6496"/>
                    <a:pt x="5940" y="6462"/>
                  </a:cubicBezTo>
                  <a:cubicBezTo>
                    <a:pt x="6140" y="5528"/>
                    <a:pt x="6273" y="4561"/>
                    <a:pt x="6407" y="3627"/>
                  </a:cubicBezTo>
                  <a:cubicBezTo>
                    <a:pt x="6440" y="3260"/>
                    <a:pt x="6507" y="2893"/>
                    <a:pt x="6607" y="2526"/>
                  </a:cubicBezTo>
                  <a:lnTo>
                    <a:pt x="5973" y="2359"/>
                  </a:lnTo>
                  <a:cubicBezTo>
                    <a:pt x="5873" y="1659"/>
                    <a:pt x="5740" y="958"/>
                    <a:pt x="5539" y="291"/>
                  </a:cubicBezTo>
                  <a:cubicBezTo>
                    <a:pt x="5479" y="94"/>
                    <a:pt x="5315" y="1"/>
                    <a:pt x="515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113;p72">
            <a:extLst>
              <a:ext uri="{FF2B5EF4-FFF2-40B4-BE49-F238E27FC236}">
                <a16:creationId xmlns:a16="http://schemas.microsoft.com/office/drawing/2014/main" id="{514E3638-24DA-4F19-A275-6B96AA8CB420}"/>
              </a:ext>
            </a:extLst>
          </p:cNvPr>
          <p:cNvGrpSpPr/>
          <p:nvPr/>
        </p:nvGrpSpPr>
        <p:grpSpPr>
          <a:xfrm rot="1202363">
            <a:off x="326790" y="4454370"/>
            <a:ext cx="875021" cy="315974"/>
            <a:chOff x="4995725" y="3783017"/>
            <a:chExt cx="753225" cy="271993"/>
          </a:xfrm>
        </p:grpSpPr>
        <p:sp>
          <p:nvSpPr>
            <p:cNvPr id="31" name="Google Shape;3114;p72">
              <a:extLst>
                <a:ext uri="{FF2B5EF4-FFF2-40B4-BE49-F238E27FC236}">
                  <a16:creationId xmlns:a16="http://schemas.microsoft.com/office/drawing/2014/main" id="{B90199E9-CBA8-4ADF-8A4B-EFAC752B96D3}"/>
                </a:ext>
              </a:extLst>
            </p:cNvPr>
            <p:cNvSpPr/>
            <p:nvPr/>
          </p:nvSpPr>
          <p:spPr>
            <a:xfrm>
              <a:off x="4995725" y="3783017"/>
              <a:ext cx="753225" cy="271993"/>
            </a:xfrm>
            <a:custGeom>
              <a:avLst/>
              <a:gdLst/>
              <a:ahLst/>
              <a:cxnLst/>
              <a:rect l="l" t="t" r="r" b="b"/>
              <a:pathLst>
                <a:path w="40545" h="14641" extrusionOk="0">
                  <a:moveTo>
                    <a:pt x="4196" y="545"/>
                  </a:moveTo>
                  <a:cubicBezTo>
                    <a:pt x="5494" y="545"/>
                    <a:pt x="6820" y="649"/>
                    <a:pt x="8088" y="649"/>
                  </a:cubicBezTo>
                  <a:cubicBezTo>
                    <a:pt x="10056" y="682"/>
                    <a:pt x="11991" y="682"/>
                    <a:pt x="13959" y="716"/>
                  </a:cubicBezTo>
                  <a:cubicBezTo>
                    <a:pt x="20644" y="772"/>
                    <a:pt x="27352" y="898"/>
                    <a:pt x="34045" y="898"/>
                  </a:cubicBezTo>
                  <a:cubicBezTo>
                    <a:pt x="35334" y="898"/>
                    <a:pt x="36622" y="893"/>
                    <a:pt x="37909" y="882"/>
                  </a:cubicBezTo>
                  <a:cubicBezTo>
                    <a:pt x="37976" y="882"/>
                    <a:pt x="38043" y="882"/>
                    <a:pt x="38076" y="849"/>
                  </a:cubicBezTo>
                  <a:cubicBezTo>
                    <a:pt x="38410" y="882"/>
                    <a:pt x="38843" y="849"/>
                    <a:pt x="39110" y="983"/>
                  </a:cubicBezTo>
                  <a:cubicBezTo>
                    <a:pt x="40011" y="1483"/>
                    <a:pt x="39711" y="2784"/>
                    <a:pt x="39677" y="3584"/>
                  </a:cubicBezTo>
                  <a:cubicBezTo>
                    <a:pt x="39644" y="4885"/>
                    <a:pt x="39611" y="6186"/>
                    <a:pt x="39611" y="7454"/>
                  </a:cubicBezTo>
                  <a:cubicBezTo>
                    <a:pt x="39611" y="8755"/>
                    <a:pt x="39611" y="10056"/>
                    <a:pt x="39644" y="11357"/>
                  </a:cubicBezTo>
                  <a:cubicBezTo>
                    <a:pt x="39677" y="12157"/>
                    <a:pt x="39977" y="13291"/>
                    <a:pt x="38877" y="13658"/>
                  </a:cubicBezTo>
                  <a:cubicBezTo>
                    <a:pt x="38762" y="13701"/>
                    <a:pt x="38617" y="13713"/>
                    <a:pt x="38460" y="13713"/>
                  </a:cubicBezTo>
                  <a:cubicBezTo>
                    <a:pt x="38250" y="13713"/>
                    <a:pt x="38019" y="13692"/>
                    <a:pt x="37809" y="13692"/>
                  </a:cubicBezTo>
                  <a:cubicBezTo>
                    <a:pt x="34740" y="13642"/>
                    <a:pt x="31663" y="13617"/>
                    <a:pt x="28586" y="13617"/>
                  </a:cubicBezTo>
                  <a:cubicBezTo>
                    <a:pt x="25509" y="13617"/>
                    <a:pt x="22432" y="13642"/>
                    <a:pt x="19363" y="13692"/>
                  </a:cubicBezTo>
                  <a:cubicBezTo>
                    <a:pt x="16260" y="13725"/>
                    <a:pt x="13158" y="13792"/>
                    <a:pt x="10089" y="13858"/>
                  </a:cubicBezTo>
                  <a:cubicBezTo>
                    <a:pt x="8522" y="13892"/>
                    <a:pt x="6987" y="13925"/>
                    <a:pt x="5453" y="13992"/>
                  </a:cubicBezTo>
                  <a:cubicBezTo>
                    <a:pt x="4871" y="14005"/>
                    <a:pt x="4154" y="14086"/>
                    <a:pt x="3451" y="14086"/>
                  </a:cubicBezTo>
                  <a:cubicBezTo>
                    <a:pt x="2381" y="14086"/>
                    <a:pt x="1346" y="13897"/>
                    <a:pt x="883" y="12991"/>
                  </a:cubicBezTo>
                  <a:cubicBezTo>
                    <a:pt x="916" y="12958"/>
                    <a:pt x="950" y="12891"/>
                    <a:pt x="916" y="12858"/>
                  </a:cubicBezTo>
                  <a:cubicBezTo>
                    <a:pt x="816" y="10823"/>
                    <a:pt x="649" y="8821"/>
                    <a:pt x="649" y="6787"/>
                  </a:cubicBezTo>
                  <a:cubicBezTo>
                    <a:pt x="616" y="5219"/>
                    <a:pt x="149" y="882"/>
                    <a:pt x="2284" y="649"/>
                  </a:cubicBezTo>
                  <a:cubicBezTo>
                    <a:pt x="2907" y="571"/>
                    <a:pt x="3548" y="545"/>
                    <a:pt x="4196" y="545"/>
                  </a:cubicBezTo>
                  <a:close/>
                  <a:moveTo>
                    <a:pt x="3001" y="0"/>
                  </a:moveTo>
                  <a:cubicBezTo>
                    <a:pt x="2075" y="0"/>
                    <a:pt x="1083" y="106"/>
                    <a:pt x="549" y="882"/>
                  </a:cubicBezTo>
                  <a:cubicBezTo>
                    <a:pt x="82" y="1516"/>
                    <a:pt x="149" y="2517"/>
                    <a:pt x="116" y="3251"/>
                  </a:cubicBezTo>
                  <a:cubicBezTo>
                    <a:pt x="82" y="4285"/>
                    <a:pt x="49" y="5286"/>
                    <a:pt x="49" y="6286"/>
                  </a:cubicBezTo>
                  <a:cubicBezTo>
                    <a:pt x="49" y="8321"/>
                    <a:pt x="116" y="10389"/>
                    <a:pt x="382" y="12391"/>
                  </a:cubicBezTo>
                  <a:cubicBezTo>
                    <a:pt x="349" y="12424"/>
                    <a:pt x="316" y="12457"/>
                    <a:pt x="316" y="12524"/>
                  </a:cubicBezTo>
                  <a:cubicBezTo>
                    <a:pt x="1" y="14365"/>
                    <a:pt x="1955" y="14641"/>
                    <a:pt x="3598" y="14641"/>
                  </a:cubicBezTo>
                  <a:cubicBezTo>
                    <a:pt x="4218" y="14641"/>
                    <a:pt x="4793" y="14601"/>
                    <a:pt x="5186" y="14592"/>
                  </a:cubicBezTo>
                  <a:cubicBezTo>
                    <a:pt x="8855" y="14459"/>
                    <a:pt x="12558" y="14359"/>
                    <a:pt x="16260" y="14325"/>
                  </a:cubicBezTo>
                  <a:cubicBezTo>
                    <a:pt x="20050" y="14254"/>
                    <a:pt x="23840" y="14221"/>
                    <a:pt x="27630" y="14221"/>
                  </a:cubicBezTo>
                  <a:cubicBezTo>
                    <a:pt x="30912" y="14221"/>
                    <a:pt x="34194" y="14246"/>
                    <a:pt x="37476" y="14292"/>
                  </a:cubicBezTo>
                  <a:cubicBezTo>
                    <a:pt x="37421" y="14428"/>
                    <a:pt x="37544" y="14586"/>
                    <a:pt x="37699" y="14586"/>
                  </a:cubicBezTo>
                  <a:cubicBezTo>
                    <a:pt x="37735" y="14586"/>
                    <a:pt x="37772" y="14577"/>
                    <a:pt x="37809" y="14559"/>
                  </a:cubicBezTo>
                  <a:cubicBezTo>
                    <a:pt x="37976" y="14492"/>
                    <a:pt x="38176" y="14392"/>
                    <a:pt x="38343" y="14259"/>
                  </a:cubicBezTo>
                  <a:cubicBezTo>
                    <a:pt x="38376" y="14259"/>
                    <a:pt x="38410" y="14225"/>
                    <a:pt x="38410" y="14192"/>
                  </a:cubicBezTo>
                  <a:cubicBezTo>
                    <a:pt x="38538" y="14197"/>
                    <a:pt x="38665" y="14201"/>
                    <a:pt x="38787" y="14201"/>
                  </a:cubicBezTo>
                  <a:cubicBezTo>
                    <a:pt x="39493" y="14201"/>
                    <a:pt x="40079" y="14062"/>
                    <a:pt x="40278" y="13125"/>
                  </a:cubicBezTo>
                  <a:cubicBezTo>
                    <a:pt x="40444" y="12257"/>
                    <a:pt x="40278" y="11223"/>
                    <a:pt x="40244" y="10356"/>
                  </a:cubicBezTo>
                  <a:cubicBezTo>
                    <a:pt x="40244" y="9222"/>
                    <a:pt x="40211" y="8088"/>
                    <a:pt x="40244" y="6953"/>
                  </a:cubicBezTo>
                  <a:cubicBezTo>
                    <a:pt x="40244" y="5819"/>
                    <a:pt x="40278" y="4685"/>
                    <a:pt x="40311" y="3584"/>
                  </a:cubicBezTo>
                  <a:cubicBezTo>
                    <a:pt x="40311" y="2884"/>
                    <a:pt x="40545" y="1917"/>
                    <a:pt x="40278" y="1249"/>
                  </a:cubicBezTo>
                  <a:cubicBezTo>
                    <a:pt x="40017" y="573"/>
                    <a:pt x="39290" y="282"/>
                    <a:pt x="38587" y="282"/>
                  </a:cubicBezTo>
                  <a:cubicBezTo>
                    <a:pt x="38389" y="282"/>
                    <a:pt x="38193" y="305"/>
                    <a:pt x="38009" y="349"/>
                  </a:cubicBezTo>
                  <a:cubicBezTo>
                    <a:pt x="37976" y="349"/>
                    <a:pt x="37943" y="315"/>
                    <a:pt x="37909" y="315"/>
                  </a:cubicBezTo>
                  <a:cubicBezTo>
                    <a:pt x="28836" y="115"/>
                    <a:pt x="19730" y="149"/>
                    <a:pt x="10623" y="82"/>
                  </a:cubicBezTo>
                  <a:cubicBezTo>
                    <a:pt x="8422" y="49"/>
                    <a:pt x="6220" y="49"/>
                    <a:pt x="3985" y="15"/>
                  </a:cubicBezTo>
                  <a:cubicBezTo>
                    <a:pt x="3685" y="15"/>
                    <a:pt x="3347" y="0"/>
                    <a:pt x="30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115;p72">
              <a:extLst>
                <a:ext uri="{FF2B5EF4-FFF2-40B4-BE49-F238E27FC236}">
                  <a16:creationId xmlns:a16="http://schemas.microsoft.com/office/drawing/2014/main" id="{9B11188C-8F74-4CC8-BC49-640CC14DE3D4}"/>
                </a:ext>
              </a:extLst>
            </p:cNvPr>
            <p:cNvSpPr/>
            <p:nvPr/>
          </p:nvSpPr>
          <p:spPr>
            <a:xfrm>
              <a:off x="4998475" y="3793141"/>
              <a:ext cx="740555" cy="251577"/>
            </a:xfrm>
            <a:custGeom>
              <a:avLst/>
              <a:gdLst/>
              <a:ahLst/>
              <a:cxnLst/>
              <a:rect l="l" t="t" r="r" b="b"/>
              <a:pathLst>
                <a:path w="39863" h="13542" extrusionOk="0">
                  <a:moveTo>
                    <a:pt x="7706" y="596"/>
                  </a:moveTo>
                  <a:cubicBezTo>
                    <a:pt x="7940" y="596"/>
                    <a:pt x="8173" y="604"/>
                    <a:pt x="8407" y="638"/>
                  </a:cubicBezTo>
                  <a:cubicBezTo>
                    <a:pt x="8540" y="638"/>
                    <a:pt x="8540" y="838"/>
                    <a:pt x="8407" y="871"/>
                  </a:cubicBezTo>
                  <a:cubicBezTo>
                    <a:pt x="8251" y="882"/>
                    <a:pt x="8096" y="886"/>
                    <a:pt x="7940" y="886"/>
                  </a:cubicBezTo>
                  <a:cubicBezTo>
                    <a:pt x="7629" y="886"/>
                    <a:pt x="7317" y="871"/>
                    <a:pt x="7006" y="871"/>
                  </a:cubicBezTo>
                  <a:cubicBezTo>
                    <a:pt x="6839" y="871"/>
                    <a:pt x="6839" y="638"/>
                    <a:pt x="7006" y="604"/>
                  </a:cubicBezTo>
                  <a:cubicBezTo>
                    <a:pt x="7239" y="604"/>
                    <a:pt x="7473" y="596"/>
                    <a:pt x="7706" y="596"/>
                  </a:cubicBezTo>
                  <a:close/>
                  <a:moveTo>
                    <a:pt x="27120" y="538"/>
                  </a:moveTo>
                  <a:cubicBezTo>
                    <a:pt x="27687" y="604"/>
                    <a:pt x="28221" y="571"/>
                    <a:pt x="28755" y="604"/>
                  </a:cubicBezTo>
                  <a:cubicBezTo>
                    <a:pt x="28888" y="604"/>
                    <a:pt x="28955" y="838"/>
                    <a:pt x="28788" y="871"/>
                  </a:cubicBezTo>
                  <a:cubicBezTo>
                    <a:pt x="28591" y="906"/>
                    <a:pt x="28393" y="921"/>
                    <a:pt x="28195" y="921"/>
                  </a:cubicBezTo>
                  <a:cubicBezTo>
                    <a:pt x="27826" y="921"/>
                    <a:pt x="27456" y="870"/>
                    <a:pt x="27087" y="804"/>
                  </a:cubicBezTo>
                  <a:cubicBezTo>
                    <a:pt x="26954" y="771"/>
                    <a:pt x="26987" y="538"/>
                    <a:pt x="27120" y="538"/>
                  </a:cubicBezTo>
                  <a:close/>
                  <a:moveTo>
                    <a:pt x="10541" y="667"/>
                  </a:moveTo>
                  <a:cubicBezTo>
                    <a:pt x="10552" y="667"/>
                    <a:pt x="10563" y="668"/>
                    <a:pt x="10575" y="671"/>
                  </a:cubicBezTo>
                  <a:cubicBezTo>
                    <a:pt x="10942" y="738"/>
                    <a:pt x="11309" y="738"/>
                    <a:pt x="11709" y="738"/>
                  </a:cubicBezTo>
                  <a:cubicBezTo>
                    <a:pt x="11843" y="738"/>
                    <a:pt x="11876" y="938"/>
                    <a:pt x="11743" y="971"/>
                  </a:cubicBezTo>
                  <a:cubicBezTo>
                    <a:pt x="11622" y="990"/>
                    <a:pt x="11503" y="998"/>
                    <a:pt x="11387" y="998"/>
                  </a:cubicBezTo>
                  <a:cubicBezTo>
                    <a:pt x="11086" y="998"/>
                    <a:pt x="10797" y="943"/>
                    <a:pt x="10508" y="871"/>
                  </a:cubicBezTo>
                  <a:cubicBezTo>
                    <a:pt x="10387" y="810"/>
                    <a:pt x="10431" y="667"/>
                    <a:pt x="10541" y="667"/>
                  </a:cubicBezTo>
                  <a:close/>
                  <a:moveTo>
                    <a:pt x="3370" y="671"/>
                  </a:moveTo>
                  <a:cubicBezTo>
                    <a:pt x="3937" y="671"/>
                    <a:pt x="4538" y="671"/>
                    <a:pt x="5105" y="771"/>
                  </a:cubicBezTo>
                  <a:cubicBezTo>
                    <a:pt x="5238" y="804"/>
                    <a:pt x="5205" y="971"/>
                    <a:pt x="5071" y="1005"/>
                  </a:cubicBezTo>
                  <a:cubicBezTo>
                    <a:pt x="4504" y="1005"/>
                    <a:pt x="3904" y="905"/>
                    <a:pt x="3370" y="838"/>
                  </a:cubicBezTo>
                  <a:cubicBezTo>
                    <a:pt x="3237" y="838"/>
                    <a:pt x="3237" y="671"/>
                    <a:pt x="3370" y="671"/>
                  </a:cubicBezTo>
                  <a:close/>
                  <a:moveTo>
                    <a:pt x="17614" y="604"/>
                  </a:moveTo>
                  <a:cubicBezTo>
                    <a:pt x="18114" y="604"/>
                    <a:pt x="18648" y="604"/>
                    <a:pt x="19148" y="704"/>
                  </a:cubicBezTo>
                  <a:cubicBezTo>
                    <a:pt x="19315" y="738"/>
                    <a:pt x="19248" y="1005"/>
                    <a:pt x="19115" y="1005"/>
                  </a:cubicBezTo>
                  <a:cubicBezTo>
                    <a:pt x="18614" y="1005"/>
                    <a:pt x="18081" y="971"/>
                    <a:pt x="17580" y="871"/>
                  </a:cubicBezTo>
                  <a:cubicBezTo>
                    <a:pt x="17380" y="871"/>
                    <a:pt x="17447" y="604"/>
                    <a:pt x="17614" y="604"/>
                  </a:cubicBezTo>
                  <a:close/>
                  <a:moveTo>
                    <a:pt x="21750" y="690"/>
                  </a:moveTo>
                  <a:cubicBezTo>
                    <a:pt x="21906" y="690"/>
                    <a:pt x="22061" y="693"/>
                    <a:pt x="22217" y="704"/>
                  </a:cubicBezTo>
                  <a:cubicBezTo>
                    <a:pt x="22384" y="738"/>
                    <a:pt x="22384" y="971"/>
                    <a:pt x="22217" y="1005"/>
                  </a:cubicBezTo>
                  <a:cubicBezTo>
                    <a:pt x="22061" y="1016"/>
                    <a:pt x="21906" y="1019"/>
                    <a:pt x="21750" y="1019"/>
                  </a:cubicBezTo>
                  <a:cubicBezTo>
                    <a:pt x="21439" y="1019"/>
                    <a:pt x="21127" y="1005"/>
                    <a:pt x="20816" y="1005"/>
                  </a:cubicBezTo>
                  <a:cubicBezTo>
                    <a:pt x="20649" y="1005"/>
                    <a:pt x="20649" y="704"/>
                    <a:pt x="20816" y="704"/>
                  </a:cubicBezTo>
                  <a:cubicBezTo>
                    <a:pt x="21127" y="704"/>
                    <a:pt x="21439" y="690"/>
                    <a:pt x="21750" y="690"/>
                  </a:cubicBezTo>
                  <a:close/>
                  <a:moveTo>
                    <a:pt x="25044" y="685"/>
                  </a:moveTo>
                  <a:cubicBezTo>
                    <a:pt x="25262" y="685"/>
                    <a:pt x="25477" y="698"/>
                    <a:pt x="25686" y="738"/>
                  </a:cubicBezTo>
                  <a:cubicBezTo>
                    <a:pt x="25786" y="738"/>
                    <a:pt x="25786" y="938"/>
                    <a:pt x="25686" y="971"/>
                  </a:cubicBezTo>
                  <a:cubicBezTo>
                    <a:pt x="25477" y="1010"/>
                    <a:pt x="25262" y="1024"/>
                    <a:pt x="25044" y="1024"/>
                  </a:cubicBezTo>
                  <a:cubicBezTo>
                    <a:pt x="24707" y="1024"/>
                    <a:pt x="24363" y="991"/>
                    <a:pt x="24018" y="971"/>
                  </a:cubicBezTo>
                  <a:cubicBezTo>
                    <a:pt x="23851" y="971"/>
                    <a:pt x="23851" y="738"/>
                    <a:pt x="24018" y="738"/>
                  </a:cubicBezTo>
                  <a:cubicBezTo>
                    <a:pt x="24363" y="717"/>
                    <a:pt x="24707" y="685"/>
                    <a:pt x="25044" y="685"/>
                  </a:cubicBezTo>
                  <a:close/>
                  <a:moveTo>
                    <a:pt x="15245" y="838"/>
                  </a:moveTo>
                  <a:cubicBezTo>
                    <a:pt x="15412" y="838"/>
                    <a:pt x="15412" y="1071"/>
                    <a:pt x="15245" y="1071"/>
                  </a:cubicBezTo>
                  <a:cubicBezTo>
                    <a:pt x="15134" y="1082"/>
                    <a:pt x="15027" y="1086"/>
                    <a:pt x="14920" y="1086"/>
                  </a:cubicBezTo>
                  <a:cubicBezTo>
                    <a:pt x="14708" y="1086"/>
                    <a:pt x="14500" y="1071"/>
                    <a:pt x="14278" y="1071"/>
                  </a:cubicBezTo>
                  <a:cubicBezTo>
                    <a:pt x="14144" y="1038"/>
                    <a:pt x="14144" y="871"/>
                    <a:pt x="14278" y="838"/>
                  </a:cubicBezTo>
                  <a:close/>
                  <a:moveTo>
                    <a:pt x="35793" y="690"/>
                  </a:moveTo>
                  <a:cubicBezTo>
                    <a:pt x="35993" y="690"/>
                    <a:pt x="36194" y="704"/>
                    <a:pt x="36394" y="738"/>
                  </a:cubicBezTo>
                  <a:cubicBezTo>
                    <a:pt x="36527" y="771"/>
                    <a:pt x="36494" y="971"/>
                    <a:pt x="36360" y="971"/>
                  </a:cubicBezTo>
                  <a:cubicBezTo>
                    <a:pt x="35793" y="1005"/>
                    <a:pt x="35226" y="1005"/>
                    <a:pt x="34659" y="1105"/>
                  </a:cubicBezTo>
                  <a:cubicBezTo>
                    <a:pt x="34492" y="1105"/>
                    <a:pt x="34426" y="871"/>
                    <a:pt x="34592" y="838"/>
                  </a:cubicBezTo>
                  <a:cubicBezTo>
                    <a:pt x="34993" y="749"/>
                    <a:pt x="35393" y="690"/>
                    <a:pt x="35793" y="690"/>
                  </a:cubicBezTo>
                  <a:close/>
                  <a:moveTo>
                    <a:pt x="30631" y="868"/>
                  </a:moveTo>
                  <a:cubicBezTo>
                    <a:pt x="30639" y="868"/>
                    <a:pt x="30647" y="869"/>
                    <a:pt x="30656" y="871"/>
                  </a:cubicBezTo>
                  <a:cubicBezTo>
                    <a:pt x="31190" y="938"/>
                    <a:pt x="31757" y="938"/>
                    <a:pt x="32291" y="938"/>
                  </a:cubicBezTo>
                  <a:cubicBezTo>
                    <a:pt x="32424" y="938"/>
                    <a:pt x="32458" y="1171"/>
                    <a:pt x="32324" y="1205"/>
                  </a:cubicBezTo>
                  <a:cubicBezTo>
                    <a:pt x="32135" y="1238"/>
                    <a:pt x="31946" y="1253"/>
                    <a:pt x="31757" y="1253"/>
                  </a:cubicBezTo>
                  <a:cubicBezTo>
                    <a:pt x="31379" y="1253"/>
                    <a:pt x="31001" y="1194"/>
                    <a:pt x="30623" y="1105"/>
                  </a:cubicBezTo>
                  <a:cubicBezTo>
                    <a:pt x="30498" y="1074"/>
                    <a:pt x="30519" y="868"/>
                    <a:pt x="30631" y="868"/>
                  </a:cubicBezTo>
                  <a:close/>
                  <a:moveTo>
                    <a:pt x="37761" y="902"/>
                  </a:moveTo>
                  <a:cubicBezTo>
                    <a:pt x="37772" y="902"/>
                    <a:pt x="37783" y="903"/>
                    <a:pt x="37795" y="905"/>
                  </a:cubicBezTo>
                  <a:cubicBezTo>
                    <a:pt x="38195" y="971"/>
                    <a:pt x="38595" y="1205"/>
                    <a:pt x="38729" y="1572"/>
                  </a:cubicBezTo>
                  <a:cubicBezTo>
                    <a:pt x="38776" y="1667"/>
                    <a:pt x="38687" y="1746"/>
                    <a:pt x="38596" y="1746"/>
                  </a:cubicBezTo>
                  <a:cubicBezTo>
                    <a:pt x="38560" y="1746"/>
                    <a:pt x="38524" y="1733"/>
                    <a:pt x="38495" y="1705"/>
                  </a:cubicBezTo>
                  <a:cubicBezTo>
                    <a:pt x="38262" y="1505"/>
                    <a:pt x="38028" y="1305"/>
                    <a:pt x="37695" y="1205"/>
                  </a:cubicBezTo>
                  <a:cubicBezTo>
                    <a:pt x="37506" y="1142"/>
                    <a:pt x="37584" y="902"/>
                    <a:pt x="37761" y="902"/>
                  </a:cubicBezTo>
                  <a:close/>
                  <a:moveTo>
                    <a:pt x="2326" y="659"/>
                  </a:moveTo>
                  <a:cubicBezTo>
                    <a:pt x="2449" y="659"/>
                    <a:pt x="2487" y="850"/>
                    <a:pt x="2369" y="938"/>
                  </a:cubicBezTo>
                  <a:cubicBezTo>
                    <a:pt x="2236" y="1038"/>
                    <a:pt x="2036" y="1138"/>
                    <a:pt x="1902" y="1305"/>
                  </a:cubicBezTo>
                  <a:cubicBezTo>
                    <a:pt x="1769" y="1438"/>
                    <a:pt x="1635" y="1638"/>
                    <a:pt x="1569" y="1839"/>
                  </a:cubicBezTo>
                  <a:cubicBezTo>
                    <a:pt x="1554" y="1868"/>
                    <a:pt x="1519" y="1885"/>
                    <a:pt x="1484" y="1885"/>
                  </a:cubicBezTo>
                  <a:cubicBezTo>
                    <a:pt x="1442" y="1885"/>
                    <a:pt x="1402" y="1860"/>
                    <a:pt x="1402" y="1805"/>
                  </a:cubicBezTo>
                  <a:cubicBezTo>
                    <a:pt x="1469" y="1338"/>
                    <a:pt x="1802" y="804"/>
                    <a:pt x="2269" y="671"/>
                  </a:cubicBezTo>
                  <a:cubicBezTo>
                    <a:pt x="2290" y="663"/>
                    <a:pt x="2308" y="659"/>
                    <a:pt x="2326" y="659"/>
                  </a:cubicBezTo>
                  <a:close/>
                  <a:moveTo>
                    <a:pt x="38710" y="3003"/>
                  </a:moveTo>
                  <a:cubicBezTo>
                    <a:pt x="38740" y="3003"/>
                    <a:pt x="38770" y="3014"/>
                    <a:pt x="38795" y="3039"/>
                  </a:cubicBezTo>
                  <a:cubicBezTo>
                    <a:pt x="38962" y="3206"/>
                    <a:pt x="38862" y="3540"/>
                    <a:pt x="38729" y="3707"/>
                  </a:cubicBezTo>
                  <a:cubicBezTo>
                    <a:pt x="38699" y="3746"/>
                    <a:pt x="38661" y="3762"/>
                    <a:pt x="38624" y="3762"/>
                  </a:cubicBezTo>
                  <a:cubicBezTo>
                    <a:pt x="38534" y="3762"/>
                    <a:pt x="38448" y="3667"/>
                    <a:pt x="38495" y="3573"/>
                  </a:cubicBezTo>
                  <a:cubicBezTo>
                    <a:pt x="38562" y="3506"/>
                    <a:pt x="38562" y="3406"/>
                    <a:pt x="38595" y="3340"/>
                  </a:cubicBezTo>
                  <a:cubicBezTo>
                    <a:pt x="38595" y="3240"/>
                    <a:pt x="38562" y="3173"/>
                    <a:pt x="38595" y="3073"/>
                  </a:cubicBezTo>
                  <a:cubicBezTo>
                    <a:pt x="38616" y="3031"/>
                    <a:pt x="38662" y="3003"/>
                    <a:pt x="38710" y="3003"/>
                  </a:cubicBezTo>
                  <a:close/>
                  <a:moveTo>
                    <a:pt x="1391" y="2754"/>
                  </a:moveTo>
                  <a:cubicBezTo>
                    <a:pt x="1462" y="2754"/>
                    <a:pt x="1535" y="2798"/>
                    <a:pt x="1535" y="2873"/>
                  </a:cubicBezTo>
                  <a:cubicBezTo>
                    <a:pt x="1535" y="3273"/>
                    <a:pt x="1402" y="3707"/>
                    <a:pt x="1335" y="4107"/>
                  </a:cubicBezTo>
                  <a:cubicBezTo>
                    <a:pt x="1321" y="4149"/>
                    <a:pt x="1278" y="4167"/>
                    <a:pt x="1235" y="4167"/>
                  </a:cubicBezTo>
                  <a:cubicBezTo>
                    <a:pt x="1175" y="4167"/>
                    <a:pt x="1116" y="4132"/>
                    <a:pt x="1135" y="4073"/>
                  </a:cubicBezTo>
                  <a:cubicBezTo>
                    <a:pt x="1168" y="3673"/>
                    <a:pt x="1135" y="3206"/>
                    <a:pt x="1269" y="2839"/>
                  </a:cubicBezTo>
                  <a:cubicBezTo>
                    <a:pt x="1283" y="2781"/>
                    <a:pt x="1336" y="2754"/>
                    <a:pt x="1391" y="2754"/>
                  </a:cubicBezTo>
                  <a:close/>
                  <a:moveTo>
                    <a:pt x="38581" y="5135"/>
                  </a:moveTo>
                  <a:cubicBezTo>
                    <a:pt x="38625" y="5135"/>
                    <a:pt x="38670" y="5157"/>
                    <a:pt x="38695" y="5208"/>
                  </a:cubicBezTo>
                  <a:cubicBezTo>
                    <a:pt x="38929" y="5675"/>
                    <a:pt x="38962" y="6175"/>
                    <a:pt x="38862" y="6675"/>
                  </a:cubicBezTo>
                  <a:cubicBezTo>
                    <a:pt x="38847" y="6722"/>
                    <a:pt x="38795" y="6747"/>
                    <a:pt x="38748" y="6747"/>
                  </a:cubicBezTo>
                  <a:cubicBezTo>
                    <a:pt x="38693" y="6747"/>
                    <a:pt x="38644" y="6713"/>
                    <a:pt x="38662" y="6642"/>
                  </a:cubicBezTo>
                  <a:cubicBezTo>
                    <a:pt x="38695" y="6175"/>
                    <a:pt x="38629" y="5741"/>
                    <a:pt x="38462" y="5274"/>
                  </a:cubicBezTo>
                  <a:cubicBezTo>
                    <a:pt x="38441" y="5192"/>
                    <a:pt x="38510" y="5135"/>
                    <a:pt x="38581" y="5135"/>
                  </a:cubicBezTo>
                  <a:close/>
                  <a:moveTo>
                    <a:pt x="1214" y="5449"/>
                  </a:moveTo>
                  <a:cubicBezTo>
                    <a:pt x="1277" y="5449"/>
                    <a:pt x="1335" y="5491"/>
                    <a:pt x="1335" y="5575"/>
                  </a:cubicBezTo>
                  <a:cubicBezTo>
                    <a:pt x="1402" y="6142"/>
                    <a:pt x="1335" y="6809"/>
                    <a:pt x="1302" y="7376"/>
                  </a:cubicBezTo>
                  <a:cubicBezTo>
                    <a:pt x="1302" y="7438"/>
                    <a:pt x="1266" y="7464"/>
                    <a:pt x="1227" y="7464"/>
                  </a:cubicBezTo>
                  <a:cubicBezTo>
                    <a:pt x="1183" y="7464"/>
                    <a:pt x="1135" y="7429"/>
                    <a:pt x="1135" y="7376"/>
                  </a:cubicBezTo>
                  <a:cubicBezTo>
                    <a:pt x="1102" y="6809"/>
                    <a:pt x="1002" y="6142"/>
                    <a:pt x="1068" y="5575"/>
                  </a:cubicBezTo>
                  <a:cubicBezTo>
                    <a:pt x="1085" y="5491"/>
                    <a:pt x="1152" y="5449"/>
                    <a:pt x="1214" y="5449"/>
                  </a:cubicBezTo>
                  <a:close/>
                  <a:moveTo>
                    <a:pt x="38825" y="8043"/>
                  </a:moveTo>
                  <a:cubicBezTo>
                    <a:pt x="38879" y="8043"/>
                    <a:pt x="38929" y="8076"/>
                    <a:pt x="38929" y="8143"/>
                  </a:cubicBezTo>
                  <a:cubicBezTo>
                    <a:pt x="38996" y="8643"/>
                    <a:pt x="38962" y="9144"/>
                    <a:pt x="38929" y="9644"/>
                  </a:cubicBezTo>
                  <a:cubicBezTo>
                    <a:pt x="38929" y="9711"/>
                    <a:pt x="38870" y="9744"/>
                    <a:pt x="38812" y="9744"/>
                  </a:cubicBezTo>
                  <a:cubicBezTo>
                    <a:pt x="38754" y="9744"/>
                    <a:pt x="38695" y="9711"/>
                    <a:pt x="38695" y="9644"/>
                  </a:cubicBezTo>
                  <a:cubicBezTo>
                    <a:pt x="38695" y="9144"/>
                    <a:pt x="38662" y="8643"/>
                    <a:pt x="38695" y="8143"/>
                  </a:cubicBezTo>
                  <a:cubicBezTo>
                    <a:pt x="38712" y="8076"/>
                    <a:pt x="38770" y="8043"/>
                    <a:pt x="38825" y="8043"/>
                  </a:cubicBezTo>
                  <a:close/>
                  <a:moveTo>
                    <a:pt x="1300" y="8330"/>
                  </a:moveTo>
                  <a:cubicBezTo>
                    <a:pt x="1359" y="8330"/>
                    <a:pt x="1420" y="8364"/>
                    <a:pt x="1435" y="8443"/>
                  </a:cubicBezTo>
                  <a:cubicBezTo>
                    <a:pt x="1535" y="8910"/>
                    <a:pt x="1535" y="9444"/>
                    <a:pt x="1569" y="9944"/>
                  </a:cubicBezTo>
                  <a:cubicBezTo>
                    <a:pt x="1569" y="10028"/>
                    <a:pt x="1510" y="10069"/>
                    <a:pt x="1452" y="10069"/>
                  </a:cubicBezTo>
                  <a:cubicBezTo>
                    <a:pt x="1394" y="10069"/>
                    <a:pt x="1335" y="10028"/>
                    <a:pt x="1335" y="9944"/>
                  </a:cubicBezTo>
                  <a:cubicBezTo>
                    <a:pt x="1269" y="9477"/>
                    <a:pt x="1168" y="8944"/>
                    <a:pt x="1168" y="8443"/>
                  </a:cubicBezTo>
                  <a:cubicBezTo>
                    <a:pt x="1168" y="8373"/>
                    <a:pt x="1233" y="8330"/>
                    <a:pt x="1300" y="8330"/>
                  </a:cubicBezTo>
                  <a:close/>
                  <a:moveTo>
                    <a:pt x="29489" y="11746"/>
                  </a:moveTo>
                  <a:cubicBezTo>
                    <a:pt x="29656" y="11746"/>
                    <a:pt x="29689" y="11979"/>
                    <a:pt x="29522" y="12046"/>
                  </a:cubicBezTo>
                  <a:cubicBezTo>
                    <a:pt x="29155" y="12179"/>
                    <a:pt x="28655" y="12179"/>
                    <a:pt x="28255" y="12246"/>
                  </a:cubicBezTo>
                  <a:cubicBezTo>
                    <a:pt x="28088" y="12246"/>
                    <a:pt x="28021" y="12046"/>
                    <a:pt x="28188" y="12012"/>
                  </a:cubicBezTo>
                  <a:cubicBezTo>
                    <a:pt x="28588" y="11912"/>
                    <a:pt x="29055" y="11746"/>
                    <a:pt x="29489" y="11746"/>
                  </a:cubicBezTo>
                  <a:close/>
                  <a:moveTo>
                    <a:pt x="31732" y="11876"/>
                  </a:moveTo>
                  <a:cubicBezTo>
                    <a:pt x="31740" y="11876"/>
                    <a:pt x="31748" y="11877"/>
                    <a:pt x="31757" y="11879"/>
                  </a:cubicBezTo>
                  <a:cubicBezTo>
                    <a:pt x="32357" y="11946"/>
                    <a:pt x="32991" y="11946"/>
                    <a:pt x="33592" y="12113"/>
                  </a:cubicBezTo>
                  <a:cubicBezTo>
                    <a:pt x="33725" y="12146"/>
                    <a:pt x="33692" y="12346"/>
                    <a:pt x="33558" y="12346"/>
                  </a:cubicBezTo>
                  <a:cubicBezTo>
                    <a:pt x="33494" y="12350"/>
                    <a:pt x="33430" y="12351"/>
                    <a:pt x="33365" y="12351"/>
                  </a:cubicBezTo>
                  <a:cubicBezTo>
                    <a:pt x="32822" y="12351"/>
                    <a:pt x="32256" y="12235"/>
                    <a:pt x="31690" y="12146"/>
                  </a:cubicBezTo>
                  <a:cubicBezTo>
                    <a:pt x="31532" y="12146"/>
                    <a:pt x="31584" y="11876"/>
                    <a:pt x="31732" y="11876"/>
                  </a:cubicBezTo>
                  <a:close/>
                  <a:moveTo>
                    <a:pt x="38920" y="10793"/>
                  </a:moveTo>
                  <a:cubicBezTo>
                    <a:pt x="38968" y="10793"/>
                    <a:pt x="39014" y="10820"/>
                    <a:pt x="39029" y="10878"/>
                  </a:cubicBezTo>
                  <a:cubicBezTo>
                    <a:pt x="39162" y="11412"/>
                    <a:pt x="38929" y="11946"/>
                    <a:pt x="38595" y="12313"/>
                  </a:cubicBezTo>
                  <a:cubicBezTo>
                    <a:pt x="38566" y="12342"/>
                    <a:pt x="38534" y="12354"/>
                    <a:pt x="38504" y="12354"/>
                  </a:cubicBezTo>
                  <a:cubicBezTo>
                    <a:pt x="38431" y="12354"/>
                    <a:pt x="38371" y="12283"/>
                    <a:pt x="38395" y="12213"/>
                  </a:cubicBezTo>
                  <a:lnTo>
                    <a:pt x="38328" y="12213"/>
                  </a:lnTo>
                  <a:lnTo>
                    <a:pt x="38328" y="12012"/>
                  </a:lnTo>
                  <a:cubicBezTo>
                    <a:pt x="38395" y="12012"/>
                    <a:pt x="38462" y="12012"/>
                    <a:pt x="38495" y="12046"/>
                  </a:cubicBezTo>
                  <a:cubicBezTo>
                    <a:pt x="38695" y="11712"/>
                    <a:pt x="38762" y="11345"/>
                    <a:pt x="38795" y="10912"/>
                  </a:cubicBezTo>
                  <a:cubicBezTo>
                    <a:pt x="38795" y="10837"/>
                    <a:pt x="38858" y="10793"/>
                    <a:pt x="38920" y="10793"/>
                  </a:cubicBezTo>
                  <a:close/>
                  <a:moveTo>
                    <a:pt x="22379" y="12054"/>
                  </a:moveTo>
                  <a:cubicBezTo>
                    <a:pt x="22650" y="12054"/>
                    <a:pt x="22917" y="12062"/>
                    <a:pt x="23184" y="12079"/>
                  </a:cubicBezTo>
                  <a:cubicBezTo>
                    <a:pt x="23318" y="12113"/>
                    <a:pt x="23318" y="12313"/>
                    <a:pt x="23184" y="12313"/>
                  </a:cubicBezTo>
                  <a:cubicBezTo>
                    <a:pt x="22807" y="12336"/>
                    <a:pt x="22429" y="12360"/>
                    <a:pt x="22040" y="12360"/>
                  </a:cubicBezTo>
                  <a:cubicBezTo>
                    <a:pt x="21879" y="12360"/>
                    <a:pt x="21716" y="12356"/>
                    <a:pt x="21550" y="12346"/>
                  </a:cubicBezTo>
                  <a:cubicBezTo>
                    <a:pt x="21416" y="12313"/>
                    <a:pt x="21416" y="12079"/>
                    <a:pt x="21550" y="12079"/>
                  </a:cubicBezTo>
                  <a:cubicBezTo>
                    <a:pt x="21833" y="12062"/>
                    <a:pt x="22108" y="12054"/>
                    <a:pt x="22379" y="12054"/>
                  </a:cubicBezTo>
                  <a:close/>
                  <a:moveTo>
                    <a:pt x="25019" y="12012"/>
                  </a:moveTo>
                  <a:cubicBezTo>
                    <a:pt x="25586" y="12113"/>
                    <a:pt x="26153" y="12079"/>
                    <a:pt x="26720" y="12113"/>
                  </a:cubicBezTo>
                  <a:cubicBezTo>
                    <a:pt x="26820" y="12113"/>
                    <a:pt x="26853" y="12279"/>
                    <a:pt x="26753" y="12313"/>
                  </a:cubicBezTo>
                  <a:cubicBezTo>
                    <a:pt x="26553" y="12346"/>
                    <a:pt x="26353" y="12361"/>
                    <a:pt x="26154" y="12361"/>
                  </a:cubicBezTo>
                  <a:cubicBezTo>
                    <a:pt x="25756" y="12361"/>
                    <a:pt x="25364" y="12302"/>
                    <a:pt x="24985" y="12213"/>
                  </a:cubicBezTo>
                  <a:cubicBezTo>
                    <a:pt x="24852" y="12179"/>
                    <a:pt x="24885" y="12012"/>
                    <a:pt x="25019" y="12012"/>
                  </a:cubicBezTo>
                  <a:close/>
                  <a:moveTo>
                    <a:pt x="19548" y="12113"/>
                  </a:moveTo>
                  <a:cubicBezTo>
                    <a:pt x="19682" y="12113"/>
                    <a:pt x="19682" y="12346"/>
                    <a:pt x="19548" y="12346"/>
                  </a:cubicBezTo>
                  <a:cubicBezTo>
                    <a:pt x="19015" y="12413"/>
                    <a:pt x="18447" y="12413"/>
                    <a:pt x="17914" y="12446"/>
                  </a:cubicBezTo>
                  <a:cubicBezTo>
                    <a:pt x="17780" y="12446"/>
                    <a:pt x="17814" y="12246"/>
                    <a:pt x="17914" y="12246"/>
                  </a:cubicBezTo>
                  <a:cubicBezTo>
                    <a:pt x="18447" y="12179"/>
                    <a:pt x="18981" y="12113"/>
                    <a:pt x="19548" y="12113"/>
                  </a:cubicBezTo>
                  <a:close/>
                  <a:moveTo>
                    <a:pt x="15579" y="12198"/>
                  </a:moveTo>
                  <a:cubicBezTo>
                    <a:pt x="15723" y="12198"/>
                    <a:pt x="15868" y="12201"/>
                    <a:pt x="16012" y="12213"/>
                  </a:cubicBezTo>
                  <a:cubicBezTo>
                    <a:pt x="16146" y="12213"/>
                    <a:pt x="16112" y="12413"/>
                    <a:pt x="16012" y="12413"/>
                  </a:cubicBezTo>
                  <a:cubicBezTo>
                    <a:pt x="15579" y="12479"/>
                    <a:pt x="15145" y="12446"/>
                    <a:pt x="14711" y="12479"/>
                  </a:cubicBezTo>
                  <a:cubicBezTo>
                    <a:pt x="14545" y="12479"/>
                    <a:pt x="14545" y="12213"/>
                    <a:pt x="14711" y="12213"/>
                  </a:cubicBezTo>
                  <a:cubicBezTo>
                    <a:pt x="15001" y="12213"/>
                    <a:pt x="15290" y="12198"/>
                    <a:pt x="15579" y="12198"/>
                  </a:cubicBezTo>
                  <a:close/>
                  <a:moveTo>
                    <a:pt x="12343" y="12313"/>
                  </a:moveTo>
                  <a:cubicBezTo>
                    <a:pt x="12477" y="12313"/>
                    <a:pt x="12477" y="12513"/>
                    <a:pt x="12343" y="12546"/>
                  </a:cubicBezTo>
                  <a:lnTo>
                    <a:pt x="10742" y="12546"/>
                  </a:lnTo>
                  <a:cubicBezTo>
                    <a:pt x="10609" y="12546"/>
                    <a:pt x="10609" y="12313"/>
                    <a:pt x="10742" y="12313"/>
                  </a:cubicBezTo>
                  <a:close/>
                  <a:moveTo>
                    <a:pt x="35170" y="12242"/>
                  </a:moveTo>
                  <a:cubicBezTo>
                    <a:pt x="35178" y="12242"/>
                    <a:pt x="35185" y="12243"/>
                    <a:pt x="35193" y="12246"/>
                  </a:cubicBezTo>
                  <a:cubicBezTo>
                    <a:pt x="35443" y="12296"/>
                    <a:pt x="35685" y="12304"/>
                    <a:pt x="35927" y="12304"/>
                  </a:cubicBezTo>
                  <a:cubicBezTo>
                    <a:pt x="36048" y="12304"/>
                    <a:pt x="36168" y="12302"/>
                    <a:pt x="36290" y="12302"/>
                  </a:cubicBezTo>
                  <a:cubicBezTo>
                    <a:pt x="36412" y="12302"/>
                    <a:pt x="36535" y="12304"/>
                    <a:pt x="36661" y="12313"/>
                  </a:cubicBezTo>
                  <a:cubicBezTo>
                    <a:pt x="36794" y="12313"/>
                    <a:pt x="36827" y="12513"/>
                    <a:pt x="36694" y="12546"/>
                  </a:cubicBezTo>
                  <a:cubicBezTo>
                    <a:pt x="36561" y="12575"/>
                    <a:pt x="36418" y="12587"/>
                    <a:pt x="36271" y="12587"/>
                  </a:cubicBezTo>
                  <a:cubicBezTo>
                    <a:pt x="35897" y="12587"/>
                    <a:pt x="35494" y="12508"/>
                    <a:pt x="35159" y="12413"/>
                  </a:cubicBezTo>
                  <a:cubicBezTo>
                    <a:pt x="35036" y="12413"/>
                    <a:pt x="35084" y="12242"/>
                    <a:pt x="35170" y="12242"/>
                  </a:cubicBezTo>
                  <a:close/>
                  <a:moveTo>
                    <a:pt x="1490" y="11327"/>
                  </a:moveTo>
                  <a:cubicBezTo>
                    <a:pt x="1541" y="11327"/>
                    <a:pt x="1588" y="11354"/>
                    <a:pt x="1602" y="11412"/>
                  </a:cubicBezTo>
                  <a:cubicBezTo>
                    <a:pt x="1635" y="11812"/>
                    <a:pt x="1802" y="12146"/>
                    <a:pt x="2102" y="12413"/>
                  </a:cubicBezTo>
                  <a:cubicBezTo>
                    <a:pt x="2186" y="12469"/>
                    <a:pt x="2106" y="12595"/>
                    <a:pt x="2019" y="12595"/>
                  </a:cubicBezTo>
                  <a:cubicBezTo>
                    <a:pt x="2002" y="12595"/>
                    <a:pt x="1985" y="12590"/>
                    <a:pt x="1969" y="12580"/>
                  </a:cubicBezTo>
                  <a:cubicBezTo>
                    <a:pt x="1602" y="12313"/>
                    <a:pt x="1335" y="11946"/>
                    <a:pt x="1335" y="11445"/>
                  </a:cubicBezTo>
                  <a:cubicBezTo>
                    <a:pt x="1354" y="11370"/>
                    <a:pt x="1425" y="11327"/>
                    <a:pt x="1490" y="11327"/>
                  </a:cubicBezTo>
                  <a:close/>
                  <a:moveTo>
                    <a:pt x="7773" y="12531"/>
                  </a:moveTo>
                  <a:cubicBezTo>
                    <a:pt x="7940" y="12531"/>
                    <a:pt x="8107" y="12535"/>
                    <a:pt x="8274" y="12546"/>
                  </a:cubicBezTo>
                  <a:cubicBezTo>
                    <a:pt x="8407" y="12546"/>
                    <a:pt x="8407" y="12713"/>
                    <a:pt x="8274" y="12713"/>
                  </a:cubicBezTo>
                  <a:cubicBezTo>
                    <a:pt x="7773" y="12746"/>
                    <a:pt x="7273" y="12746"/>
                    <a:pt x="6772" y="12746"/>
                  </a:cubicBezTo>
                  <a:cubicBezTo>
                    <a:pt x="6672" y="12713"/>
                    <a:pt x="6672" y="12546"/>
                    <a:pt x="6772" y="12546"/>
                  </a:cubicBezTo>
                  <a:cubicBezTo>
                    <a:pt x="7106" y="12546"/>
                    <a:pt x="7440" y="12531"/>
                    <a:pt x="7773" y="12531"/>
                  </a:cubicBezTo>
                  <a:close/>
                  <a:moveTo>
                    <a:pt x="4119" y="12478"/>
                  </a:moveTo>
                  <a:cubicBezTo>
                    <a:pt x="4419" y="12478"/>
                    <a:pt x="4723" y="12519"/>
                    <a:pt x="5005" y="12613"/>
                  </a:cubicBezTo>
                  <a:cubicBezTo>
                    <a:pt x="5128" y="12644"/>
                    <a:pt x="5109" y="12817"/>
                    <a:pt x="5000" y="12817"/>
                  </a:cubicBezTo>
                  <a:cubicBezTo>
                    <a:pt x="4991" y="12817"/>
                    <a:pt x="4981" y="12816"/>
                    <a:pt x="4971" y="12813"/>
                  </a:cubicBezTo>
                  <a:cubicBezTo>
                    <a:pt x="4471" y="12813"/>
                    <a:pt x="3970" y="12746"/>
                    <a:pt x="3470" y="12746"/>
                  </a:cubicBezTo>
                  <a:cubicBezTo>
                    <a:pt x="3337" y="12746"/>
                    <a:pt x="3303" y="12580"/>
                    <a:pt x="3437" y="12546"/>
                  </a:cubicBezTo>
                  <a:cubicBezTo>
                    <a:pt x="3655" y="12502"/>
                    <a:pt x="3886" y="12478"/>
                    <a:pt x="4119" y="12478"/>
                  </a:cubicBezTo>
                  <a:close/>
                  <a:moveTo>
                    <a:pt x="4048" y="0"/>
                  </a:moveTo>
                  <a:cubicBezTo>
                    <a:pt x="3400" y="0"/>
                    <a:pt x="2759" y="26"/>
                    <a:pt x="2136" y="104"/>
                  </a:cubicBezTo>
                  <a:cubicBezTo>
                    <a:pt x="1" y="337"/>
                    <a:pt x="468" y="4674"/>
                    <a:pt x="501" y="6242"/>
                  </a:cubicBezTo>
                  <a:cubicBezTo>
                    <a:pt x="501" y="8276"/>
                    <a:pt x="668" y="10278"/>
                    <a:pt x="768" y="12313"/>
                  </a:cubicBezTo>
                  <a:cubicBezTo>
                    <a:pt x="768" y="12379"/>
                    <a:pt x="768" y="12413"/>
                    <a:pt x="735" y="12446"/>
                  </a:cubicBezTo>
                  <a:cubicBezTo>
                    <a:pt x="1198" y="13352"/>
                    <a:pt x="2233" y="13541"/>
                    <a:pt x="3296" y="13541"/>
                  </a:cubicBezTo>
                  <a:cubicBezTo>
                    <a:pt x="3994" y="13541"/>
                    <a:pt x="4703" y="13460"/>
                    <a:pt x="5271" y="13447"/>
                  </a:cubicBezTo>
                  <a:cubicBezTo>
                    <a:pt x="6839" y="13380"/>
                    <a:pt x="8374" y="13347"/>
                    <a:pt x="9941" y="13313"/>
                  </a:cubicBezTo>
                  <a:cubicBezTo>
                    <a:pt x="13010" y="13247"/>
                    <a:pt x="16112" y="13180"/>
                    <a:pt x="19215" y="13147"/>
                  </a:cubicBezTo>
                  <a:cubicBezTo>
                    <a:pt x="21985" y="13101"/>
                    <a:pt x="24763" y="13083"/>
                    <a:pt x="27541" y="13083"/>
                  </a:cubicBezTo>
                  <a:cubicBezTo>
                    <a:pt x="30917" y="13083"/>
                    <a:pt x="34294" y="13110"/>
                    <a:pt x="37661" y="13147"/>
                  </a:cubicBezTo>
                  <a:cubicBezTo>
                    <a:pt x="37871" y="13147"/>
                    <a:pt x="38102" y="13168"/>
                    <a:pt x="38312" y="13168"/>
                  </a:cubicBezTo>
                  <a:cubicBezTo>
                    <a:pt x="38469" y="13168"/>
                    <a:pt x="38614" y="13156"/>
                    <a:pt x="38729" y="13113"/>
                  </a:cubicBezTo>
                  <a:cubicBezTo>
                    <a:pt x="39829" y="12746"/>
                    <a:pt x="39529" y="11612"/>
                    <a:pt x="39496" y="10845"/>
                  </a:cubicBezTo>
                  <a:cubicBezTo>
                    <a:pt x="39463" y="9544"/>
                    <a:pt x="39463" y="8243"/>
                    <a:pt x="39463" y="6942"/>
                  </a:cubicBezTo>
                  <a:cubicBezTo>
                    <a:pt x="39463" y="5641"/>
                    <a:pt x="39496" y="4340"/>
                    <a:pt x="39529" y="3039"/>
                  </a:cubicBezTo>
                  <a:cubicBezTo>
                    <a:pt x="39563" y="2239"/>
                    <a:pt x="39863" y="938"/>
                    <a:pt x="38962" y="438"/>
                  </a:cubicBezTo>
                  <a:cubicBezTo>
                    <a:pt x="38695" y="304"/>
                    <a:pt x="38262" y="337"/>
                    <a:pt x="37928" y="304"/>
                  </a:cubicBezTo>
                  <a:cubicBezTo>
                    <a:pt x="37861" y="337"/>
                    <a:pt x="37828" y="337"/>
                    <a:pt x="37761" y="337"/>
                  </a:cubicBezTo>
                  <a:cubicBezTo>
                    <a:pt x="36474" y="348"/>
                    <a:pt x="35186" y="353"/>
                    <a:pt x="33897" y="353"/>
                  </a:cubicBezTo>
                  <a:cubicBezTo>
                    <a:pt x="27204" y="353"/>
                    <a:pt x="20496" y="227"/>
                    <a:pt x="13811" y="171"/>
                  </a:cubicBezTo>
                  <a:cubicBezTo>
                    <a:pt x="11843" y="137"/>
                    <a:pt x="9908" y="137"/>
                    <a:pt x="7940" y="104"/>
                  </a:cubicBezTo>
                  <a:cubicBezTo>
                    <a:pt x="6672" y="104"/>
                    <a:pt x="5346" y="0"/>
                    <a:pt x="4048" y="0"/>
                  </a:cubicBezTo>
                  <a:close/>
                </a:path>
              </a:pathLst>
            </a:custGeom>
            <a:solidFill>
              <a:srgbClr val="D7B2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116;p72">
              <a:extLst>
                <a:ext uri="{FF2B5EF4-FFF2-40B4-BE49-F238E27FC236}">
                  <a16:creationId xmlns:a16="http://schemas.microsoft.com/office/drawing/2014/main" id="{ED2BC5C6-65ED-4ED8-B6BD-7653ACCE335F}"/>
                </a:ext>
              </a:extLst>
            </p:cNvPr>
            <p:cNvSpPr/>
            <p:nvPr/>
          </p:nvSpPr>
          <p:spPr>
            <a:xfrm>
              <a:off x="5710513" y="3993648"/>
              <a:ext cx="15512" cy="28999"/>
            </a:xfrm>
            <a:custGeom>
              <a:avLst/>
              <a:gdLst/>
              <a:ahLst/>
              <a:cxnLst/>
              <a:rect l="l" t="t" r="r" b="b"/>
              <a:pathLst>
                <a:path w="835" h="1561" extrusionOk="0">
                  <a:moveTo>
                    <a:pt x="592" y="0"/>
                  </a:moveTo>
                  <a:cubicBezTo>
                    <a:pt x="530" y="0"/>
                    <a:pt x="467" y="44"/>
                    <a:pt x="467" y="119"/>
                  </a:cubicBezTo>
                  <a:cubicBezTo>
                    <a:pt x="434" y="552"/>
                    <a:pt x="367" y="919"/>
                    <a:pt x="134" y="1253"/>
                  </a:cubicBezTo>
                  <a:cubicBezTo>
                    <a:pt x="134" y="1219"/>
                    <a:pt x="67" y="1219"/>
                    <a:pt x="0" y="1219"/>
                  </a:cubicBezTo>
                  <a:lnTo>
                    <a:pt x="0" y="1420"/>
                  </a:lnTo>
                  <a:cubicBezTo>
                    <a:pt x="0" y="1420"/>
                    <a:pt x="34" y="1420"/>
                    <a:pt x="67" y="1386"/>
                  </a:cubicBezTo>
                  <a:lnTo>
                    <a:pt x="67" y="1386"/>
                  </a:lnTo>
                  <a:cubicBezTo>
                    <a:pt x="43" y="1482"/>
                    <a:pt x="105" y="1560"/>
                    <a:pt x="179" y="1560"/>
                  </a:cubicBezTo>
                  <a:cubicBezTo>
                    <a:pt x="208" y="1560"/>
                    <a:pt x="239" y="1548"/>
                    <a:pt x="267" y="1520"/>
                  </a:cubicBezTo>
                  <a:cubicBezTo>
                    <a:pt x="601" y="1153"/>
                    <a:pt x="834" y="619"/>
                    <a:pt x="701" y="85"/>
                  </a:cubicBezTo>
                  <a:cubicBezTo>
                    <a:pt x="686" y="27"/>
                    <a:pt x="640" y="0"/>
                    <a:pt x="5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117;p72">
              <a:extLst>
                <a:ext uri="{FF2B5EF4-FFF2-40B4-BE49-F238E27FC236}">
                  <a16:creationId xmlns:a16="http://schemas.microsoft.com/office/drawing/2014/main" id="{D844DDEF-7B8E-4661-B012-1C4EB0B6C944}"/>
                </a:ext>
              </a:extLst>
            </p:cNvPr>
            <p:cNvSpPr/>
            <p:nvPr/>
          </p:nvSpPr>
          <p:spPr>
            <a:xfrm>
              <a:off x="5716087" y="3942542"/>
              <a:ext cx="6223" cy="31637"/>
            </a:xfrm>
            <a:custGeom>
              <a:avLst/>
              <a:gdLst/>
              <a:ahLst/>
              <a:cxnLst/>
              <a:rect l="l" t="t" r="r" b="b"/>
              <a:pathLst>
                <a:path w="335" h="1703" extrusionOk="0">
                  <a:moveTo>
                    <a:pt x="197" y="1"/>
                  </a:moveTo>
                  <a:cubicBezTo>
                    <a:pt x="142" y="1"/>
                    <a:pt x="84" y="34"/>
                    <a:pt x="67" y="101"/>
                  </a:cubicBezTo>
                  <a:cubicBezTo>
                    <a:pt x="1" y="601"/>
                    <a:pt x="34" y="1102"/>
                    <a:pt x="67" y="1602"/>
                  </a:cubicBezTo>
                  <a:cubicBezTo>
                    <a:pt x="67" y="1669"/>
                    <a:pt x="126" y="1702"/>
                    <a:pt x="184" y="1702"/>
                  </a:cubicBezTo>
                  <a:cubicBezTo>
                    <a:pt x="242" y="1702"/>
                    <a:pt x="301" y="1669"/>
                    <a:pt x="301" y="1602"/>
                  </a:cubicBezTo>
                  <a:cubicBezTo>
                    <a:pt x="334" y="1102"/>
                    <a:pt x="334" y="601"/>
                    <a:pt x="301" y="101"/>
                  </a:cubicBezTo>
                  <a:cubicBezTo>
                    <a:pt x="301" y="34"/>
                    <a:pt x="251" y="1"/>
                    <a:pt x="1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118;p72">
              <a:extLst>
                <a:ext uri="{FF2B5EF4-FFF2-40B4-BE49-F238E27FC236}">
                  <a16:creationId xmlns:a16="http://schemas.microsoft.com/office/drawing/2014/main" id="{A07A2FF0-B68C-4CAE-8CC5-D26ECED154D6}"/>
                </a:ext>
              </a:extLst>
            </p:cNvPr>
            <p:cNvSpPr/>
            <p:nvPr/>
          </p:nvSpPr>
          <p:spPr>
            <a:xfrm>
              <a:off x="5712613" y="3888518"/>
              <a:ext cx="9697" cy="29966"/>
            </a:xfrm>
            <a:custGeom>
              <a:avLst/>
              <a:gdLst/>
              <a:ahLst/>
              <a:cxnLst/>
              <a:rect l="l" t="t" r="r" b="b"/>
              <a:pathLst>
                <a:path w="522" h="1613" extrusionOk="0">
                  <a:moveTo>
                    <a:pt x="140" y="1"/>
                  </a:moveTo>
                  <a:cubicBezTo>
                    <a:pt x="69" y="1"/>
                    <a:pt x="0" y="58"/>
                    <a:pt x="21" y="140"/>
                  </a:cubicBezTo>
                  <a:cubicBezTo>
                    <a:pt x="188" y="607"/>
                    <a:pt x="254" y="1041"/>
                    <a:pt x="188" y="1508"/>
                  </a:cubicBezTo>
                  <a:cubicBezTo>
                    <a:pt x="188" y="1579"/>
                    <a:pt x="245" y="1613"/>
                    <a:pt x="304" y="1613"/>
                  </a:cubicBezTo>
                  <a:cubicBezTo>
                    <a:pt x="354" y="1613"/>
                    <a:pt x="406" y="1588"/>
                    <a:pt x="421" y="1541"/>
                  </a:cubicBezTo>
                  <a:cubicBezTo>
                    <a:pt x="521" y="1041"/>
                    <a:pt x="488" y="541"/>
                    <a:pt x="254" y="74"/>
                  </a:cubicBezTo>
                  <a:cubicBezTo>
                    <a:pt x="229" y="23"/>
                    <a:pt x="184" y="1"/>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119;p72">
              <a:extLst>
                <a:ext uri="{FF2B5EF4-FFF2-40B4-BE49-F238E27FC236}">
                  <a16:creationId xmlns:a16="http://schemas.microsoft.com/office/drawing/2014/main" id="{4E96B466-5C7E-44CD-9E92-AD6786A57085}"/>
                </a:ext>
              </a:extLst>
            </p:cNvPr>
            <p:cNvSpPr/>
            <p:nvPr/>
          </p:nvSpPr>
          <p:spPr>
            <a:xfrm>
              <a:off x="5712297" y="3848930"/>
              <a:ext cx="10013" cy="14100"/>
            </a:xfrm>
            <a:custGeom>
              <a:avLst/>
              <a:gdLst/>
              <a:ahLst/>
              <a:cxnLst/>
              <a:rect l="l" t="t" r="r" b="b"/>
              <a:pathLst>
                <a:path w="539" h="759" extrusionOk="0">
                  <a:moveTo>
                    <a:pt x="286" y="0"/>
                  </a:moveTo>
                  <a:cubicBezTo>
                    <a:pt x="238" y="0"/>
                    <a:pt x="192" y="28"/>
                    <a:pt x="171" y="70"/>
                  </a:cubicBezTo>
                  <a:cubicBezTo>
                    <a:pt x="138" y="170"/>
                    <a:pt x="171" y="237"/>
                    <a:pt x="171" y="303"/>
                  </a:cubicBezTo>
                  <a:cubicBezTo>
                    <a:pt x="138" y="403"/>
                    <a:pt x="138" y="503"/>
                    <a:pt x="71" y="570"/>
                  </a:cubicBezTo>
                  <a:cubicBezTo>
                    <a:pt x="0" y="664"/>
                    <a:pt x="96" y="759"/>
                    <a:pt x="194" y="759"/>
                  </a:cubicBezTo>
                  <a:cubicBezTo>
                    <a:pt x="235" y="759"/>
                    <a:pt x="275" y="743"/>
                    <a:pt x="305" y="704"/>
                  </a:cubicBezTo>
                  <a:cubicBezTo>
                    <a:pt x="438" y="537"/>
                    <a:pt x="538" y="203"/>
                    <a:pt x="371" y="36"/>
                  </a:cubicBezTo>
                  <a:cubicBezTo>
                    <a:pt x="346" y="11"/>
                    <a:pt x="316" y="0"/>
                    <a:pt x="2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120;p72">
              <a:extLst>
                <a:ext uri="{FF2B5EF4-FFF2-40B4-BE49-F238E27FC236}">
                  <a16:creationId xmlns:a16="http://schemas.microsoft.com/office/drawing/2014/main" id="{B28DD100-D89F-4AEF-A5C5-1667ABF3BC86}"/>
                </a:ext>
              </a:extLst>
            </p:cNvPr>
            <p:cNvSpPr/>
            <p:nvPr/>
          </p:nvSpPr>
          <p:spPr>
            <a:xfrm>
              <a:off x="5695243" y="3809880"/>
              <a:ext cx="23631" cy="15438"/>
            </a:xfrm>
            <a:custGeom>
              <a:avLst/>
              <a:gdLst/>
              <a:ahLst/>
              <a:cxnLst/>
              <a:rect l="l" t="t" r="r" b="b"/>
              <a:pathLst>
                <a:path w="1272" h="831" extrusionOk="0">
                  <a:moveTo>
                    <a:pt x="255" y="1"/>
                  </a:moveTo>
                  <a:cubicBezTo>
                    <a:pt x="78" y="1"/>
                    <a:pt x="0" y="241"/>
                    <a:pt x="189" y="304"/>
                  </a:cubicBezTo>
                  <a:cubicBezTo>
                    <a:pt x="522" y="404"/>
                    <a:pt x="722" y="604"/>
                    <a:pt x="989" y="804"/>
                  </a:cubicBezTo>
                  <a:cubicBezTo>
                    <a:pt x="1016" y="822"/>
                    <a:pt x="1050" y="830"/>
                    <a:pt x="1084" y="830"/>
                  </a:cubicBezTo>
                  <a:cubicBezTo>
                    <a:pt x="1177" y="830"/>
                    <a:pt x="1271" y="768"/>
                    <a:pt x="1223" y="671"/>
                  </a:cubicBezTo>
                  <a:cubicBezTo>
                    <a:pt x="1089" y="304"/>
                    <a:pt x="689" y="70"/>
                    <a:pt x="289" y="4"/>
                  </a:cubicBezTo>
                  <a:cubicBezTo>
                    <a:pt x="277" y="2"/>
                    <a:pt x="266" y="1"/>
                    <a:pt x="25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21;p72">
              <a:extLst>
                <a:ext uri="{FF2B5EF4-FFF2-40B4-BE49-F238E27FC236}">
                  <a16:creationId xmlns:a16="http://schemas.microsoft.com/office/drawing/2014/main" id="{E684A677-89E8-4599-A82F-7C9B6CAAD7A1}"/>
                </a:ext>
              </a:extLst>
            </p:cNvPr>
            <p:cNvSpPr/>
            <p:nvPr/>
          </p:nvSpPr>
          <p:spPr>
            <a:xfrm>
              <a:off x="5649393" y="4020549"/>
              <a:ext cx="33254" cy="6428"/>
            </a:xfrm>
            <a:custGeom>
              <a:avLst/>
              <a:gdLst/>
              <a:ahLst/>
              <a:cxnLst/>
              <a:rect l="l" t="t" r="r" b="b"/>
              <a:pathLst>
                <a:path w="1790" h="346" extrusionOk="0">
                  <a:moveTo>
                    <a:pt x="121" y="1"/>
                  </a:moveTo>
                  <a:cubicBezTo>
                    <a:pt x="17" y="1"/>
                    <a:pt x="0" y="141"/>
                    <a:pt x="121" y="172"/>
                  </a:cubicBezTo>
                  <a:cubicBezTo>
                    <a:pt x="456" y="267"/>
                    <a:pt x="859" y="346"/>
                    <a:pt x="1233" y="346"/>
                  </a:cubicBezTo>
                  <a:cubicBezTo>
                    <a:pt x="1380" y="346"/>
                    <a:pt x="1523" y="334"/>
                    <a:pt x="1656" y="305"/>
                  </a:cubicBezTo>
                  <a:cubicBezTo>
                    <a:pt x="1789" y="272"/>
                    <a:pt x="1756" y="72"/>
                    <a:pt x="1623" y="38"/>
                  </a:cubicBezTo>
                  <a:cubicBezTo>
                    <a:pt x="1337" y="38"/>
                    <a:pt x="1062" y="60"/>
                    <a:pt x="785" y="60"/>
                  </a:cubicBezTo>
                  <a:cubicBezTo>
                    <a:pt x="578" y="60"/>
                    <a:pt x="369" y="48"/>
                    <a:pt x="155" y="5"/>
                  </a:cubicBezTo>
                  <a:cubicBezTo>
                    <a:pt x="143" y="2"/>
                    <a:pt x="132" y="1"/>
                    <a:pt x="1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122;p72">
              <a:extLst>
                <a:ext uri="{FF2B5EF4-FFF2-40B4-BE49-F238E27FC236}">
                  <a16:creationId xmlns:a16="http://schemas.microsoft.com/office/drawing/2014/main" id="{0AB0DE2D-13ED-4219-B3A7-EEF4081F885E}"/>
                </a:ext>
              </a:extLst>
            </p:cNvPr>
            <p:cNvSpPr/>
            <p:nvPr/>
          </p:nvSpPr>
          <p:spPr>
            <a:xfrm>
              <a:off x="5638005" y="3805941"/>
              <a:ext cx="39068" cy="7728"/>
            </a:xfrm>
            <a:custGeom>
              <a:avLst/>
              <a:gdLst/>
              <a:ahLst/>
              <a:cxnLst/>
              <a:rect l="l" t="t" r="r" b="b"/>
              <a:pathLst>
                <a:path w="2103" h="416" extrusionOk="0">
                  <a:moveTo>
                    <a:pt x="1368" y="1"/>
                  </a:moveTo>
                  <a:cubicBezTo>
                    <a:pt x="968" y="1"/>
                    <a:pt x="568" y="60"/>
                    <a:pt x="167" y="149"/>
                  </a:cubicBezTo>
                  <a:cubicBezTo>
                    <a:pt x="1" y="182"/>
                    <a:pt x="67" y="416"/>
                    <a:pt x="234" y="416"/>
                  </a:cubicBezTo>
                  <a:cubicBezTo>
                    <a:pt x="801" y="316"/>
                    <a:pt x="1368" y="316"/>
                    <a:pt x="1935" y="282"/>
                  </a:cubicBezTo>
                  <a:cubicBezTo>
                    <a:pt x="2069" y="282"/>
                    <a:pt x="2102" y="82"/>
                    <a:pt x="1969" y="49"/>
                  </a:cubicBezTo>
                  <a:cubicBezTo>
                    <a:pt x="1769" y="15"/>
                    <a:pt x="1568" y="1"/>
                    <a:pt x="13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123;p72">
              <a:extLst>
                <a:ext uri="{FF2B5EF4-FFF2-40B4-BE49-F238E27FC236}">
                  <a16:creationId xmlns:a16="http://schemas.microsoft.com/office/drawing/2014/main" id="{AA43A9A0-DB3F-4CD6-B8B4-54687A5E597F}"/>
                </a:ext>
              </a:extLst>
            </p:cNvPr>
            <p:cNvSpPr/>
            <p:nvPr/>
          </p:nvSpPr>
          <p:spPr>
            <a:xfrm>
              <a:off x="5584261" y="4013768"/>
              <a:ext cx="40759" cy="8843"/>
            </a:xfrm>
            <a:custGeom>
              <a:avLst/>
              <a:gdLst/>
              <a:ahLst/>
              <a:cxnLst/>
              <a:rect l="l" t="t" r="r" b="b"/>
              <a:pathLst>
                <a:path w="2194" h="476" extrusionOk="0">
                  <a:moveTo>
                    <a:pt x="200" y="0"/>
                  </a:moveTo>
                  <a:cubicBezTo>
                    <a:pt x="52" y="0"/>
                    <a:pt x="0" y="270"/>
                    <a:pt x="158" y="270"/>
                  </a:cubicBezTo>
                  <a:cubicBezTo>
                    <a:pt x="724" y="359"/>
                    <a:pt x="1290" y="475"/>
                    <a:pt x="1833" y="475"/>
                  </a:cubicBezTo>
                  <a:cubicBezTo>
                    <a:pt x="1898" y="475"/>
                    <a:pt x="1962" y="474"/>
                    <a:pt x="2026" y="470"/>
                  </a:cubicBezTo>
                  <a:cubicBezTo>
                    <a:pt x="2160" y="470"/>
                    <a:pt x="2193" y="270"/>
                    <a:pt x="2060" y="237"/>
                  </a:cubicBezTo>
                  <a:cubicBezTo>
                    <a:pt x="1459" y="70"/>
                    <a:pt x="825" y="70"/>
                    <a:pt x="225" y="3"/>
                  </a:cubicBezTo>
                  <a:cubicBezTo>
                    <a:pt x="216" y="1"/>
                    <a:pt x="208" y="0"/>
                    <a:pt x="20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124;p72">
              <a:extLst>
                <a:ext uri="{FF2B5EF4-FFF2-40B4-BE49-F238E27FC236}">
                  <a16:creationId xmlns:a16="http://schemas.microsoft.com/office/drawing/2014/main" id="{9364E455-9DE3-49A8-99BC-A1B510BD709F}"/>
                </a:ext>
              </a:extLst>
            </p:cNvPr>
            <p:cNvSpPr/>
            <p:nvPr/>
          </p:nvSpPr>
          <p:spPr>
            <a:xfrm>
              <a:off x="5565052" y="3809248"/>
              <a:ext cx="36412" cy="7022"/>
            </a:xfrm>
            <a:custGeom>
              <a:avLst/>
              <a:gdLst/>
              <a:ahLst/>
              <a:cxnLst/>
              <a:rect l="l" t="t" r="r" b="b"/>
              <a:pathLst>
                <a:path w="1960" h="378" extrusionOk="0">
                  <a:moveTo>
                    <a:pt x="133" y="1"/>
                  </a:moveTo>
                  <a:cubicBezTo>
                    <a:pt x="21" y="1"/>
                    <a:pt x="0" y="207"/>
                    <a:pt x="125" y="238"/>
                  </a:cubicBezTo>
                  <a:cubicBezTo>
                    <a:pt x="475" y="320"/>
                    <a:pt x="826" y="377"/>
                    <a:pt x="1176" y="377"/>
                  </a:cubicBezTo>
                  <a:cubicBezTo>
                    <a:pt x="1393" y="377"/>
                    <a:pt x="1609" y="355"/>
                    <a:pt x="1826" y="304"/>
                  </a:cubicBezTo>
                  <a:cubicBezTo>
                    <a:pt x="1960" y="304"/>
                    <a:pt x="1926" y="71"/>
                    <a:pt x="1793" y="71"/>
                  </a:cubicBezTo>
                  <a:cubicBezTo>
                    <a:pt x="1259" y="71"/>
                    <a:pt x="692" y="71"/>
                    <a:pt x="158" y="4"/>
                  </a:cubicBezTo>
                  <a:cubicBezTo>
                    <a:pt x="149" y="2"/>
                    <a:pt x="141" y="1"/>
                    <a:pt x="1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125;p72">
              <a:extLst>
                <a:ext uri="{FF2B5EF4-FFF2-40B4-BE49-F238E27FC236}">
                  <a16:creationId xmlns:a16="http://schemas.microsoft.com/office/drawing/2014/main" id="{30A805E3-3BEF-497C-99AD-2D43B086CEC4}"/>
                </a:ext>
              </a:extLst>
            </p:cNvPr>
            <p:cNvSpPr/>
            <p:nvPr/>
          </p:nvSpPr>
          <p:spPr>
            <a:xfrm>
              <a:off x="5519035" y="4011334"/>
              <a:ext cx="30987" cy="9307"/>
            </a:xfrm>
            <a:custGeom>
              <a:avLst/>
              <a:gdLst/>
              <a:ahLst/>
              <a:cxnLst/>
              <a:rect l="l" t="t" r="r" b="b"/>
              <a:pathLst>
                <a:path w="1668" h="501" extrusionOk="0">
                  <a:moveTo>
                    <a:pt x="1468" y="1"/>
                  </a:moveTo>
                  <a:cubicBezTo>
                    <a:pt x="1034" y="1"/>
                    <a:pt x="567" y="167"/>
                    <a:pt x="167" y="267"/>
                  </a:cubicBezTo>
                  <a:cubicBezTo>
                    <a:pt x="0" y="301"/>
                    <a:pt x="67" y="501"/>
                    <a:pt x="234" y="501"/>
                  </a:cubicBezTo>
                  <a:cubicBezTo>
                    <a:pt x="634" y="434"/>
                    <a:pt x="1101" y="434"/>
                    <a:pt x="1501" y="267"/>
                  </a:cubicBezTo>
                  <a:cubicBezTo>
                    <a:pt x="1668" y="234"/>
                    <a:pt x="1635" y="1"/>
                    <a:pt x="14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126;p72">
              <a:extLst>
                <a:ext uri="{FF2B5EF4-FFF2-40B4-BE49-F238E27FC236}">
                  <a16:creationId xmlns:a16="http://schemas.microsoft.com/office/drawing/2014/main" id="{37765702-850A-4338-AFB5-C75202B28533}"/>
                </a:ext>
              </a:extLst>
            </p:cNvPr>
            <p:cNvSpPr/>
            <p:nvPr/>
          </p:nvSpPr>
          <p:spPr>
            <a:xfrm>
              <a:off x="5499194" y="3803117"/>
              <a:ext cx="37192" cy="7134"/>
            </a:xfrm>
            <a:custGeom>
              <a:avLst/>
              <a:gdLst/>
              <a:ahLst/>
              <a:cxnLst/>
              <a:rect l="l" t="t" r="r" b="b"/>
              <a:pathLst>
                <a:path w="2002" h="384" extrusionOk="0">
                  <a:moveTo>
                    <a:pt x="167" y="1"/>
                  </a:moveTo>
                  <a:cubicBezTo>
                    <a:pt x="34" y="1"/>
                    <a:pt x="1" y="234"/>
                    <a:pt x="134" y="267"/>
                  </a:cubicBezTo>
                  <a:cubicBezTo>
                    <a:pt x="503" y="333"/>
                    <a:pt x="873" y="384"/>
                    <a:pt x="1242" y="384"/>
                  </a:cubicBezTo>
                  <a:cubicBezTo>
                    <a:pt x="1440" y="384"/>
                    <a:pt x="1638" y="369"/>
                    <a:pt x="1835" y="334"/>
                  </a:cubicBezTo>
                  <a:cubicBezTo>
                    <a:pt x="2002" y="301"/>
                    <a:pt x="1969" y="67"/>
                    <a:pt x="1802" y="67"/>
                  </a:cubicBezTo>
                  <a:cubicBezTo>
                    <a:pt x="1235" y="34"/>
                    <a:pt x="701" y="67"/>
                    <a:pt x="1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127;p72">
              <a:extLst>
                <a:ext uri="{FF2B5EF4-FFF2-40B4-BE49-F238E27FC236}">
                  <a16:creationId xmlns:a16="http://schemas.microsoft.com/office/drawing/2014/main" id="{11A43F7A-7B37-4E33-8BF7-0A089A8970D3}"/>
                </a:ext>
              </a:extLst>
            </p:cNvPr>
            <p:cNvSpPr/>
            <p:nvPr/>
          </p:nvSpPr>
          <p:spPr>
            <a:xfrm>
              <a:off x="5460349" y="4016220"/>
              <a:ext cx="37006" cy="6558"/>
            </a:xfrm>
            <a:custGeom>
              <a:avLst/>
              <a:gdLst/>
              <a:ahLst/>
              <a:cxnLst/>
              <a:rect l="l" t="t" r="r" b="b"/>
              <a:pathLst>
                <a:path w="1992" h="353" extrusionOk="0">
                  <a:moveTo>
                    <a:pt x="128" y="1"/>
                  </a:moveTo>
                  <a:cubicBezTo>
                    <a:pt x="19" y="1"/>
                    <a:pt x="0" y="174"/>
                    <a:pt x="123" y="205"/>
                  </a:cubicBezTo>
                  <a:cubicBezTo>
                    <a:pt x="502" y="294"/>
                    <a:pt x="894" y="353"/>
                    <a:pt x="1292" y="353"/>
                  </a:cubicBezTo>
                  <a:cubicBezTo>
                    <a:pt x="1491" y="353"/>
                    <a:pt x="1691" y="338"/>
                    <a:pt x="1891" y="305"/>
                  </a:cubicBezTo>
                  <a:cubicBezTo>
                    <a:pt x="1991" y="271"/>
                    <a:pt x="1958" y="105"/>
                    <a:pt x="1858" y="105"/>
                  </a:cubicBezTo>
                  <a:cubicBezTo>
                    <a:pt x="1291" y="71"/>
                    <a:pt x="724" y="105"/>
                    <a:pt x="157" y="4"/>
                  </a:cubicBezTo>
                  <a:cubicBezTo>
                    <a:pt x="147" y="2"/>
                    <a:pt x="137" y="1"/>
                    <a:pt x="1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128;p72">
              <a:extLst>
                <a:ext uri="{FF2B5EF4-FFF2-40B4-BE49-F238E27FC236}">
                  <a16:creationId xmlns:a16="http://schemas.microsoft.com/office/drawing/2014/main" id="{AAEE6728-B594-4B21-B278-15C595AE4439}"/>
                </a:ext>
              </a:extLst>
            </p:cNvPr>
            <p:cNvSpPr/>
            <p:nvPr/>
          </p:nvSpPr>
          <p:spPr>
            <a:xfrm>
              <a:off x="5441567" y="3805848"/>
              <a:ext cx="35966" cy="6335"/>
            </a:xfrm>
            <a:custGeom>
              <a:avLst/>
              <a:gdLst/>
              <a:ahLst/>
              <a:cxnLst/>
              <a:rect l="l" t="t" r="r" b="b"/>
              <a:pathLst>
                <a:path w="1936" h="341" extrusionOk="0">
                  <a:moveTo>
                    <a:pt x="1193" y="1"/>
                  </a:moveTo>
                  <a:cubicBezTo>
                    <a:pt x="856" y="1"/>
                    <a:pt x="512" y="33"/>
                    <a:pt x="167" y="54"/>
                  </a:cubicBezTo>
                  <a:cubicBezTo>
                    <a:pt x="0" y="54"/>
                    <a:pt x="0" y="287"/>
                    <a:pt x="167" y="287"/>
                  </a:cubicBezTo>
                  <a:cubicBezTo>
                    <a:pt x="512" y="307"/>
                    <a:pt x="856" y="340"/>
                    <a:pt x="1193" y="340"/>
                  </a:cubicBezTo>
                  <a:cubicBezTo>
                    <a:pt x="1411" y="340"/>
                    <a:pt x="1626" y="326"/>
                    <a:pt x="1835" y="287"/>
                  </a:cubicBezTo>
                  <a:cubicBezTo>
                    <a:pt x="1935" y="254"/>
                    <a:pt x="1935" y="87"/>
                    <a:pt x="1835" y="54"/>
                  </a:cubicBezTo>
                  <a:cubicBezTo>
                    <a:pt x="1626" y="14"/>
                    <a:pt x="1411" y="1"/>
                    <a:pt x="119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129;p72">
              <a:extLst>
                <a:ext uri="{FF2B5EF4-FFF2-40B4-BE49-F238E27FC236}">
                  <a16:creationId xmlns:a16="http://schemas.microsoft.com/office/drawing/2014/main" id="{8D7CB541-92EC-42C5-AC25-036D95CC2FF0}"/>
                </a:ext>
              </a:extLst>
            </p:cNvPr>
            <p:cNvSpPr/>
            <p:nvPr/>
          </p:nvSpPr>
          <p:spPr>
            <a:xfrm>
              <a:off x="5396331" y="4017075"/>
              <a:ext cx="35334" cy="5685"/>
            </a:xfrm>
            <a:custGeom>
              <a:avLst/>
              <a:gdLst/>
              <a:ahLst/>
              <a:cxnLst/>
              <a:rect l="l" t="t" r="r" b="b"/>
              <a:pathLst>
                <a:path w="1902" h="306" extrusionOk="0">
                  <a:moveTo>
                    <a:pt x="963" y="0"/>
                  </a:moveTo>
                  <a:cubicBezTo>
                    <a:pt x="692" y="0"/>
                    <a:pt x="417" y="8"/>
                    <a:pt x="134" y="25"/>
                  </a:cubicBezTo>
                  <a:cubicBezTo>
                    <a:pt x="0" y="25"/>
                    <a:pt x="0" y="259"/>
                    <a:pt x="134" y="292"/>
                  </a:cubicBezTo>
                  <a:cubicBezTo>
                    <a:pt x="300" y="302"/>
                    <a:pt x="463" y="306"/>
                    <a:pt x="624" y="306"/>
                  </a:cubicBezTo>
                  <a:cubicBezTo>
                    <a:pt x="1013" y="306"/>
                    <a:pt x="1391" y="282"/>
                    <a:pt x="1768" y="259"/>
                  </a:cubicBezTo>
                  <a:cubicBezTo>
                    <a:pt x="1902" y="259"/>
                    <a:pt x="1902" y="59"/>
                    <a:pt x="1768" y="25"/>
                  </a:cubicBezTo>
                  <a:cubicBezTo>
                    <a:pt x="1501" y="8"/>
                    <a:pt x="1234" y="0"/>
                    <a:pt x="96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130;p72">
              <a:extLst>
                <a:ext uri="{FF2B5EF4-FFF2-40B4-BE49-F238E27FC236}">
                  <a16:creationId xmlns:a16="http://schemas.microsoft.com/office/drawing/2014/main" id="{E9EF1C07-946E-4297-8E74-B7F50EC83ABC}"/>
                </a:ext>
              </a:extLst>
            </p:cNvPr>
            <p:cNvSpPr/>
            <p:nvPr/>
          </p:nvSpPr>
          <p:spPr>
            <a:xfrm>
              <a:off x="5382082" y="3805941"/>
              <a:ext cx="32232" cy="6149"/>
            </a:xfrm>
            <a:custGeom>
              <a:avLst/>
              <a:gdLst/>
              <a:ahLst/>
              <a:cxnLst/>
              <a:rect l="l" t="t" r="r" b="b"/>
              <a:pathLst>
                <a:path w="1735" h="331" extrusionOk="0">
                  <a:moveTo>
                    <a:pt x="1101" y="1"/>
                  </a:moveTo>
                  <a:cubicBezTo>
                    <a:pt x="790" y="1"/>
                    <a:pt x="478" y="15"/>
                    <a:pt x="167" y="15"/>
                  </a:cubicBezTo>
                  <a:cubicBezTo>
                    <a:pt x="0" y="15"/>
                    <a:pt x="0" y="316"/>
                    <a:pt x="167" y="316"/>
                  </a:cubicBezTo>
                  <a:cubicBezTo>
                    <a:pt x="478" y="316"/>
                    <a:pt x="790" y="330"/>
                    <a:pt x="1101" y="330"/>
                  </a:cubicBezTo>
                  <a:cubicBezTo>
                    <a:pt x="1257" y="330"/>
                    <a:pt x="1412" y="327"/>
                    <a:pt x="1568" y="316"/>
                  </a:cubicBezTo>
                  <a:cubicBezTo>
                    <a:pt x="1735" y="282"/>
                    <a:pt x="1735" y="49"/>
                    <a:pt x="1568" y="15"/>
                  </a:cubicBezTo>
                  <a:cubicBezTo>
                    <a:pt x="1412" y="4"/>
                    <a:pt x="1257" y="1"/>
                    <a:pt x="11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131;p72">
              <a:extLst>
                <a:ext uri="{FF2B5EF4-FFF2-40B4-BE49-F238E27FC236}">
                  <a16:creationId xmlns:a16="http://schemas.microsoft.com/office/drawing/2014/main" id="{1453B1A8-A794-4E3E-8954-15C16DF1ECC5}"/>
                </a:ext>
              </a:extLst>
            </p:cNvPr>
            <p:cNvSpPr/>
            <p:nvPr/>
          </p:nvSpPr>
          <p:spPr>
            <a:xfrm>
              <a:off x="5328783" y="4018152"/>
              <a:ext cx="35334" cy="6223"/>
            </a:xfrm>
            <a:custGeom>
              <a:avLst/>
              <a:gdLst/>
              <a:ahLst/>
              <a:cxnLst/>
              <a:rect l="l" t="t" r="r" b="b"/>
              <a:pathLst>
                <a:path w="1902" h="335" extrusionOk="0">
                  <a:moveTo>
                    <a:pt x="1768" y="1"/>
                  </a:moveTo>
                  <a:cubicBezTo>
                    <a:pt x="1201" y="1"/>
                    <a:pt x="667" y="67"/>
                    <a:pt x="134" y="134"/>
                  </a:cubicBezTo>
                  <a:cubicBezTo>
                    <a:pt x="34" y="134"/>
                    <a:pt x="0" y="334"/>
                    <a:pt x="134" y="334"/>
                  </a:cubicBezTo>
                  <a:cubicBezTo>
                    <a:pt x="667" y="301"/>
                    <a:pt x="1235" y="301"/>
                    <a:pt x="1768" y="234"/>
                  </a:cubicBezTo>
                  <a:cubicBezTo>
                    <a:pt x="1902" y="234"/>
                    <a:pt x="1902" y="1"/>
                    <a:pt x="1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132;p72">
              <a:extLst>
                <a:ext uri="{FF2B5EF4-FFF2-40B4-BE49-F238E27FC236}">
                  <a16:creationId xmlns:a16="http://schemas.microsoft.com/office/drawing/2014/main" id="{ADCB068D-E24E-49A9-B64F-F82B9C80397B}"/>
                </a:ext>
              </a:extLst>
            </p:cNvPr>
            <p:cNvSpPr/>
            <p:nvPr/>
          </p:nvSpPr>
          <p:spPr>
            <a:xfrm>
              <a:off x="5321352" y="3804362"/>
              <a:ext cx="35947" cy="7450"/>
            </a:xfrm>
            <a:custGeom>
              <a:avLst/>
              <a:gdLst/>
              <a:ahLst/>
              <a:cxnLst/>
              <a:rect l="l" t="t" r="r" b="b"/>
              <a:pathLst>
                <a:path w="1935" h="401" extrusionOk="0">
                  <a:moveTo>
                    <a:pt x="234" y="0"/>
                  </a:moveTo>
                  <a:cubicBezTo>
                    <a:pt x="67" y="0"/>
                    <a:pt x="0" y="267"/>
                    <a:pt x="200" y="301"/>
                  </a:cubicBezTo>
                  <a:cubicBezTo>
                    <a:pt x="701" y="367"/>
                    <a:pt x="1234" y="401"/>
                    <a:pt x="1735" y="401"/>
                  </a:cubicBezTo>
                  <a:cubicBezTo>
                    <a:pt x="1868" y="401"/>
                    <a:pt x="1935" y="134"/>
                    <a:pt x="1768" y="100"/>
                  </a:cubicBezTo>
                  <a:cubicBezTo>
                    <a:pt x="1268" y="34"/>
                    <a:pt x="734" y="0"/>
                    <a:pt x="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33;p72">
              <a:extLst>
                <a:ext uri="{FF2B5EF4-FFF2-40B4-BE49-F238E27FC236}">
                  <a16:creationId xmlns:a16="http://schemas.microsoft.com/office/drawing/2014/main" id="{FBCCB5CE-8D8F-4337-8F7F-61413C377FA4}"/>
                </a:ext>
              </a:extLst>
            </p:cNvPr>
            <p:cNvSpPr/>
            <p:nvPr/>
          </p:nvSpPr>
          <p:spPr>
            <a:xfrm>
              <a:off x="5268666" y="4019731"/>
              <a:ext cx="29761" cy="5257"/>
            </a:xfrm>
            <a:custGeom>
              <a:avLst/>
              <a:gdLst/>
              <a:ahLst/>
              <a:cxnLst/>
              <a:rect l="l" t="t" r="r" b="b"/>
              <a:pathLst>
                <a:path w="1602" h="283" extrusionOk="0">
                  <a:moveTo>
                    <a:pt x="1035" y="1"/>
                  </a:moveTo>
                  <a:cubicBezTo>
                    <a:pt x="746" y="1"/>
                    <a:pt x="457" y="16"/>
                    <a:pt x="167" y="16"/>
                  </a:cubicBezTo>
                  <a:cubicBezTo>
                    <a:pt x="1" y="16"/>
                    <a:pt x="1" y="282"/>
                    <a:pt x="167" y="282"/>
                  </a:cubicBezTo>
                  <a:cubicBezTo>
                    <a:pt x="601" y="282"/>
                    <a:pt x="1035" y="282"/>
                    <a:pt x="1468" y="216"/>
                  </a:cubicBezTo>
                  <a:cubicBezTo>
                    <a:pt x="1568" y="216"/>
                    <a:pt x="1602" y="16"/>
                    <a:pt x="1468" y="16"/>
                  </a:cubicBezTo>
                  <a:cubicBezTo>
                    <a:pt x="1324" y="4"/>
                    <a:pt x="1179" y="1"/>
                    <a:pt x="10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34;p72">
              <a:extLst>
                <a:ext uri="{FF2B5EF4-FFF2-40B4-BE49-F238E27FC236}">
                  <a16:creationId xmlns:a16="http://schemas.microsoft.com/office/drawing/2014/main" id="{8F5431C8-60C1-42AD-BBFD-E198F845C4E5}"/>
                </a:ext>
              </a:extLst>
            </p:cNvPr>
            <p:cNvSpPr/>
            <p:nvPr/>
          </p:nvSpPr>
          <p:spPr>
            <a:xfrm>
              <a:off x="5261235" y="3808691"/>
              <a:ext cx="23556" cy="4644"/>
            </a:xfrm>
            <a:custGeom>
              <a:avLst/>
              <a:gdLst/>
              <a:ahLst/>
              <a:cxnLst/>
              <a:rect l="l" t="t" r="r" b="b"/>
              <a:pathLst>
                <a:path w="1268" h="250" extrusionOk="0">
                  <a:moveTo>
                    <a:pt x="134" y="1"/>
                  </a:moveTo>
                  <a:cubicBezTo>
                    <a:pt x="0" y="34"/>
                    <a:pt x="0" y="234"/>
                    <a:pt x="134" y="234"/>
                  </a:cubicBezTo>
                  <a:cubicBezTo>
                    <a:pt x="356" y="234"/>
                    <a:pt x="564" y="249"/>
                    <a:pt x="776" y="249"/>
                  </a:cubicBezTo>
                  <a:cubicBezTo>
                    <a:pt x="883" y="249"/>
                    <a:pt x="990" y="245"/>
                    <a:pt x="1101" y="234"/>
                  </a:cubicBezTo>
                  <a:cubicBezTo>
                    <a:pt x="1268" y="234"/>
                    <a:pt x="1268" y="1"/>
                    <a:pt x="11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135;p72">
              <a:extLst>
                <a:ext uri="{FF2B5EF4-FFF2-40B4-BE49-F238E27FC236}">
                  <a16:creationId xmlns:a16="http://schemas.microsoft.com/office/drawing/2014/main" id="{5071699F-5A29-4B2B-9716-34A867244173}"/>
                </a:ext>
              </a:extLst>
            </p:cNvPr>
            <p:cNvSpPr/>
            <p:nvPr/>
          </p:nvSpPr>
          <p:spPr>
            <a:xfrm>
              <a:off x="5195545" y="4021589"/>
              <a:ext cx="34721" cy="4644"/>
            </a:xfrm>
            <a:custGeom>
              <a:avLst/>
              <a:gdLst/>
              <a:ahLst/>
              <a:cxnLst/>
              <a:rect l="l" t="t" r="r" b="b"/>
              <a:pathLst>
                <a:path w="1869" h="250" extrusionOk="0">
                  <a:moveTo>
                    <a:pt x="1201" y="1"/>
                  </a:moveTo>
                  <a:cubicBezTo>
                    <a:pt x="846" y="1"/>
                    <a:pt x="490" y="16"/>
                    <a:pt x="134" y="16"/>
                  </a:cubicBezTo>
                  <a:cubicBezTo>
                    <a:pt x="1" y="16"/>
                    <a:pt x="1" y="249"/>
                    <a:pt x="134" y="249"/>
                  </a:cubicBezTo>
                  <a:lnTo>
                    <a:pt x="1735" y="249"/>
                  </a:lnTo>
                  <a:cubicBezTo>
                    <a:pt x="1869" y="216"/>
                    <a:pt x="1869" y="16"/>
                    <a:pt x="1735" y="16"/>
                  </a:cubicBezTo>
                  <a:cubicBezTo>
                    <a:pt x="1557" y="5"/>
                    <a:pt x="1379" y="1"/>
                    <a:pt x="12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136;p72">
              <a:extLst>
                <a:ext uri="{FF2B5EF4-FFF2-40B4-BE49-F238E27FC236}">
                  <a16:creationId xmlns:a16="http://schemas.microsoft.com/office/drawing/2014/main" id="{AD6E8E3B-452A-4199-AF99-E92862BAFAA7}"/>
                </a:ext>
              </a:extLst>
            </p:cNvPr>
            <p:cNvSpPr/>
            <p:nvPr/>
          </p:nvSpPr>
          <p:spPr>
            <a:xfrm>
              <a:off x="5191421" y="3805514"/>
              <a:ext cx="27699" cy="6186"/>
            </a:xfrm>
            <a:custGeom>
              <a:avLst/>
              <a:gdLst/>
              <a:ahLst/>
              <a:cxnLst/>
              <a:rect l="l" t="t" r="r" b="b"/>
              <a:pathLst>
                <a:path w="1491" h="333" extrusionOk="0">
                  <a:moveTo>
                    <a:pt x="123" y="1"/>
                  </a:moveTo>
                  <a:cubicBezTo>
                    <a:pt x="18" y="1"/>
                    <a:pt x="1" y="144"/>
                    <a:pt x="122" y="205"/>
                  </a:cubicBezTo>
                  <a:cubicBezTo>
                    <a:pt x="411" y="277"/>
                    <a:pt x="700" y="332"/>
                    <a:pt x="1001" y="332"/>
                  </a:cubicBezTo>
                  <a:cubicBezTo>
                    <a:pt x="1117" y="332"/>
                    <a:pt x="1236" y="324"/>
                    <a:pt x="1357" y="305"/>
                  </a:cubicBezTo>
                  <a:cubicBezTo>
                    <a:pt x="1490" y="272"/>
                    <a:pt x="1457" y="72"/>
                    <a:pt x="1323" y="72"/>
                  </a:cubicBezTo>
                  <a:cubicBezTo>
                    <a:pt x="923" y="72"/>
                    <a:pt x="556" y="72"/>
                    <a:pt x="156" y="5"/>
                  </a:cubicBezTo>
                  <a:cubicBezTo>
                    <a:pt x="144" y="2"/>
                    <a:pt x="133" y="1"/>
                    <a:pt x="12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137;p72">
              <a:extLst>
                <a:ext uri="{FF2B5EF4-FFF2-40B4-BE49-F238E27FC236}">
                  <a16:creationId xmlns:a16="http://schemas.microsoft.com/office/drawing/2014/main" id="{22691E5F-4364-4227-A58A-4FF5D18B7B3E}"/>
                </a:ext>
              </a:extLst>
            </p:cNvPr>
            <p:cNvSpPr/>
            <p:nvPr/>
          </p:nvSpPr>
          <p:spPr>
            <a:xfrm>
              <a:off x="5125526" y="3804195"/>
              <a:ext cx="31619" cy="5406"/>
            </a:xfrm>
            <a:custGeom>
              <a:avLst/>
              <a:gdLst/>
              <a:ahLst/>
              <a:cxnLst/>
              <a:rect l="l" t="t" r="r" b="b"/>
              <a:pathLst>
                <a:path w="1702" h="291" extrusionOk="0">
                  <a:moveTo>
                    <a:pt x="867" y="1"/>
                  </a:moveTo>
                  <a:cubicBezTo>
                    <a:pt x="634" y="1"/>
                    <a:pt x="400" y="9"/>
                    <a:pt x="167" y="9"/>
                  </a:cubicBezTo>
                  <a:cubicBezTo>
                    <a:pt x="0" y="9"/>
                    <a:pt x="0" y="276"/>
                    <a:pt x="167" y="276"/>
                  </a:cubicBezTo>
                  <a:cubicBezTo>
                    <a:pt x="478" y="276"/>
                    <a:pt x="790" y="291"/>
                    <a:pt x="1101" y="291"/>
                  </a:cubicBezTo>
                  <a:cubicBezTo>
                    <a:pt x="1257" y="291"/>
                    <a:pt x="1412" y="287"/>
                    <a:pt x="1568" y="276"/>
                  </a:cubicBezTo>
                  <a:cubicBezTo>
                    <a:pt x="1701" y="243"/>
                    <a:pt x="1701" y="43"/>
                    <a:pt x="1568" y="43"/>
                  </a:cubicBezTo>
                  <a:cubicBezTo>
                    <a:pt x="1334" y="9"/>
                    <a:pt x="1101" y="1"/>
                    <a:pt x="8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138;p72">
              <a:extLst>
                <a:ext uri="{FF2B5EF4-FFF2-40B4-BE49-F238E27FC236}">
                  <a16:creationId xmlns:a16="http://schemas.microsoft.com/office/drawing/2014/main" id="{D9DDE83E-2B64-40F1-9819-EDF6FDB41447}"/>
                </a:ext>
              </a:extLst>
            </p:cNvPr>
            <p:cNvSpPr/>
            <p:nvPr/>
          </p:nvSpPr>
          <p:spPr>
            <a:xfrm>
              <a:off x="5122424" y="4025936"/>
              <a:ext cx="32232" cy="4013"/>
            </a:xfrm>
            <a:custGeom>
              <a:avLst/>
              <a:gdLst/>
              <a:ahLst/>
              <a:cxnLst/>
              <a:rect l="l" t="t" r="r" b="b"/>
              <a:pathLst>
                <a:path w="1735" h="216" extrusionOk="0">
                  <a:moveTo>
                    <a:pt x="1101" y="0"/>
                  </a:moveTo>
                  <a:cubicBezTo>
                    <a:pt x="768" y="0"/>
                    <a:pt x="434" y="15"/>
                    <a:pt x="100" y="15"/>
                  </a:cubicBezTo>
                  <a:cubicBezTo>
                    <a:pt x="0" y="15"/>
                    <a:pt x="0" y="215"/>
                    <a:pt x="100" y="215"/>
                  </a:cubicBezTo>
                  <a:lnTo>
                    <a:pt x="1602" y="215"/>
                  </a:lnTo>
                  <a:cubicBezTo>
                    <a:pt x="1735" y="182"/>
                    <a:pt x="1735" y="15"/>
                    <a:pt x="1602" y="15"/>
                  </a:cubicBezTo>
                  <a:cubicBezTo>
                    <a:pt x="1435" y="4"/>
                    <a:pt x="1268"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139;p72">
              <a:extLst>
                <a:ext uri="{FF2B5EF4-FFF2-40B4-BE49-F238E27FC236}">
                  <a16:creationId xmlns:a16="http://schemas.microsoft.com/office/drawing/2014/main" id="{B1A1223F-C71F-4429-BB61-2C46A5BB1083}"/>
                </a:ext>
              </a:extLst>
            </p:cNvPr>
            <p:cNvSpPr/>
            <p:nvPr/>
          </p:nvSpPr>
          <p:spPr>
            <a:xfrm>
              <a:off x="5058592" y="3805607"/>
              <a:ext cx="37211" cy="6205"/>
            </a:xfrm>
            <a:custGeom>
              <a:avLst/>
              <a:gdLst/>
              <a:ahLst/>
              <a:cxnLst/>
              <a:rect l="l" t="t" r="r" b="b"/>
              <a:pathLst>
                <a:path w="2003" h="334" extrusionOk="0">
                  <a:moveTo>
                    <a:pt x="101" y="0"/>
                  </a:moveTo>
                  <a:cubicBezTo>
                    <a:pt x="1" y="0"/>
                    <a:pt x="1" y="167"/>
                    <a:pt x="101" y="167"/>
                  </a:cubicBezTo>
                  <a:cubicBezTo>
                    <a:pt x="668" y="234"/>
                    <a:pt x="1268" y="334"/>
                    <a:pt x="1835" y="334"/>
                  </a:cubicBezTo>
                  <a:cubicBezTo>
                    <a:pt x="1969" y="300"/>
                    <a:pt x="2002" y="133"/>
                    <a:pt x="1869" y="100"/>
                  </a:cubicBezTo>
                  <a:cubicBezTo>
                    <a:pt x="1302" y="0"/>
                    <a:pt x="701" y="0"/>
                    <a:pt x="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140;p72">
              <a:extLst>
                <a:ext uri="{FF2B5EF4-FFF2-40B4-BE49-F238E27FC236}">
                  <a16:creationId xmlns:a16="http://schemas.microsoft.com/office/drawing/2014/main" id="{F562559C-9DE7-41E9-81C7-50969F07CE51}"/>
                </a:ext>
              </a:extLst>
            </p:cNvPr>
            <p:cNvSpPr/>
            <p:nvPr/>
          </p:nvSpPr>
          <p:spPr>
            <a:xfrm>
              <a:off x="5060022" y="4024933"/>
              <a:ext cx="33291" cy="6316"/>
            </a:xfrm>
            <a:custGeom>
              <a:avLst/>
              <a:gdLst/>
              <a:ahLst/>
              <a:cxnLst/>
              <a:rect l="l" t="t" r="r" b="b"/>
              <a:pathLst>
                <a:path w="1792" h="340" extrusionOk="0">
                  <a:moveTo>
                    <a:pt x="806" y="1"/>
                  </a:moveTo>
                  <a:cubicBezTo>
                    <a:pt x="573" y="1"/>
                    <a:pt x="342" y="25"/>
                    <a:pt x="124" y="69"/>
                  </a:cubicBezTo>
                  <a:cubicBezTo>
                    <a:pt x="1" y="100"/>
                    <a:pt x="20" y="273"/>
                    <a:pt x="128" y="273"/>
                  </a:cubicBezTo>
                  <a:cubicBezTo>
                    <a:pt x="137" y="273"/>
                    <a:pt x="147" y="272"/>
                    <a:pt x="157" y="269"/>
                  </a:cubicBezTo>
                  <a:cubicBezTo>
                    <a:pt x="657" y="269"/>
                    <a:pt x="1158" y="336"/>
                    <a:pt x="1658" y="336"/>
                  </a:cubicBezTo>
                  <a:cubicBezTo>
                    <a:pt x="1668" y="339"/>
                    <a:pt x="1678" y="340"/>
                    <a:pt x="1686" y="340"/>
                  </a:cubicBezTo>
                  <a:cubicBezTo>
                    <a:pt x="1791" y="340"/>
                    <a:pt x="1784" y="167"/>
                    <a:pt x="1692" y="136"/>
                  </a:cubicBezTo>
                  <a:cubicBezTo>
                    <a:pt x="1410" y="42"/>
                    <a:pt x="1106" y="1"/>
                    <a:pt x="8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141;p72">
              <a:extLst>
                <a:ext uri="{FF2B5EF4-FFF2-40B4-BE49-F238E27FC236}">
                  <a16:creationId xmlns:a16="http://schemas.microsoft.com/office/drawing/2014/main" id="{95278FC1-8F22-408E-A76B-CEB5CEBBEC16}"/>
                </a:ext>
              </a:extLst>
            </p:cNvPr>
            <p:cNvSpPr/>
            <p:nvPr/>
          </p:nvSpPr>
          <p:spPr>
            <a:xfrm>
              <a:off x="5024781" y="3805384"/>
              <a:ext cx="19897" cy="22776"/>
            </a:xfrm>
            <a:custGeom>
              <a:avLst/>
              <a:gdLst/>
              <a:ahLst/>
              <a:cxnLst/>
              <a:rect l="l" t="t" r="r" b="b"/>
              <a:pathLst>
                <a:path w="1071" h="1226" extrusionOk="0">
                  <a:moveTo>
                    <a:pt x="910" y="0"/>
                  </a:moveTo>
                  <a:cubicBezTo>
                    <a:pt x="892" y="0"/>
                    <a:pt x="874" y="4"/>
                    <a:pt x="853" y="12"/>
                  </a:cubicBezTo>
                  <a:cubicBezTo>
                    <a:pt x="386" y="145"/>
                    <a:pt x="53" y="679"/>
                    <a:pt x="19" y="1146"/>
                  </a:cubicBezTo>
                  <a:cubicBezTo>
                    <a:pt x="1" y="1201"/>
                    <a:pt x="33" y="1226"/>
                    <a:pt x="71" y="1226"/>
                  </a:cubicBezTo>
                  <a:cubicBezTo>
                    <a:pt x="103" y="1226"/>
                    <a:pt x="138" y="1209"/>
                    <a:pt x="153" y="1180"/>
                  </a:cubicBezTo>
                  <a:cubicBezTo>
                    <a:pt x="253" y="979"/>
                    <a:pt x="353" y="779"/>
                    <a:pt x="486" y="646"/>
                  </a:cubicBezTo>
                  <a:cubicBezTo>
                    <a:pt x="620" y="479"/>
                    <a:pt x="820" y="379"/>
                    <a:pt x="953" y="279"/>
                  </a:cubicBezTo>
                  <a:cubicBezTo>
                    <a:pt x="1071" y="191"/>
                    <a:pt x="1033" y="0"/>
                    <a:pt x="9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142;p72">
              <a:extLst>
                <a:ext uri="{FF2B5EF4-FFF2-40B4-BE49-F238E27FC236}">
                  <a16:creationId xmlns:a16="http://schemas.microsoft.com/office/drawing/2014/main" id="{9BC03058-36D0-47F7-A567-60BDA7CDE8AB}"/>
                </a:ext>
              </a:extLst>
            </p:cNvPr>
            <p:cNvSpPr/>
            <p:nvPr/>
          </p:nvSpPr>
          <p:spPr>
            <a:xfrm>
              <a:off x="5023276" y="4003569"/>
              <a:ext cx="15828" cy="23556"/>
            </a:xfrm>
            <a:custGeom>
              <a:avLst/>
              <a:gdLst/>
              <a:ahLst/>
              <a:cxnLst/>
              <a:rect l="l" t="t" r="r" b="b"/>
              <a:pathLst>
                <a:path w="852" h="1268" extrusionOk="0">
                  <a:moveTo>
                    <a:pt x="155" y="0"/>
                  </a:moveTo>
                  <a:cubicBezTo>
                    <a:pt x="90" y="0"/>
                    <a:pt x="19" y="43"/>
                    <a:pt x="0" y="118"/>
                  </a:cubicBezTo>
                  <a:cubicBezTo>
                    <a:pt x="0" y="619"/>
                    <a:pt x="234" y="986"/>
                    <a:pt x="634" y="1253"/>
                  </a:cubicBezTo>
                  <a:cubicBezTo>
                    <a:pt x="650" y="1263"/>
                    <a:pt x="667" y="1268"/>
                    <a:pt x="684" y="1268"/>
                  </a:cubicBezTo>
                  <a:cubicBezTo>
                    <a:pt x="771" y="1268"/>
                    <a:pt x="851" y="1142"/>
                    <a:pt x="767" y="1086"/>
                  </a:cubicBezTo>
                  <a:cubicBezTo>
                    <a:pt x="467" y="819"/>
                    <a:pt x="300" y="485"/>
                    <a:pt x="267" y="85"/>
                  </a:cubicBezTo>
                  <a:cubicBezTo>
                    <a:pt x="253" y="27"/>
                    <a:pt x="206" y="0"/>
                    <a:pt x="1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143;p72">
              <a:extLst>
                <a:ext uri="{FF2B5EF4-FFF2-40B4-BE49-F238E27FC236}">
                  <a16:creationId xmlns:a16="http://schemas.microsoft.com/office/drawing/2014/main" id="{0F21907C-43C6-4A4D-BD75-475A7FBCAFBD}"/>
                </a:ext>
              </a:extLst>
            </p:cNvPr>
            <p:cNvSpPr/>
            <p:nvPr/>
          </p:nvSpPr>
          <p:spPr>
            <a:xfrm>
              <a:off x="5020173" y="3947948"/>
              <a:ext cx="7450" cy="32269"/>
            </a:xfrm>
            <a:custGeom>
              <a:avLst/>
              <a:gdLst/>
              <a:ahLst/>
              <a:cxnLst/>
              <a:rect l="l" t="t" r="r" b="b"/>
              <a:pathLst>
                <a:path w="401" h="1737" extrusionOk="0">
                  <a:moveTo>
                    <a:pt x="140" y="1"/>
                  </a:moveTo>
                  <a:cubicBezTo>
                    <a:pt x="71" y="1"/>
                    <a:pt x="0" y="52"/>
                    <a:pt x="0" y="144"/>
                  </a:cubicBezTo>
                  <a:cubicBezTo>
                    <a:pt x="0" y="611"/>
                    <a:pt x="101" y="1144"/>
                    <a:pt x="167" y="1611"/>
                  </a:cubicBezTo>
                  <a:cubicBezTo>
                    <a:pt x="167" y="1695"/>
                    <a:pt x="226" y="1736"/>
                    <a:pt x="284" y="1736"/>
                  </a:cubicBezTo>
                  <a:cubicBezTo>
                    <a:pt x="342" y="1736"/>
                    <a:pt x="401" y="1695"/>
                    <a:pt x="401" y="1611"/>
                  </a:cubicBezTo>
                  <a:cubicBezTo>
                    <a:pt x="367" y="1111"/>
                    <a:pt x="367" y="611"/>
                    <a:pt x="267" y="110"/>
                  </a:cubicBezTo>
                  <a:cubicBezTo>
                    <a:pt x="252" y="35"/>
                    <a:pt x="197" y="1"/>
                    <a:pt x="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144;p72">
              <a:extLst>
                <a:ext uri="{FF2B5EF4-FFF2-40B4-BE49-F238E27FC236}">
                  <a16:creationId xmlns:a16="http://schemas.microsoft.com/office/drawing/2014/main" id="{375F369E-E2C6-4964-971C-6CB915BB393B}"/>
                </a:ext>
              </a:extLst>
            </p:cNvPr>
            <p:cNvSpPr/>
            <p:nvPr/>
          </p:nvSpPr>
          <p:spPr>
            <a:xfrm>
              <a:off x="5019189" y="3844304"/>
              <a:ext cx="7821" cy="26269"/>
            </a:xfrm>
            <a:custGeom>
              <a:avLst/>
              <a:gdLst/>
              <a:ahLst/>
              <a:cxnLst/>
              <a:rect l="l" t="t" r="r" b="b"/>
              <a:pathLst>
                <a:path w="421" h="1414" extrusionOk="0">
                  <a:moveTo>
                    <a:pt x="266" y="0"/>
                  </a:moveTo>
                  <a:cubicBezTo>
                    <a:pt x="215" y="0"/>
                    <a:pt x="168" y="27"/>
                    <a:pt x="154" y="85"/>
                  </a:cubicBezTo>
                  <a:cubicBezTo>
                    <a:pt x="20" y="486"/>
                    <a:pt x="53" y="919"/>
                    <a:pt x="20" y="1319"/>
                  </a:cubicBezTo>
                  <a:cubicBezTo>
                    <a:pt x="1" y="1378"/>
                    <a:pt x="60" y="1413"/>
                    <a:pt x="120" y="1413"/>
                  </a:cubicBezTo>
                  <a:cubicBezTo>
                    <a:pt x="163" y="1413"/>
                    <a:pt x="206" y="1395"/>
                    <a:pt x="220" y="1353"/>
                  </a:cubicBezTo>
                  <a:cubicBezTo>
                    <a:pt x="287" y="953"/>
                    <a:pt x="420" y="519"/>
                    <a:pt x="420" y="119"/>
                  </a:cubicBezTo>
                  <a:cubicBezTo>
                    <a:pt x="402" y="44"/>
                    <a:pt x="330" y="0"/>
                    <a:pt x="2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145;p72">
              <a:extLst>
                <a:ext uri="{FF2B5EF4-FFF2-40B4-BE49-F238E27FC236}">
                  <a16:creationId xmlns:a16="http://schemas.microsoft.com/office/drawing/2014/main" id="{392CD710-A49F-4D91-8A0F-8F5F5BC83DBC}"/>
                </a:ext>
              </a:extLst>
            </p:cNvPr>
            <p:cNvSpPr/>
            <p:nvPr/>
          </p:nvSpPr>
          <p:spPr>
            <a:xfrm>
              <a:off x="5017071" y="3894370"/>
              <a:ext cx="7450" cy="37434"/>
            </a:xfrm>
            <a:custGeom>
              <a:avLst/>
              <a:gdLst/>
              <a:ahLst/>
              <a:cxnLst/>
              <a:rect l="l" t="t" r="r" b="b"/>
              <a:pathLst>
                <a:path w="401" h="2015" extrusionOk="0">
                  <a:moveTo>
                    <a:pt x="213" y="0"/>
                  </a:moveTo>
                  <a:cubicBezTo>
                    <a:pt x="151" y="0"/>
                    <a:pt x="84" y="42"/>
                    <a:pt x="67" y="126"/>
                  </a:cubicBezTo>
                  <a:cubicBezTo>
                    <a:pt x="1" y="693"/>
                    <a:pt x="101" y="1360"/>
                    <a:pt x="134" y="1927"/>
                  </a:cubicBezTo>
                  <a:cubicBezTo>
                    <a:pt x="134" y="1980"/>
                    <a:pt x="182" y="2015"/>
                    <a:pt x="226" y="2015"/>
                  </a:cubicBezTo>
                  <a:cubicBezTo>
                    <a:pt x="265" y="2015"/>
                    <a:pt x="301" y="1989"/>
                    <a:pt x="301" y="1927"/>
                  </a:cubicBezTo>
                  <a:cubicBezTo>
                    <a:pt x="334" y="1360"/>
                    <a:pt x="401" y="693"/>
                    <a:pt x="334" y="126"/>
                  </a:cubicBezTo>
                  <a:cubicBezTo>
                    <a:pt x="334" y="42"/>
                    <a:pt x="276" y="0"/>
                    <a:pt x="2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 name="Picture 63">
            <a:extLst>
              <a:ext uri="{FF2B5EF4-FFF2-40B4-BE49-F238E27FC236}">
                <a16:creationId xmlns:a16="http://schemas.microsoft.com/office/drawing/2014/main" id="{9AE31AFB-9AEE-4F7B-8C64-8D5ECEF30235}"/>
              </a:ext>
            </a:extLst>
          </p:cNvPr>
          <p:cNvPicPr>
            <a:picLocks noChangeAspect="1"/>
          </p:cNvPicPr>
          <p:nvPr/>
        </p:nvPicPr>
        <p:blipFill>
          <a:blip r:embed="rId6"/>
          <a:stretch>
            <a:fillRect/>
          </a:stretch>
        </p:blipFill>
        <p:spPr>
          <a:xfrm>
            <a:off x="4423657" y="5673"/>
            <a:ext cx="4755079" cy="2558730"/>
          </a:xfrm>
          <a:prstGeom prst="rect">
            <a:avLst/>
          </a:prstGeom>
        </p:spPr>
      </p:pic>
      <mc:AlternateContent xmlns:mc="http://schemas.openxmlformats.org/markup-compatibility/2006" xmlns:a14="http://schemas.microsoft.com/office/drawing/2010/main">
        <mc:Choice Requires="a14">
          <p:sp>
            <p:nvSpPr>
              <p:cNvPr id="65" name="Hộp Văn bản 64">
                <a:extLst>
                  <a:ext uri="{FF2B5EF4-FFF2-40B4-BE49-F238E27FC236}">
                    <a16:creationId xmlns:a16="http://schemas.microsoft.com/office/drawing/2014/main" id="{627069D4-129C-4D52-9118-0BC7C2931B0D}"/>
                  </a:ext>
                </a:extLst>
              </p:cNvPr>
              <p:cNvSpPr txBox="1"/>
              <p:nvPr/>
            </p:nvSpPr>
            <p:spPr>
              <a:xfrm>
                <a:off x="1002351" y="-96684"/>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65" name="Hộp Văn bản 64">
                <a:extLst>
                  <a:ext uri="{FF2B5EF4-FFF2-40B4-BE49-F238E27FC236}">
                    <a16:creationId xmlns:a16="http://schemas.microsoft.com/office/drawing/2014/main" id="{627069D4-129C-4D52-9118-0BC7C2931B0D}"/>
                  </a:ext>
                </a:extLst>
              </p:cNvPr>
              <p:cNvSpPr txBox="1">
                <a:spLocks noRot="1" noChangeAspect="1" noMove="1" noResize="1" noEditPoints="1" noAdjustHandles="1" noChangeArrowheads="1" noChangeShapeType="1" noTextEdit="1"/>
              </p:cNvSpPr>
              <p:nvPr/>
            </p:nvSpPr>
            <p:spPr>
              <a:xfrm>
                <a:off x="1002351" y="-96684"/>
                <a:ext cx="6362700" cy="830997"/>
              </a:xfrm>
              <a:prstGeom prst="rect">
                <a:avLst/>
              </a:prstGeom>
              <a:blipFill>
                <a:blip r:embed="rId7"/>
                <a:stretch>
                  <a:fillRect l="-1437" t="-5882"/>
                </a:stretch>
              </a:blipFill>
            </p:spPr>
            <p:txBody>
              <a:bodyPr/>
              <a:lstStyle/>
              <a:p>
                <a:r>
                  <a:rPr lang="en-US">
                    <a:noFill/>
                  </a:rPr>
                  <a:t> </a:t>
                </a:r>
              </a:p>
            </p:txBody>
          </p:sp>
        </mc:Fallback>
      </mc:AlternateContent>
    </p:spTree>
    <p:extLst>
      <p:ext uri="{BB962C8B-B14F-4D97-AF65-F5344CB8AC3E}">
        <p14:creationId xmlns:p14="http://schemas.microsoft.com/office/powerpoint/2010/main" val="411953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WordArt 2">
            <a:hlinkClick r:id="rId2" action="ppaction://hlinksldjump"/>
            <a:extLst>
              <a:ext uri="{FF2B5EF4-FFF2-40B4-BE49-F238E27FC236}">
                <a16:creationId xmlns:a16="http://schemas.microsoft.com/office/drawing/2014/main" id="{F5EA4E52-2D8A-47B3-B803-5ABE4B9E162A}"/>
              </a:ext>
            </a:extLst>
          </p:cNvPr>
          <p:cNvSpPr>
            <a:spLocks noChangeArrowheads="1" noChangeShapeType="1" noTextEdit="1"/>
          </p:cNvSpPr>
          <p:nvPr/>
        </p:nvSpPr>
        <p:spPr bwMode="auto">
          <a:xfrm>
            <a:off x="2571750" y="171450"/>
            <a:ext cx="4200525" cy="807244"/>
          </a:xfrm>
          <a:prstGeom prst="rect">
            <a:avLst/>
          </a:prstGeom>
        </p:spPr>
        <p:txBody>
          <a:bodyPr wrap="none" fromWordArt="1">
            <a:prstTxWarp prst="textPlain">
              <a:avLst>
                <a:gd name="adj" fmla="val 50000"/>
              </a:avLst>
            </a:prstTxWarp>
          </a:bodyPr>
          <a:lstStyle/>
          <a:p>
            <a:pPr algn="ctr"/>
            <a:r>
              <a:rPr lang="en-US" sz="45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Lucky </a:t>
            </a:r>
            <a:r>
              <a:rPr lang="en-US" sz="45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Numer</a:t>
            </a:r>
            <a:endParaRPr lang="en-US" sz="45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graphicFrame>
        <p:nvGraphicFramePr>
          <p:cNvPr id="172035" name="Group 3">
            <a:extLst>
              <a:ext uri="{FF2B5EF4-FFF2-40B4-BE49-F238E27FC236}">
                <a16:creationId xmlns:a16="http://schemas.microsoft.com/office/drawing/2014/main" id="{7B8233D2-5F23-4C1D-806A-1C2873AC83F2}"/>
              </a:ext>
            </a:extLst>
          </p:cNvPr>
          <p:cNvGraphicFramePr>
            <a:graphicFrameLocks noGrp="1"/>
          </p:cNvGraphicFramePr>
          <p:nvPr/>
        </p:nvGraphicFramePr>
        <p:xfrm>
          <a:off x="2057400" y="1028700"/>
          <a:ext cx="4972050" cy="3771900"/>
        </p:xfrm>
        <a:graphic>
          <a:graphicData uri="http://schemas.openxmlformats.org/drawingml/2006/table">
            <a:tbl>
              <a:tblPr/>
              <a:tblGrid>
                <a:gridCol w="1657350">
                  <a:extLst>
                    <a:ext uri="{9D8B030D-6E8A-4147-A177-3AD203B41FA5}">
                      <a16:colId xmlns:a16="http://schemas.microsoft.com/office/drawing/2014/main" val="20000"/>
                    </a:ext>
                  </a:extLst>
                </a:gridCol>
                <a:gridCol w="1657350">
                  <a:extLst>
                    <a:ext uri="{9D8B030D-6E8A-4147-A177-3AD203B41FA5}">
                      <a16:colId xmlns:a16="http://schemas.microsoft.com/office/drawing/2014/main" val="20001"/>
                    </a:ext>
                  </a:extLst>
                </a:gridCol>
                <a:gridCol w="1657350">
                  <a:extLst>
                    <a:ext uri="{9D8B030D-6E8A-4147-A177-3AD203B41FA5}">
                      <a16:colId xmlns:a16="http://schemas.microsoft.com/office/drawing/2014/main" val="20002"/>
                    </a:ext>
                  </a:extLst>
                </a:gridCol>
              </a:tblGrid>
              <a:tr h="12501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6444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5730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72053" name="Rectangle 21">
            <a:hlinkClick r:id="rId3" action="ppaction://hlinksldjump"/>
            <a:extLst>
              <a:ext uri="{FF2B5EF4-FFF2-40B4-BE49-F238E27FC236}">
                <a16:creationId xmlns:a16="http://schemas.microsoft.com/office/drawing/2014/main" id="{3A310A11-A12F-4CC7-9B41-514FA36C8A98}"/>
              </a:ext>
            </a:extLst>
          </p:cNvPr>
          <p:cNvSpPr>
            <a:spLocks noChangeArrowheads="1"/>
          </p:cNvSpPr>
          <p:nvPr/>
        </p:nvSpPr>
        <p:spPr bwMode="auto">
          <a:xfrm>
            <a:off x="2057400" y="1028700"/>
            <a:ext cx="1657350" cy="12573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dirty="0">
                <a:solidFill>
                  <a:srgbClr val="FF3300"/>
                </a:solidFill>
              </a:rPr>
              <a:t>1</a:t>
            </a:r>
          </a:p>
        </p:txBody>
      </p:sp>
      <p:sp>
        <p:nvSpPr>
          <p:cNvPr id="172054" name="Rectangle 22">
            <a:hlinkClick r:id="rId4" action="ppaction://hlinksldjump"/>
            <a:extLst>
              <a:ext uri="{FF2B5EF4-FFF2-40B4-BE49-F238E27FC236}">
                <a16:creationId xmlns:a16="http://schemas.microsoft.com/office/drawing/2014/main" id="{1B068809-2BE3-4866-A491-A12F3B558F11}"/>
              </a:ext>
            </a:extLst>
          </p:cNvPr>
          <p:cNvSpPr>
            <a:spLocks noChangeArrowheads="1"/>
          </p:cNvSpPr>
          <p:nvPr/>
        </p:nvSpPr>
        <p:spPr bwMode="auto">
          <a:xfrm>
            <a:off x="3714750" y="1028700"/>
            <a:ext cx="1657350" cy="1257300"/>
          </a:xfrm>
          <a:prstGeom prst="rect">
            <a:avLst/>
          </a:prstGeom>
          <a:solidFill>
            <a:srgbClr val="00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0000FF"/>
                </a:solidFill>
              </a:rPr>
              <a:t>2</a:t>
            </a:r>
          </a:p>
        </p:txBody>
      </p:sp>
      <p:sp>
        <p:nvSpPr>
          <p:cNvPr id="172055" name="Rectangle 23">
            <a:hlinkClick r:id="rId5" action="ppaction://hlinksldjump"/>
            <a:extLst>
              <a:ext uri="{FF2B5EF4-FFF2-40B4-BE49-F238E27FC236}">
                <a16:creationId xmlns:a16="http://schemas.microsoft.com/office/drawing/2014/main" id="{30E5D9C7-887C-404F-8EAE-2B35B26E66DA}"/>
              </a:ext>
            </a:extLst>
          </p:cNvPr>
          <p:cNvSpPr>
            <a:spLocks noChangeArrowheads="1"/>
          </p:cNvSpPr>
          <p:nvPr/>
        </p:nvSpPr>
        <p:spPr bwMode="auto">
          <a:xfrm>
            <a:off x="5372100" y="1028700"/>
            <a:ext cx="1657350" cy="1257300"/>
          </a:xfrm>
          <a:prstGeom prst="rect">
            <a:avLst/>
          </a:prstGeom>
          <a:solidFill>
            <a:srgbClr val="FF00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FFFF00"/>
                </a:solidFill>
              </a:rPr>
              <a:t>3</a:t>
            </a:r>
          </a:p>
        </p:txBody>
      </p:sp>
      <p:sp>
        <p:nvSpPr>
          <p:cNvPr id="172056" name="Rectangle 24">
            <a:hlinkClick r:id="rId6" action="ppaction://hlinksldjump"/>
            <a:extLst>
              <a:ext uri="{FF2B5EF4-FFF2-40B4-BE49-F238E27FC236}">
                <a16:creationId xmlns:a16="http://schemas.microsoft.com/office/drawing/2014/main" id="{5E80CBE6-25B9-4C3E-B450-416272C2AD43}"/>
              </a:ext>
            </a:extLst>
          </p:cNvPr>
          <p:cNvSpPr>
            <a:spLocks noChangeArrowheads="1"/>
          </p:cNvSpPr>
          <p:nvPr/>
        </p:nvSpPr>
        <p:spPr bwMode="auto">
          <a:xfrm>
            <a:off x="2057400" y="2286000"/>
            <a:ext cx="1657350" cy="1257300"/>
          </a:xfrm>
          <a:prstGeom prst="rect">
            <a:avLst/>
          </a:prstGeom>
          <a:solidFill>
            <a:srgbClr val="CC99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t>4</a:t>
            </a:r>
          </a:p>
        </p:txBody>
      </p:sp>
      <p:sp>
        <p:nvSpPr>
          <p:cNvPr id="172057" name="Rectangle 25">
            <a:hlinkClick r:id="rId5" action="ppaction://hlinksldjump"/>
            <a:extLst>
              <a:ext uri="{FF2B5EF4-FFF2-40B4-BE49-F238E27FC236}">
                <a16:creationId xmlns:a16="http://schemas.microsoft.com/office/drawing/2014/main" id="{FB91A658-94F2-4160-A5CE-0DAAA317715A}"/>
              </a:ext>
            </a:extLst>
          </p:cNvPr>
          <p:cNvSpPr>
            <a:spLocks noChangeArrowheads="1"/>
          </p:cNvSpPr>
          <p:nvPr/>
        </p:nvSpPr>
        <p:spPr bwMode="auto">
          <a:xfrm>
            <a:off x="3714750" y="2286000"/>
            <a:ext cx="1657350" cy="1257300"/>
          </a:xfrm>
          <a:prstGeom prst="rect">
            <a:avLst/>
          </a:prstGeom>
          <a:solidFill>
            <a:srgbClr val="3333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800000"/>
                </a:solidFill>
              </a:rPr>
              <a:t>5</a:t>
            </a:r>
          </a:p>
        </p:txBody>
      </p:sp>
      <p:sp>
        <p:nvSpPr>
          <p:cNvPr id="172058" name="Rectangle 26">
            <a:hlinkClick r:id="rId7" action="ppaction://hlinksldjump"/>
            <a:extLst>
              <a:ext uri="{FF2B5EF4-FFF2-40B4-BE49-F238E27FC236}">
                <a16:creationId xmlns:a16="http://schemas.microsoft.com/office/drawing/2014/main" id="{7A5394F7-F2C1-4E16-AA3D-73CD9E1F253A}"/>
              </a:ext>
            </a:extLst>
          </p:cNvPr>
          <p:cNvSpPr>
            <a:spLocks noChangeArrowheads="1"/>
          </p:cNvSpPr>
          <p:nvPr/>
        </p:nvSpPr>
        <p:spPr bwMode="auto">
          <a:xfrm>
            <a:off x="5372100" y="2286000"/>
            <a:ext cx="1657350" cy="125730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00FFFF"/>
                </a:solidFill>
              </a:rPr>
              <a:t>6</a:t>
            </a:r>
          </a:p>
        </p:txBody>
      </p:sp>
      <p:sp>
        <p:nvSpPr>
          <p:cNvPr id="172059" name="Rectangle 27">
            <a:hlinkClick r:id="rId5" action="ppaction://hlinksldjump"/>
            <a:extLst>
              <a:ext uri="{FF2B5EF4-FFF2-40B4-BE49-F238E27FC236}">
                <a16:creationId xmlns:a16="http://schemas.microsoft.com/office/drawing/2014/main" id="{1F4DA7BF-4FC9-41B8-8210-23EF79F19129}"/>
              </a:ext>
            </a:extLst>
          </p:cNvPr>
          <p:cNvSpPr>
            <a:spLocks noChangeArrowheads="1"/>
          </p:cNvSpPr>
          <p:nvPr/>
        </p:nvSpPr>
        <p:spPr bwMode="auto">
          <a:xfrm>
            <a:off x="2057400" y="3543300"/>
            <a:ext cx="1657350" cy="125730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dirty="0">
                <a:solidFill>
                  <a:srgbClr val="9900CC"/>
                </a:solidFill>
              </a:rPr>
              <a:t>7</a:t>
            </a:r>
          </a:p>
        </p:txBody>
      </p:sp>
      <p:sp>
        <p:nvSpPr>
          <p:cNvPr id="172060" name="Rectangle 28">
            <a:hlinkClick r:id="rId8" action="ppaction://hlinksldjump"/>
            <a:extLst>
              <a:ext uri="{FF2B5EF4-FFF2-40B4-BE49-F238E27FC236}">
                <a16:creationId xmlns:a16="http://schemas.microsoft.com/office/drawing/2014/main" id="{5ADE1F5F-7B06-4064-B198-2505E9EAB3E7}"/>
              </a:ext>
            </a:extLst>
          </p:cNvPr>
          <p:cNvSpPr>
            <a:spLocks noChangeArrowheads="1"/>
          </p:cNvSpPr>
          <p:nvPr/>
        </p:nvSpPr>
        <p:spPr bwMode="auto">
          <a:xfrm>
            <a:off x="3714750" y="3543300"/>
            <a:ext cx="1657350" cy="1257300"/>
          </a:xfrm>
          <a:prstGeom prst="rect">
            <a:avLst/>
          </a:prstGeom>
          <a:solidFill>
            <a:srgbClr val="003366"/>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chemeClr val="bg1"/>
                </a:solidFill>
              </a:rPr>
              <a:t>8</a:t>
            </a:r>
          </a:p>
        </p:txBody>
      </p:sp>
      <p:sp>
        <p:nvSpPr>
          <p:cNvPr id="172061" name="Rectangle 29">
            <a:hlinkClick r:id="rId9" action="ppaction://hlinksldjump"/>
            <a:extLst>
              <a:ext uri="{FF2B5EF4-FFF2-40B4-BE49-F238E27FC236}">
                <a16:creationId xmlns:a16="http://schemas.microsoft.com/office/drawing/2014/main" id="{799F793E-3D47-4348-B612-44B86D1A13BE}"/>
              </a:ext>
            </a:extLst>
          </p:cNvPr>
          <p:cNvSpPr>
            <a:spLocks noChangeArrowheads="1"/>
          </p:cNvSpPr>
          <p:nvPr/>
        </p:nvSpPr>
        <p:spPr bwMode="auto">
          <a:xfrm>
            <a:off x="5372100" y="3543300"/>
            <a:ext cx="1657350" cy="1257300"/>
          </a:xfrm>
          <a:prstGeom prst="rect">
            <a:avLst/>
          </a:prstGeom>
          <a:solidFill>
            <a:srgbClr val="00FFCC"/>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6600">
                <a:solidFill>
                  <a:srgbClr val="FF66FF"/>
                </a:solidFill>
              </a:rPr>
              <a:t>9</a:t>
            </a:r>
          </a:p>
        </p:txBody>
      </p:sp>
      <p:sp>
        <p:nvSpPr>
          <p:cNvPr id="172062" name="DownRibbonSharp">
            <a:extLst>
              <a:ext uri="{FF2B5EF4-FFF2-40B4-BE49-F238E27FC236}">
                <a16:creationId xmlns:a16="http://schemas.microsoft.com/office/drawing/2014/main" id="{AA4676D6-7ABB-4E2E-A0D0-939DEFC9CD4E}"/>
              </a:ext>
            </a:extLst>
          </p:cNvPr>
          <p:cNvSpPr>
            <a:spLocks noEditPoints="1" noChangeArrowheads="1"/>
          </p:cNvSpPr>
          <p:nvPr/>
        </p:nvSpPr>
        <p:spPr bwMode="auto">
          <a:xfrm>
            <a:off x="1143000" y="742950"/>
            <a:ext cx="914400" cy="457200"/>
          </a:xfrm>
          <a:custGeom>
            <a:avLst/>
            <a:gdLst>
              <a:gd name="T0" fmla="*/ 2147483646 w 21600"/>
              <a:gd name="T1" fmla="*/ 1712886253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altLang="en-US" sz="2100" b="1">
                <a:solidFill>
                  <a:srgbClr val="FF0066"/>
                </a:solidFill>
                <a:latin typeface="Times New Roman" panose="02020603050405020304" pitchFamily="18" charset="0"/>
                <a:cs typeface="Times New Roman" panose="02020603050405020304" pitchFamily="18" charset="0"/>
              </a:rPr>
              <a:t>A</a:t>
            </a:r>
          </a:p>
        </p:txBody>
      </p:sp>
      <p:sp>
        <p:nvSpPr>
          <p:cNvPr id="172063" name="DownRibbonSharp">
            <a:extLst>
              <a:ext uri="{FF2B5EF4-FFF2-40B4-BE49-F238E27FC236}">
                <a16:creationId xmlns:a16="http://schemas.microsoft.com/office/drawing/2014/main" id="{637F439D-D59B-4DA3-B85A-0EFAD06AC4D1}"/>
              </a:ext>
            </a:extLst>
          </p:cNvPr>
          <p:cNvSpPr>
            <a:spLocks noEditPoints="1" noChangeArrowheads="1"/>
          </p:cNvSpPr>
          <p:nvPr/>
        </p:nvSpPr>
        <p:spPr bwMode="auto">
          <a:xfrm>
            <a:off x="6972300" y="628650"/>
            <a:ext cx="914400" cy="457200"/>
          </a:xfrm>
          <a:custGeom>
            <a:avLst/>
            <a:gdLst>
              <a:gd name="T0" fmla="*/ 2147483646 w 21600"/>
              <a:gd name="T1" fmla="*/ 1712886253 h 21600"/>
              <a:gd name="T2" fmla="*/ 2147483646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5400 w 21600"/>
              <a:gd name="T13" fmla="*/ 2700 h 21600"/>
              <a:gd name="T14" fmla="*/ 16200 w 21600"/>
              <a:gd name="T15" fmla="*/ 21600 h 21600"/>
            </a:gdLst>
            <a:ahLst/>
            <a:cxnLst>
              <a:cxn ang="T8">
                <a:pos x="T0" y="T1"/>
              </a:cxn>
              <a:cxn ang="T9">
                <a:pos x="T2" y="T3"/>
              </a:cxn>
              <a:cxn ang="T10">
                <a:pos x="T4" y="T5"/>
              </a:cxn>
              <a:cxn ang="T11">
                <a:pos x="T6" y="T7"/>
              </a:cxn>
            </a:cxnLst>
            <a:rect l="T12" t="T13" r="T14" b="T15"/>
            <a:pathLst>
              <a:path w="21600" h="21600" extrusionOk="0">
                <a:moveTo>
                  <a:pt x="0" y="0"/>
                </a:moveTo>
                <a:lnTo>
                  <a:pt x="8100" y="0"/>
                </a:lnTo>
                <a:lnTo>
                  <a:pt x="8100" y="2700"/>
                </a:lnTo>
                <a:lnTo>
                  <a:pt x="13500" y="2700"/>
                </a:lnTo>
                <a:lnTo>
                  <a:pt x="13500" y="0"/>
                </a:lnTo>
                <a:lnTo>
                  <a:pt x="21600" y="0"/>
                </a:lnTo>
                <a:lnTo>
                  <a:pt x="18900" y="9450"/>
                </a:lnTo>
                <a:lnTo>
                  <a:pt x="21600" y="18900"/>
                </a:lnTo>
                <a:lnTo>
                  <a:pt x="16200" y="18900"/>
                </a:lnTo>
                <a:lnTo>
                  <a:pt x="16200" y="21600"/>
                </a:lnTo>
                <a:lnTo>
                  <a:pt x="5400" y="21600"/>
                </a:lnTo>
                <a:lnTo>
                  <a:pt x="5400" y="18900"/>
                </a:lnTo>
                <a:lnTo>
                  <a:pt x="0" y="18900"/>
                </a:lnTo>
                <a:lnTo>
                  <a:pt x="2700" y="9450"/>
                </a:lnTo>
                <a:lnTo>
                  <a:pt x="0" y="0"/>
                </a:lnTo>
                <a:close/>
              </a:path>
              <a:path w="21600" h="21600" fill="none" extrusionOk="0">
                <a:moveTo>
                  <a:pt x="8100" y="2700"/>
                </a:moveTo>
                <a:lnTo>
                  <a:pt x="5400" y="2700"/>
                </a:lnTo>
                <a:lnTo>
                  <a:pt x="5400" y="18900"/>
                </a:lnTo>
              </a:path>
              <a:path w="21600" h="21600" fill="none" extrusionOk="0">
                <a:moveTo>
                  <a:pt x="5400" y="2700"/>
                </a:moveTo>
                <a:lnTo>
                  <a:pt x="8100" y="0"/>
                </a:lnTo>
              </a:path>
              <a:path w="21600" h="21600" fill="none" extrusionOk="0">
                <a:moveTo>
                  <a:pt x="13500" y="2700"/>
                </a:moveTo>
                <a:lnTo>
                  <a:pt x="16200" y="2700"/>
                </a:lnTo>
                <a:lnTo>
                  <a:pt x="16200" y="18900"/>
                </a:lnTo>
              </a:path>
              <a:path w="21600" h="21600" fill="none" extrusionOk="0">
                <a:moveTo>
                  <a:pt x="16200" y="2700"/>
                </a:moveTo>
                <a:lnTo>
                  <a:pt x="13500" y="0"/>
                </a:lnTo>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lgn="ctr">
              <a:defRPr/>
            </a:pPr>
            <a:r>
              <a:rPr lang="en-US" altLang="en-US" sz="2100" b="1">
                <a:solidFill>
                  <a:srgbClr val="FF0066"/>
                </a:solidFill>
                <a:latin typeface="Times New Roman" panose="02020603050405020304" pitchFamily="18" charset="0"/>
                <a:cs typeface="Times New Roman" panose="02020603050405020304" pitchFamily="18" charset="0"/>
              </a:rPr>
              <a:t>B</a:t>
            </a:r>
          </a:p>
        </p:txBody>
      </p:sp>
      <p:graphicFrame>
        <p:nvGraphicFramePr>
          <p:cNvPr id="172064" name="Group 32">
            <a:extLst>
              <a:ext uri="{FF2B5EF4-FFF2-40B4-BE49-F238E27FC236}">
                <a16:creationId xmlns:a16="http://schemas.microsoft.com/office/drawing/2014/main" id="{38626F11-922A-4DE8-BBE6-AAB3FBC76A99}"/>
              </a:ext>
            </a:extLst>
          </p:cNvPr>
          <p:cNvGraphicFramePr>
            <a:graphicFrameLocks noGrp="1"/>
          </p:cNvGraphicFramePr>
          <p:nvPr/>
        </p:nvGraphicFramePr>
        <p:xfrm>
          <a:off x="1257300" y="1257300"/>
          <a:ext cx="685800" cy="552450"/>
        </p:xfrm>
        <a:graphic>
          <a:graphicData uri="http://schemas.openxmlformats.org/drawingml/2006/table">
            <a:tbl>
              <a:tblPr/>
              <a:tblGrid>
                <a:gridCol w="685800">
                  <a:extLst>
                    <a:ext uri="{9D8B030D-6E8A-4147-A177-3AD203B41FA5}">
                      <a16:colId xmlns:a16="http://schemas.microsoft.com/office/drawing/2014/main" val="20000"/>
                    </a:ext>
                  </a:extLst>
                </a:gridCol>
              </a:tblGrid>
              <a:tr h="5524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72070" name="Group 38">
            <a:extLst>
              <a:ext uri="{FF2B5EF4-FFF2-40B4-BE49-F238E27FC236}">
                <a16:creationId xmlns:a16="http://schemas.microsoft.com/office/drawing/2014/main" id="{F6F6D63A-716E-47DE-94B8-DB5CAE228CD3}"/>
              </a:ext>
            </a:extLst>
          </p:cNvPr>
          <p:cNvGraphicFramePr>
            <a:graphicFrameLocks noGrp="1"/>
          </p:cNvGraphicFramePr>
          <p:nvPr/>
        </p:nvGraphicFramePr>
        <p:xfrm>
          <a:off x="7200900" y="1257300"/>
          <a:ext cx="685800" cy="552450"/>
        </p:xfrm>
        <a:graphic>
          <a:graphicData uri="http://schemas.openxmlformats.org/drawingml/2006/table">
            <a:tbl>
              <a:tblPr/>
              <a:tblGrid>
                <a:gridCol w="685800">
                  <a:extLst>
                    <a:ext uri="{9D8B030D-6E8A-4147-A177-3AD203B41FA5}">
                      <a16:colId xmlns:a16="http://schemas.microsoft.com/office/drawing/2014/main" val="20000"/>
                    </a:ext>
                  </a:extLst>
                </a:gridCol>
              </a:tblGrid>
              <a:tr h="5524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2076" name="Text Box 44">
            <a:extLst>
              <a:ext uri="{FF2B5EF4-FFF2-40B4-BE49-F238E27FC236}">
                <a16:creationId xmlns:a16="http://schemas.microsoft.com/office/drawing/2014/main" id="{BD9A0E51-ADDE-47F8-93D1-AEA94A51DBC4}"/>
              </a:ext>
            </a:extLst>
          </p:cNvPr>
          <p:cNvSpPr txBox="1">
            <a:spLocks noChangeArrowheads="1"/>
          </p:cNvSpPr>
          <p:nvPr/>
        </p:nvSpPr>
        <p:spPr bwMode="auto">
          <a:xfrm>
            <a:off x="1485900" y="1346597"/>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1</a:t>
            </a:r>
          </a:p>
        </p:txBody>
      </p:sp>
      <p:sp>
        <p:nvSpPr>
          <p:cNvPr id="172077" name="Text Box 45">
            <a:extLst>
              <a:ext uri="{FF2B5EF4-FFF2-40B4-BE49-F238E27FC236}">
                <a16:creationId xmlns:a16="http://schemas.microsoft.com/office/drawing/2014/main" id="{2DDF7134-AB41-44DD-BD4D-27F4100E1DA0}"/>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2</a:t>
            </a:r>
          </a:p>
        </p:txBody>
      </p:sp>
      <p:sp>
        <p:nvSpPr>
          <p:cNvPr id="172078" name="Text Box 46">
            <a:extLst>
              <a:ext uri="{FF2B5EF4-FFF2-40B4-BE49-F238E27FC236}">
                <a16:creationId xmlns:a16="http://schemas.microsoft.com/office/drawing/2014/main" id="{AA30FF12-3E54-44D1-B371-6413D026129E}"/>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3</a:t>
            </a:r>
          </a:p>
        </p:txBody>
      </p:sp>
      <p:sp>
        <p:nvSpPr>
          <p:cNvPr id="172079" name="Text Box 47">
            <a:extLst>
              <a:ext uri="{FF2B5EF4-FFF2-40B4-BE49-F238E27FC236}">
                <a16:creationId xmlns:a16="http://schemas.microsoft.com/office/drawing/2014/main" id="{0C33A965-C4CE-4DE9-A640-57FA94048879}"/>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4</a:t>
            </a:r>
          </a:p>
        </p:txBody>
      </p:sp>
      <p:sp>
        <p:nvSpPr>
          <p:cNvPr id="172080" name="Text Box 48">
            <a:extLst>
              <a:ext uri="{FF2B5EF4-FFF2-40B4-BE49-F238E27FC236}">
                <a16:creationId xmlns:a16="http://schemas.microsoft.com/office/drawing/2014/main" id="{05F00564-796E-4907-A38E-E3ABDEA26601}"/>
              </a:ext>
            </a:extLst>
          </p:cNvPr>
          <p:cNvSpPr txBox="1">
            <a:spLocks noChangeArrowheads="1"/>
          </p:cNvSpPr>
          <p:nvPr/>
        </p:nvSpPr>
        <p:spPr bwMode="auto">
          <a:xfrm>
            <a:off x="14859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5</a:t>
            </a:r>
          </a:p>
        </p:txBody>
      </p:sp>
      <p:pic>
        <p:nvPicPr>
          <p:cNvPr id="49201" name="Picture 49" descr="fgf">
            <a:extLst>
              <a:ext uri="{FF2B5EF4-FFF2-40B4-BE49-F238E27FC236}">
                <a16:creationId xmlns:a16="http://schemas.microsoft.com/office/drawing/2014/main" id="{2F595231-F3D5-41C4-8BDC-AB0D5B0D4897}"/>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893469"/>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82" name="Text Box 50">
            <a:extLst>
              <a:ext uri="{FF2B5EF4-FFF2-40B4-BE49-F238E27FC236}">
                <a16:creationId xmlns:a16="http://schemas.microsoft.com/office/drawing/2014/main" id="{51B05E53-EEB8-481B-A336-F9A357C7FD8F}"/>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1</a:t>
            </a:r>
          </a:p>
        </p:txBody>
      </p:sp>
      <p:sp>
        <p:nvSpPr>
          <p:cNvPr id="172083" name="Text Box 51">
            <a:extLst>
              <a:ext uri="{FF2B5EF4-FFF2-40B4-BE49-F238E27FC236}">
                <a16:creationId xmlns:a16="http://schemas.microsoft.com/office/drawing/2014/main" id="{9B0AEDF0-D029-4C15-B2B9-24D318A934A8}"/>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2</a:t>
            </a:r>
          </a:p>
        </p:txBody>
      </p:sp>
      <p:sp>
        <p:nvSpPr>
          <p:cNvPr id="172084" name="Text Box 52">
            <a:extLst>
              <a:ext uri="{FF2B5EF4-FFF2-40B4-BE49-F238E27FC236}">
                <a16:creationId xmlns:a16="http://schemas.microsoft.com/office/drawing/2014/main" id="{71DD4E94-1343-4108-8B58-9841ECF753DB}"/>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3</a:t>
            </a:r>
          </a:p>
        </p:txBody>
      </p:sp>
      <p:sp>
        <p:nvSpPr>
          <p:cNvPr id="172085" name="Text Box 53">
            <a:extLst>
              <a:ext uri="{FF2B5EF4-FFF2-40B4-BE49-F238E27FC236}">
                <a16:creationId xmlns:a16="http://schemas.microsoft.com/office/drawing/2014/main" id="{AFBE26AE-65AC-4405-B7D6-3F6CEE37179A}"/>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4</a:t>
            </a:r>
          </a:p>
        </p:txBody>
      </p:sp>
      <p:sp>
        <p:nvSpPr>
          <p:cNvPr id="172086" name="Text Box 54">
            <a:extLst>
              <a:ext uri="{FF2B5EF4-FFF2-40B4-BE49-F238E27FC236}">
                <a16:creationId xmlns:a16="http://schemas.microsoft.com/office/drawing/2014/main" id="{563889DD-A56A-436F-B32F-A6E26FAB2917}"/>
              </a:ext>
            </a:extLst>
          </p:cNvPr>
          <p:cNvSpPr txBox="1">
            <a:spLocks noChangeArrowheads="1"/>
          </p:cNvSpPr>
          <p:nvPr/>
        </p:nvSpPr>
        <p:spPr bwMode="auto">
          <a:xfrm>
            <a:off x="7429500" y="1371600"/>
            <a:ext cx="265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800" b="1"/>
              <a:t>5</a:t>
            </a:r>
          </a:p>
        </p:txBody>
      </p:sp>
      <mc:AlternateContent xmlns:mc="http://schemas.openxmlformats.org/markup-compatibility/2006" xmlns:a14="http://schemas.microsoft.com/office/drawing/2010/main">
        <mc:Choice Requires="a14">
          <p:sp>
            <p:nvSpPr>
              <p:cNvPr id="28" name="Hộp Văn bản 27">
                <a:extLst>
                  <a:ext uri="{FF2B5EF4-FFF2-40B4-BE49-F238E27FC236}">
                    <a16:creationId xmlns:a16="http://schemas.microsoft.com/office/drawing/2014/main" id="{C7C324A8-167F-4A48-85B2-F7CAF779D2BC}"/>
                  </a:ext>
                </a:extLst>
              </p:cNvPr>
              <p:cNvSpPr txBox="1"/>
              <p:nvPr/>
            </p:nvSpPr>
            <p:spPr>
              <a:xfrm>
                <a:off x="1600200" y="-145197"/>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8" name="Hộp Văn bản 27">
                <a:extLst>
                  <a:ext uri="{FF2B5EF4-FFF2-40B4-BE49-F238E27FC236}">
                    <a16:creationId xmlns:a16="http://schemas.microsoft.com/office/drawing/2014/main" id="{C7C324A8-167F-4A48-85B2-F7CAF779D2BC}"/>
                  </a:ext>
                </a:extLst>
              </p:cNvPr>
              <p:cNvSpPr txBox="1">
                <a:spLocks noRot="1" noChangeAspect="1" noMove="1" noResize="1" noEditPoints="1" noAdjustHandles="1" noChangeArrowheads="1" noChangeShapeType="1" noTextEdit="1"/>
              </p:cNvSpPr>
              <p:nvPr/>
            </p:nvSpPr>
            <p:spPr>
              <a:xfrm>
                <a:off x="1600200" y="-145197"/>
                <a:ext cx="6362700" cy="830997"/>
              </a:xfrm>
              <a:prstGeom prst="rect">
                <a:avLst/>
              </a:prstGeom>
              <a:blipFill>
                <a:blip r:embed="rId11"/>
                <a:stretch>
                  <a:fillRect l="-1534" t="-583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10" repeatCount="indefinite" fill="hold" nodeType="withEffect">
                                  <p:stCondLst>
                                    <p:cond delay="0"/>
                                  </p:stCondLst>
                                  <p:childTnLst>
                                    <p:animClr clrSpc="hsl" dir="ccw">
                                      <p:cBhvr>
                                        <p:cTn id="6" dur="2000" fill="hold"/>
                                        <p:tgtEl>
                                          <p:spTgt spid="172034"/>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2053"/>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4" presetClass="exit" presetSubtype="0" fill="hold" grpId="0" nodeType="clickEffect">
                                  <p:stCondLst>
                                    <p:cond delay="0"/>
                                  </p:stCondLst>
                                  <p:childTnLst>
                                    <p:anim to="" calcmode="lin" valueType="num">
                                      <p:cBhvr>
                                        <p:cTn id="11" dur="1"/>
                                        <p:tgtEl>
                                          <p:spTgt spid="172053"/>
                                        </p:tgtEl>
                                        <p:attrNameLst>
                                          <p:attrName/>
                                        </p:attrNameLst>
                                      </p:cBhvr>
                                    </p:anim>
                                    <p:set>
                                      <p:cBhvr>
                                        <p:cTn id="12" dur="1" fill="hold">
                                          <p:stCondLst>
                                            <p:cond delay="0"/>
                                          </p:stCondLst>
                                        </p:cTn>
                                        <p:tgtEl>
                                          <p:spTgt spid="172053"/>
                                        </p:tgtEl>
                                        <p:attrNameLst>
                                          <p:attrName>style.visibility</p:attrName>
                                        </p:attrNameLst>
                                      </p:cBhvr>
                                      <p:to>
                                        <p:strVal val="hidden"/>
                                      </p:to>
                                    </p:set>
                                  </p:childTnLst>
                                </p:cTn>
                              </p:par>
                            </p:childTnLst>
                          </p:cTn>
                        </p:par>
                      </p:childTnLst>
                    </p:cTn>
                  </p:par>
                </p:childTnLst>
              </p:cTn>
              <p:nextCondLst>
                <p:cond evt="onClick" delay="0">
                  <p:tgtEl>
                    <p:spTgt spid="172053"/>
                  </p:tgtEl>
                </p:cond>
              </p:nextCondLst>
            </p:seq>
            <p:seq concurrent="1" nextAc="seek">
              <p:cTn id="13" restart="whenNotActive" fill="hold" evtFilter="cancelBubble" nodeType="interactiveSeq">
                <p:stCondLst>
                  <p:cond evt="onClick" delay="0">
                    <p:tgtEl>
                      <p:spTgt spid="172054"/>
                    </p:tgtEl>
                  </p:cond>
                </p:stCondLst>
                <p:endSync evt="end" delay="0">
                  <p:rtn val="all"/>
                </p:endSync>
                <p:childTnLst>
                  <p:par>
                    <p:cTn id="14" fill="hold" nodeType="clickPar">
                      <p:stCondLst>
                        <p:cond delay="0"/>
                      </p:stCondLst>
                      <p:childTnLst>
                        <p:par>
                          <p:cTn id="15" fill="hold" nodeType="withGroup">
                            <p:stCondLst>
                              <p:cond delay="0"/>
                            </p:stCondLst>
                            <p:childTnLst>
                              <p:par>
                                <p:cTn id="16" presetID="31" presetClass="exit" presetSubtype="0" fill="hold" grpId="0" nodeType="clickEffect">
                                  <p:stCondLst>
                                    <p:cond delay="0"/>
                                  </p:stCondLst>
                                  <p:iterate type="lt">
                                    <p:tmPct val="5000"/>
                                  </p:iterate>
                                  <p:childTnLst>
                                    <p:anim calcmode="lin" valueType="num">
                                      <p:cBhvr>
                                        <p:cTn id="17" dur="1000"/>
                                        <p:tgtEl>
                                          <p:spTgt spid="172054"/>
                                        </p:tgtEl>
                                        <p:attrNameLst>
                                          <p:attrName>ppt_w</p:attrName>
                                        </p:attrNameLst>
                                      </p:cBhvr>
                                      <p:tavLst>
                                        <p:tav tm="0">
                                          <p:val>
                                            <p:strVal val="ppt_w"/>
                                          </p:val>
                                        </p:tav>
                                        <p:tav tm="100000">
                                          <p:val>
                                            <p:fltVal val="0"/>
                                          </p:val>
                                        </p:tav>
                                      </p:tavLst>
                                    </p:anim>
                                    <p:anim calcmode="lin" valueType="num">
                                      <p:cBhvr>
                                        <p:cTn id="18" dur="1000"/>
                                        <p:tgtEl>
                                          <p:spTgt spid="172054"/>
                                        </p:tgtEl>
                                        <p:attrNameLst>
                                          <p:attrName>ppt_h</p:attrName>
                                        </p:attrNameLst>
                                      </p:cBhvr>
                                      <p:tavLst>
                                        <p:tav tm="0">
                                          <p:val>
                                            <p:strVal val="ppt_h"/>
                                          </p:val>
                                        </p:tav>
                                        <p:tav tm="100000">
                                          <p:val>
                                            <p:fltVal val="0"/>
                                          </p:val>
                                        </p:tav>
                                      </p:tavLst>
                                    </p:anim>
                                    <p:anim calcmode="lin" valueType="num">
                                      <p:cBhvr>
                                        <p:cTn id="19" dur="1000"/>
                                        <p:tgtEl>
                                          <p:spTgt spid="172054"/>
                                        </p:tgtEl>
                                        <p:attrNameLst>
                                          <p:attrName>style.rotation</p:attrName>
                                        </p:attrNameLst>
                                      </p:cBhvr>
                                      <p:tavLst>
                                        <p:tav tm="0">
                                          <p:val>
                                            <p:fltVal val="0"/>
                                          </p:val>
                                        </p:tav>
                                        <p:tav tm="100000">
                                          <p:val>
                                            <p:fltVal val="90"/>
                                          </p:val>
                                        </p:tav>
                                      </p:tavLst>
                                    </p:anim>
                                    <p:animEffect transition="out" filter="fade">
                                      <p:cBhvr>
                                        <p:cTn id="20" dur="1000"/>
                                        <p:tgtEl>
                                          <p:spTgt spid="172054"/>
                                        </p:tgtEl>
                                      </p:cBhvr>
                                    </p:animEffect>
                                    <p:set>
                                      <p:cBhvr>
                                        <p:cTn id="21" dur="1" fill="hold">
                                          <p:stCondLst>
                                            <p:cond delay="999"/>
                                          </p:stCondLst>
                                        </p:cTn>
                                        <p:tgtEl>
                                          <p:spTgt spid="172054"/>
                                        </p:tgtEl>
                                        <p:attrNameLst>
                                          <p:attrName>style.visibility</p:attrName>
                                        </p:attrNameLst>
                                      </p:cBhvr>
                                      <p:to>
                                        <p:strVal val="hidden"/>
                                      </p:to>
                                    </p:set>
                                  </p:childTnLst>
                                </p:cTn>
                              </p:par>
                            </p:childTnLst>
                          </p:cTn>
                        </p:par>
                      </p:childTnLst>
                    </p:cTn>
                  </p:par>
                </p:childTnLst>
              </p:cTn>
              <p:nextCondLst>
                <p:cond evt="onClick" delay="0">
                  <p:tgtEl>
                    <p:spTgt spid="172054"/>
                  </p:tgtEl>
                </p:cond>
              </p:nextCondLst>
            </p:seq>
            <p:seq concurrent="1" nextAc="seek">
              <p:cTn id="22" restart="whenNotActive" fill="hold" evtFilter="cancelBubble" nodeType="interactiveSeq">
                <p:stCondLst>
                  <p:cond evt="onClick" delay="0">
                    <p:tgtEl>
                      <p:spTgt spid="172055"/>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17" presetClass="exit" presetSubtype="10" fill="hold" grpId="0" nodeType="clickEffect">
                                  <p:stCondLst>
                                    <p:cond delay="0"/>
                                  </p:stCondLst>
                                  <p:childTnLst>
                                    <p:anim calcmode="lin" valueType="num">
                                      <p:cBhvr>
                                        <p:cTn id="26" dur="500"/>
                                        <p:tgtEl>
                                          <p:spTgt spid="172055"/>
                                        </p:tgtEl>
                                        <p:attrNameLst>
                                          <p:attrName>ppt_w</p:attrName>
                                        </p:attrNameLst>
                                      </p:cBhvr>
                                      <p:tavLst>
                                        <p:tav tm="0">
                                          <p:val>
                                            <p:strVal val="ppt_w"/>
                                          </p:val>
                                        </p:tav>
                                        <p:tav tm="100000">
                                          <p:val>
                                            <p:fltVal val="0"/>
                                          </p:val>
                                        </p:tav>
                                      </p:tavLst>
                                    </p:anim>
                                    <p:anim calcmode="lin" valueType="num">
                                      <p:cBhvr>
                                        <p:cTn id="27" dur="500"/>
                                        <p:tgtEl>
                                          <p:spTgt spid="172055"/>
                                        </p:tgtEl>
                                        <p:attrNameLst>
                                          <p:attrName>ppt_h</p:attrName>
                                        </p:attrNameLst>
                                      </p:cBhvr>
                                      <p:tavLst>
                                        <p:tav tm="0">
                                          <p:val>
                                            <p:strVal val="ppt_h"/>
                                          </p:val>
                                        </p:tav>
                                        <p:tav tm="100000">
                                          <p:val>
                                            <p:strVal val="ppt_h"/>
                                          </p:val>
                                        </p:tav>
                                      </p:tavLst>
                                    </p:anim>
                                    <p:set>
                                      <p:cBhvr>
                                        <p:cTn id="28" dur="1" fill="hold">
                                          <p:stCondLst>
                                            <p:cond delay="499"/>
                                          </p:stCondLst>
                                        </p:cTn>
                                        <p:tgtEl>
                                          <p:spTgt spid="172055"/>
                                        </p:tgtEl>
                                        <p:attrNameLst>
                                          <p:attrName>style.visibility</p:attrName>
                                        </p:attrNameLst>
                                      </p:cBhvr>
                                      <p:to>
                                        <p:strVal val="hidden"/>
                                      </p:to>
                                    </p:set>
                                  </p:childTnLst>
                                </p:cTn>
                              </p:par>
                            </p:childTnLst>
                          </p:cTn>
                        </p:par>
                      </p:childTnLst>
                    </p:cTn>
                  </p:par>
                </p:childTnLst>
              </p:cTn>
              <p:nextCondLst>
                <p:cond evt="onClick" delay="0">
                  <p:tgtEl>
                    <p:spTgt spid="172055"/>
                  </p:tgtEl>
                </p:cond>
              </p:nextCondLst>
            </p:seq>
            <p:seq concurrent="1" nextAc="seek">
              <p:cTn id="29" restart="whenNotActive" fill="hold" evtFilter="cancelBubble" nodeType="interactiveSeq">
                <p:stCondLst>
                  <p:cond evt="onClick" delay="0">
                    <p:tgtEl>
                      <p:spTgt spid="172056"/>
                    </p:tgtEl>
                  </p:cond>
                </p:stCondLst>
                <p:endSync evt="end" delay="0">
                  <p:rtn val="all"/>
                </p:endSync>
                <p:childTnLst>
                  <p:par>
                    <p:cTn id="30" fill="hold" nodeType="clickPar">
                      <p:stCondLst>
                        <p:cond delay="0"/>
                      </p:stCondLst>
                      <p:childTnLst>
                        <p:par>
                          <p:cTn id="31" fill="hold" nodeType="withGroup">
                            <p:stCondLst>
                              <p:cond delay="0"/>
                            </p:stCondLst>
                            <p:childTnLst>
                              <p:par>
                                <p:cTn id="32" presetID="37" presetClass="exit" presetSubtype="0" fill="hold" grpId="0" nodeType="clickEffect">
                                  <p:stCondLst>
                                    <p:cond delay="0"/>
                                  </p:stCondLst>
                                  <p:childTnLst>
                                    <p:animEffect transition="out" filter="fade">
                                      <p:cBhvr>
                                        <p:cTn id="33" dur="1000"/>
                                        <p:tgtEl>
                                          <p:spTgt spid="172056"/>
                                        </p:tgtEl>
                                      </p:cBhvr>
                                    </p:animEffect>
                                    <p:anim calcmode="lin" valueType="num">
                                      <p:cBhvr>
                                        <p:cTn id="34" dur="1000"/>
                                        <p:tgtEl>
                                          <p:spTgt spid="172056"/>
                                        </p:tgtEl>
                                        <p:attrNameLst>
                                          <p:attrName>ppt_x</p:attrName>
                                        </p:attrNameLst>
                                      </p:cBhvr>
                                      <p:tavLst>
                                        <p:tav tm="0">
                                          <p:val>
                                            <p:strVal val="ppt_x"/>
                                          </p:val>
                                        </p:tav>
                                        <p:tav tm="100000">
                                          <p:val>
                                            <p:strVal val="ppt_x"/>
                                          </p:val>
                                        </p:tav>
                                      </p:tavLst>
                                    </p:anim>
                                    <p:anim calcmode="lin" valueType="num">
                                      <p:cBhvr>
                                        <p:cTn id="35" dur="100" decel="100000"/>
                                        <p:tgtEl>
                                          <p:spTgt spid="172056"/>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172056"/>
                                        </p:tgtEl>
                                        <p:attrNameLst>
                                          <p:attrName>ppt_y</p:attrName>
                                        </p:attrNameLst>
                                      </p:cBhvr>
                                      <p:tavLst>
                                        <p:tav tm="0">
                                          <p:val>
                                            <p:strVal val="ppt_y"/>
                                          </p:val>
                                        </p:tav>
                                        <p:tav tm="100000">
                                          <p:val>
                                            <p:strVal val="ppt_y+1"/>
                                          </p:val>
                                        </p:tav>
                                      </p:tavLst>
                                    </p:anim>
                                    <p:set>
                                      <p:cBhvr>
                                        <p:cTn id="37" dur="1" fill="hold">
                                          <p:stCondLst>
                                            <p:cond delay="999"/>
                                          </p:stCondLst>
                                        </p:cTn>
                                        <p:tgtEl>
                                          <p:spTgt spid="172056"/>
                                        </p:tgtEl>
                                        <p:attrNameLst>
                                          <p:attrName>style.visibility</p:attrName>
                                        </p:attrNameLst>
                                      </p:cBhvr>
                                      <p:to>
                                        <p:strVal val="hidden"/>
                                      </p:to>
                                    </p:set>
                                  </p:childTnLst>
                                </p:cTn>
                              </p:par>
                            </p:childTnLst>
                          </p:cTn>
                        </p:par>
                      </p:childTnLst>
                    </p:cTn>
                  </p:par>
                </p:childTnLst>
              </p:cTn>
              <p:nextCondLst>
                <p:cond evt="onClick" delay="0">
                  <p:tgtEl>
                    <p:spTgt spid="172056"/>
                  </p:tgtEl>
                </p:cond>
              </p:nextCondLst>
            </p:seq>
            <p:seq concurrent="1" nextAc="seek">
              <p:cTn id="38" restart="whenNotActive" fill="hold" evtFilter="cancelBubble" nodeType="interactiveSeq">
                <p:stCondLst>
                  <p:cond evt="onClick" delay="0">
                    <p:tgtEl>
                      <p:spTgt spid="172057"/>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6" presetClass="exit" presetSubtype="0" fill="hold" grpId="0" nodeType="clickEffect">
                                  <p:stCondLst>
                                    <p:cond delay="0"/>
                                  </p:stCondLst>
                                  <p:childTnLst>
                                    <p:animEffect transition="out" filter="wipe(down)">
                                      <p:cBhvr>
                                        <p:cTn id="42" dur="180" accel="50000">
                                          <p:stCondLst>
                                            <p:cond delay="1820"/>
                                          </p:stCondLst>
                                        </p:cTn>
                                        <p:tgtEl>
                                          <p:spTgt spid="172057"/>
                                        </p:tgtEl>
                                      </p:cBhvr>
                                    </p:animEffect>
                                    <p:anim calcmode="lin" valueType="num">
                                      <p:cBhvr>
                                        <p:cTn id="43" dur="1822" tmFilter="0,0; 0.14,0.31; 0.43,0.73; 0.71,0.91; 1.0,1.0">
                                          <p:stCondLst>
                                            <p:cond delay="0"/>
                                          </p:stCondLst>
                                        </p:cTn>
                                        <p:tgtEl>
                                          <p:spTgt spid="172057"/>
                                        </p:tgtEl>
                                        <p:attrNameLst>
                                          <p:attrName>ppt_x</p:attrName>
                                        </p:attrNameLst>
                                      </p:cBhvr>
                                      <p:tavLst>
                                        <p:tav tm="0">
                                          <p:val>
                                            <p:strVal val="ppt_x"/>
                                          </p:val>
                                        </p:tav>
                                        <p:tav tm="100000">
                                          <p:val>
                                            <p:strVal val="#ppt_x+0.25"/>
                                          </p:val>
                                        </p:tav>
                                      </p:tavLst>
                                    </p:anim>
                                    <p:anim calcmode="lin" valueType="num">
                                      <p:cBhvr>
                                        <p:cTn id="44" dur="178">
                                          <p:stCondLst>
                                            <p:cond delay="1822"/>
                                          </p:stCondLst>
                                        </p:cTn>
                                        <p:tgtEl>
                                          <p:spTgt spid="172057"/>
                                        </p:tgtEl>
                                        <p:attrNameLst>
                                          <p:attrName>ppt_x</p:attrName>
                                        </p:attrNameLst>
                                      </p:cBhvr>
                                      <p:tavLst>
                                        <p:tav tm="0">
                                          <p:val>
                                            <p:strVal val="ppt_x"/>
                                          </p:val>
                                        </p:tav>
                                        <p:tav tm="100000">
                                          <p:val>
                                            <p:strVal val="ppt_x"/>
                                          </p:val>
                                        </p:tav>
                                      </p:tavLst>
                                    </p:anim>
                                    <p:anim calcmode="lin" valueType="num">
                                      <p:cBhvr>
                                        <p:cTn id="45" dur="664" tmFilter="0.0,0.0;0.25,0.07;0.50,0.2;0.75,0.467;1.0,1.0">
                                          <p:stCondLst>
                                            <p:cond delay="0"/>
                                          </p:stCondLst>
                                        </p:cTn>
                                        <p:tgtEl>
                                          <p:spTgt spid="17205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6" dur="664" tmFilter="0, 0; 0.125,0.2665; 0.25,0.4; 0.375,0.465; 0.5,0.5;  0.625,0.535; 0.75,0.6; 0.875,0.7335; 1,1">
                                          <p:stCondLst>
                                            <p:cond delay="664"/>
                                          </p:stCondLst>
                                        </p:cTn>
                                        <p:tgtEl>
                                          <p:spTgt spid="17205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7" dur="332" tmFilter="0, 0; 0.125,0.2665; 0.25,0.4; 0.375,0.465; 0.5,0.5;  0.625,0.535; 0.75,0.6; 0.875,0.7335; 1,1">
                                          <p:stCondLst>
                                            <p:cond delay="1324"/>
                                          </p:stCondLst>
                                        </p:cTn>
                                        <p:tgtEl>
                                          <p:spTgt spid="17205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8" dur="164" tmFilter="0, 0; 0.125,0.2665; 0.25,0.4; 0.375,0.465; 0.5,0.5;  0.625,0.535; 0.75,0.6; 0.875,0.7335; 1,1">
                                          <p:stCondLst>
                                            <p:cond delay="1656"/>
                                          </p:stCondLst>
                                        </p:cTn>
                                        <p:tgtEl>
                                          <p:spTgt spid="17205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9" dur="180" accel="50000">
                                          <p:stCondLst>
                                            <p:cond delay="1820"/>
                                          </p:stCondLst>
                                        </p:cTn>
                                        <p:tgtEl>
                                          <p:spTgt spid="172057"/>
                                        </p:tgtEl>
                                        <p:attrNameLst>
                                          <p:attrName>ppt_y</p:attrName>
                                        </p:attrNameLst>
                                      </p:cBhvr>
                                      <p:tavLst>
                                        <p:tav tm="0">
                                          <p:val>
                                            <p:strVal val="ppt_y"/>
                                          </p:val>
                                        </p:tav>
                                        <p:tav tm="100000">
                                          <p:val>
                                            <p:strVal val="ppt_y+ppt_h"/>
                                          </p:val>
                                        </p:tav>
                                      </p:tavLst>
                                    </p:anim>
                                    <p:animScale>
                                      <p:cBhvr>
                                        <p:cTn id="50" dur="26">
                                          <p:stCondLst>
                                            <p:cond delay="620"/>
                                          </p:stCondLst>
                                        </p:cTn>
                                        <p:tgtEl>
                                          <p:spTgt spid="172057"/>
                                        </p:tgtEl>
                                      </p:cBhvr>
                                      <p:to x="100000" y="60000"/>
                                    </p:animScale>
                                    <p:animScale>
                                      <p:cBhvr>
                                        <p:cTn id="51" dur="166" decel="50000">
                                          <p:stCondLst>
                                            <p:cond delay="646"/>
                                          </p:stCondLst>
                                        </p:cTn>
                                        <p:tgtEl>
                                          <p:spTgt spid="172057"/>
                                        </p:tgtEl>
                                      </p:cBhvr>
                                      <p:to x="100000" y="100000"/>
                                    </p:animScale>
                                    <p:animScale>
                                      <p:cBhvr>
                                        <p:cTn id="52" dur="26">
                                          <p:stCondLst>
                                            <p:cond delay="1312"/>
                                          </p:stCondLst>
                                        </p:cTn>
                                        <p:tgtEl>
                                          <p:spTgt spid="172057"/>
                                        </p:tgtEl>
                                      </p:cBhvr>
                                      <p:to x="100000" y="80000"/>
                                    </p:animScale>
                                    <p:animScale>
                                      <p:cBhvr>
                                        <p:cTn id="53" dur="166" decel="50000">
                                          <p:stCondLst>
                                            <p:cond delay="1338"/>
                                          </p:stCondLst>
                                        </p:cTn>
                                        <p:tgtEl>
                                          <p:spTgt spid="172057"/>
                                        </p:tgtEl>
                                      </p:cBhvr>
                                      <p:to x="100000" y="100000"/>
                                    </p:animScale>
                                    <p:animScale>
                                      <p:cBhvr>
                                        <p:cTn id="54" dur="26">
                                          <p:stCondLst>
                                            <p:cond delay="1642"/>
                                          </p:stCondLst>
                                        </p:cTn>
                                        <p:tgtEl>
                                          <p:spTgt spid="172057"/>
                                        </p:tgtEl>
                                      </p:cBhvr>
                                      <p:to x="100000" y="90000"/>
                                    </p:animScale>
                                    <p:animScale>
                                      <p:cBhvr>
                                        <p:cTn id="55" dur="166" decel="50000">
                                          <p:stCondLst>
                                            <p:cond delay="1668"/>
                                          </p:stCondLst>
                                        </p:cTn>
                                        <p:tgtEl>
                                          <p:spTgt spid="172057"/>
                                        </p:tgtEl>
                                      </p:cBhvr>
                                      <p:to x="100000" y="100000"/>
                                    </p:animScale>
                                    <p:animScale>
                                      <p:cBhvr>
                                        <p:cTn id="56" dur="26">
                                          <p:stCondLst>
                                            <p:cond delay="1808"/>
                                          </p:stCondLst>
                                        </p:cTn>
                                        <p:tgtEl>
                                          <p:spTgt spid="172057"/>
                                        </p:tgtEl>
                                      </p:cBhvr>
                                      <p:to x="100000" y="95000"/>
                                    </p:animScale>
                                    <p:animScale>
                                      <p:cBhvr>
                                        <p:cTn id="57" dur="166" decel="50000">
                                          <p:stCondLst>
                                            <p:cond delay="1834"/>
                                          </p:stCondLst>
                                        </p:cTn>
                                        <p:tgtEl>
                                          <p:spTgt spid="172057"/>
                                        </p:tgtEl>
                                      </p:cBhvr>
                                      <p:to x="100000" y="100000"/>
                                    </p:animScale>
                                    <p:set>
                                      <p:cBhvr>
                                        <p:cTn id="58" dur="1" fill="hold">
                                          <p:stCondLst>
                                            <p:cond delay="1999"/>
                                          </p:stCondLst>
                                        </p:cTn>
                                        <p:tgtEl>
                                          <p:spTgt spid="172057"/>
                                        </p:tgtEl>
                                        <p:attrNameLst>
                                          <p:attrName>style.visibility</p:attrName>
                                        </p:attrNameLst>
                                      </p:cBhvr>
                                      <p:to>
                                        <p:strVal val="hidden"/>
                                      </p:to>
                                    </p:set>
                                  </p:childTnLst>
                                </p:cTn>
                              </p:par>
                            </p:childTnLst>
                          </p:cTn>
                        </p:par>
                      </p:childTnLst>
                    </p:cTn>
                  </p:par>
                </p:childTnLst>
              </p:cTn>
              <p:nextCondLst>
                <p:cond evt="onClick" delay="0">
                  <p:tgtEl>
                    <p:spTgt spid="172057"/>
                  </p:tgtEl>
                </p:cond>
              </p:nextCondLst>
            </p:seq>
            <p:seq concurrent="1" nextAc="seek">
              <p:cTn id="59" restart="whenNotActive" fill="hold" evtFilter="cancelBubble" nodeType="interactiveSeq">
                <p:stCondLst>
                  <p:cond evt="onClick" delay="0">
                    <p:tgtEl>
                      <p:spTgt spid="172058"/>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30" presetClass="exit" presetSubtype="0" fill="hold" grpId="0" nodeType="clickEffect">
                                  <p:stCondLst>
                                    <p:cond delay="0"/>
                                  </p:stCondLst>
                                  <p:childTnLst>
                                    <p:animEffect transition="out" filter="fade">
                                      <p:cBhvr>
                                        <p:cTn id="63" dur="800" accel="100000">
                                          <p:stCondLst>
                                            <p:cond delay="200"/>
                                          </p:stCondLst>
                                        </p:cTn>
                                        <p:tgtEl>
                                          <p:spTgt spid="172058"/>
                                        </p:tgtEl>
                                      </p:cBhvr>
                                    </p:animEffect>
                                    <p:anim calcmode="lin" valueType="num">
                                      <p:cBhvr>
                                        <p:cTn id="64" dur="800" accel="100000">
                                          <p:stCondLst>
                                            <p:cond delay="200"/>
                                          </p:stCondLst>
                                        </p:cTn>
                                        <p:tgtEl>
                                          <p:spTgt spid="172058"/>
                                        </p:tgtEl>
                                        <p:attrNameLst>
                                          <p:attrName>style.rotation</p:attrName>
                                        </p:attrNameLst>
                                      </p:cBhvr>
                                      <p:tavLst>
                                        <p:tav tm="0">
                                          <p:val>
                                            <p:fltVal val="0"/>
                                          </p:val>
                                        </p:tav>
                                        <p:tav tm="100000">
                                          <p:val>
                                            <p:fltVal val="-90"/>
                                          </p:val>
                                        </p:tav>
                                      </p:tavLst>
                                    </p:anim>
                                    <p:anim calcmode="lin" valueType="num">
                                      <p:cBhvr>
                                        <p:cTn id="65" dur="200" decel="100000"/>
                                        <p:tgtEl>
                                          <p:spTgt spid="172058"/>
                                        </p:tgtEl>
                                        <p:attrNameLst>
                                          <p:attrName>ppt_x</p:attrName>
                                        </p:attrNameLst>
                                      </p:cBhvr>
                                      <p:tavLst>
                                        <p:tav tm="0">
                                          <p:val>
                                            <p:strVal val="ppt_x"/>
                                          </p:val>
                                        </p:tav>
                                        <p:tav tm="100000">
                                          <p:val>
                                            <p:strVal val="ppt_x-0.05"/>
                                          </p:val>
                                        </p:tav>
                                      </p:tavLst>
                                    </p:anim>
                                    <p:anim calcmode="lin" valueType="num">
                                      <p:cBhvr>
                                        <p:cTn id="66" dur="200" decel="100000"/>
                                        <p:tgtEl>
                                          <p:spTgt spid="172058"/>
                                        </p:tgtEl>
                                        <p:attrNameLst>
                                          <p:attrName>ppt_y</p:attrName>
                                        </p:attrNameLst>
                                      </p:cBhvr>
                                      <p:tavLst>
                                        <p:tav tm="0">
                                          <p:val>
                                            <p:strVal val="ppt_y"/>
                                          </p:val>
                                        </p:tav>
                                        <p:tav tm="100000">
                                          <p:val>
                                            <p:strVal val="ppt_y+0.1"/>
                                          </p:val>
                                        </p:tav>
                                      </p:tavLst>
                                    </p:anim>
                                    <p:anim calcmode="lin" valueType="num">
                                      <p:cBhvr>
                                        <p:cTn id="67" dur="800" accel="100000">
                                          <p:stCondLst>
                                            <p:cond delay="200"/>
                                          </p:stCondLst>
                                        </p:cTn>
                                        <p:tgtEl>
                                          <p:spTgt spid="172058"/>
                                        </p:tgtEl>
                                        <p:attrNameLst>
                                          <p:attrName>ppt_x</p:attrName>
                                        </p:attrNameLst>
                                      </p:cBhvr>
                                      <p:tavLst>
                                        <p:tav tm="0">
                                          <p:val>
                                            <p:strVal val="ppt_x"/>
                                          </p:val>
                                        </p:tav>
                                        <p:tav tm="100000">
                                          <p:val>
                                            <p:strVal val="ppt_x+0.4+0.05"/>
                                          </p:val>
                                        </p:tav>
                                      </p:tavLst>
                                    </p:anim>
                                    <p:anim calcmode="lin" valueType="num">
                                      <p:cBhvr>
                                        <p:cTn id="68" dur="800" accel="100000">
                                          <p:stCondLst>
                                            <p:cond delay="200"/>
                                          </p:stCondLst>
                                        </p:cTn>
                                        <p:tgtEl>
                                          <p:spTgt spid="172058"/>
                                        </p:tgtEl>
                                        <p:attrNameLst>
                                          <p:attrName>ppt_y</p:attrName>
                                        </p:attrNameLst>
                                      </p:cBhvr>
                                      <p:tavLst>
                                        <p:tav tm="0">
                                          <p:val>
                                            <p:strVal val="ppt_y"/>
                                          </p:val>
                                        </p:tav>
                                        <p:tav tm="100000">
                                          <p:val>
                                            <p:strVal val="ppt_y-0.4-0.1"/>
                                          </p:val>
                                        </p:tav>
                                      </p:tavLst>
                                    </p:anim>
                                    <p:set>
                                      <p:cBhvr>
                                        <p:cTn id="69" dur="1" fill="hold">
                                          <p:stCondLst>
                                            <p:cond delay="999"/>
                                          </p:stCondLst>
                                        </p:cTn>
                                        <p:tgtEl>
                                          <p:spTgt spid="172058"/>
                                        </p:tgtEl>
                                        <p:attrNameLst>
                                          <p:attrName>style.visibility</p:attrName>
                                        </p:attrNameLst>
                                      </p:cBhvr>
                                      <p:to>
                                        <p:strVal val="hidden"/>
                                      </p:to>
                                    </p:set>
                                  </p:childTnLst>
                                </p:cTn>
                              </p:par>
                            </p:childTnLst>
                          </p:cTn>
                        </p:par>
                      </p:childTnLst>
                    </p:cTn>
                  </p:par>
                </p:childTnLst>
              </p:cTn>
              <p:nextCondLst>
                <p:cond evt="onClick" delay="0">
                  <p:tgtEl>
                    <p:spTgt spid="172058"/>
                  </p:tgtEl>
                </p:cond>
              </p:nextCondLst>
            </p:seq>
            <p:seq concurrent="1" nextAc="seek">
              <p:cTn id="70" restart="whenNotActive" fill="hold" evtFilter="cancelBubble" nodeType="interactiveSeq">
                <p:stCondLst>
                  <p:cond evt="onClick" delay="0">
                    <p:tgtEl>
                      <p:spTgt spid="172060"/>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50" presetClass="exit" presetSubtype="0" accel="100000" fill="hold" grpId="0" nodeType="clickEffect">
                                  <p:stCondLst>
                                    <p:cond delay="0"/>
                                  </p:stCondLst>
                                  <p:childTnLst>
                                    <p:anim calcmode="lin" valueType="num">
                                      <p:cBhvr>
                                        <p:cTn id="74" dur="1000"/>
                                        <p:tgtEl>
                                          <p:spTgt spid="172060"/>
                                        </p:tgtEl>
                                        <p:attrNameLst>
                                          <p:attrName>ppt_w</p:attrName>
                                        </p:attrNameLst>
                                      </p:cBhvr>
                                      <p:tavLst>
                                        <p:tav tm="0">
                                          <p:val>
                                            <p:strVal val="ppt_w"/>
                                          </p:val>
                                        </p:tav>
                                        <p:tav tm="100000">
                                          <p:val>
                                            <p:strVal val="ppt_w+.3"/>
                                          </p:val>
                                        </p:tav>
                                      </p:tavLst>
                                    </p:anim>
                                    <p:anim calcmode="lin" valueType="num">
                                      <p:cBhvr>
                                        <p:cTn id="75" dur="1000"/>
                                        <p:tgtEl>
                                          <p:spTgt spid="172060"/>
                                        </p:tgtEl>
                                        <p:attrNameLst>
                                          <p:attrName>ppt_h</p:attrName>
                                        </p:attrNameLst>
                                      </p:cBhvr>
                                      <p:tavLst>
                                        <p:tav tm="0">
                                          <p:val>
                                            <p:strVal val="ppt_h"/>
                                          </p:val>
                                        </p:tav>
                                        <p:tav tm="100000">
                                          <p:val>
                                            <p:strVal val="ppt_h"/>
                                          </p:val>
                                        </p:tav>
                                      </p:tavLst>
                                    </p:anim>
                                    <p:animEffect transition="out" filter="fade">
                                      <p:cBhvr>
                                        <p:cTn id="76" dur="1000"/>
                                        <p:tgtEl>
                                          <p:spTgt spid="172060"/>
                                        </p:tgtEl>
                                      </p:cBhvr>
                                    </p:animEffect>
                                    <p:set>
                                      <p:cBhvr>
                                        <p:cTn id="77" dur="1" fill="hold">
                                          <p:stCondLst>
                                            <p:cond delay="999"/>
                                          </p:stCondLst>
                                        </p:cTn>
                                        <p:tgtEl>
                                          <p:spTgt spid="172060"/>
                                        </p:tgtEl>
                                        <p:attrNameLst>
                                          <p:attrName>style.visibility</p:attrName>
                                        </p:attrNameLst>
                                      </p:cBhvr>
                                      <p:to>
                                        <p:strVal val="hidden"/>
                                      </p:to>
                                    </p:set>
                                  </p:childTnLst>
                                </p:cTn>
                              </p:par>
                            </p:childTnLst>
                          </p:cTn>
                        </p:par>
                      </p:childTnLst>
                    </p:cTn>
                  </p:par>
                </p:childTnLst>
              </p:cTn>
              <p:nextCondLst>
                <p:cond evt="onClick" delay="0">
                  <p:tgtEl>
                    <p:spTgt spid="172060"/>
                  </p:tgtEl>
                </p:cond>
              </p:nextCondLst>
            </p:seq>
            <p:seq concurrent="1" nextAc="seek">
              <p:cTn id="78" restart="whenNotActive" fill="hold" evtFilter="cancelBubble" nodeType="interactiveSeq">
                <p:stCondLst>
                  <p:cond evt="onClick" delay="0">
                    <p:tgtEl>
                      <p:spTgt spid="172061"/>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5" presetClass="exit" presetSubtype="10" fill="hold" grpId="0" nodeType="clickEffect">
                                  <p:stCondLst>
                                    <p:cond delay="0"/>
                                  </p:stCondLst>
                                  <p:childTnLst>
                                    <p:animEffect transition="out" filter="checkerboard(across)">
                                      <p:cBhvr>
                                        <p:cTn id="82" dur="500"/>
                                        <p:tgtEl>
                                          <p:spTgt spid="172061"/>
                                        </p:tgtEl>
                                      </p:cBhvr>
                                    </p:animEffect>
                                    <p:set>
                                      <p:cBhvr>
                                        <p:cTn id="83" dur="1" fill="hold">
                                          <p:stCondLst>
                                            <p:cond delay="499"/>
                                          </p:stCondLst>
                                        </p:cTn>
                                        <p:tgtEl>
                                          <p:spTgt spid="172061"/>
                                        </p:tgtEl>
                                        <p:attrNameLst>
                                          <p:attrName>style.visibility</p:attrName>
                                        </p:attrNameLst>
                                      </p:cBhvr>
                                      <p:to>
                                        <p:strVal val="hidden"/>
                                      </p:to>
                                    </p:set>
                                  </p:childTnLst>
                                </p:cTn>
                              </p:par>
                            </p:childTnLst>
                          </p:cTn>
                        </p:par>
                      </p:childTnLst>
                    </p:cTn>
                  </p:par>
                </p:childTnLst>
              </p:cTn>
              <p:nextCondLst>
                <p:cond evt="onClick" delay="0">
                  <p:tgtEl>
                    <p:spTgt spid="172061"/>
                  </p:tgtEl>
                </p:cond>
              </p:nextCondLst>
            </p:seq>
            <p:seq concurrent="1" nextAc="seek">
              <p:cTn id="84" restart="whenNotActive" fill="hold" evtFilter="cancelBubble" nodeType="interactiveSeq">
                <p:stCondLst>
                  <p:cond evt="onClick" delay="0">
                    <p:tgtEl>
                      <p:spTgt spid="172062"/>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24" presetClass="entr" presetSubtype="0" fill="hold" grpId="0" nodeType="clickEffect">
                                  <p:stCondLst>
                                    <p:cond delay="0"/>
                                  </p:stCondLst>
                                  <p:childTnLst>
                                    <p:set>
                                      <p:cBhvr>
                                        <p:cTn id="88" dur="1" fill="hold">
                                          <p:stCondLst>
                                            <p:cond delay="0"/>
                                          </p:stCondLst>
                                        </p:cTn>
                                        <p:tgtEl>
                                          <p:spTgt spid="172076"/>
                                        </p:tgtEl>
                                        <p:attrNameLst>
                                          <p:attrName>style.visibility</p:attrName>
                                        </p:attrNameLst>
                                      </p:cBhvr>
                                      <p:to>
                                        <p:strVal val="visible"/>
                                      </p:to>
                                    </p:set>
                                    <p:anim to="" calcmode="lin" valueType="num">
                                      <p:cBhvr>
                                        <p:cTn id="89" dur="1" fill="hold"/>
                                        <p:tgtEl>
                                          <p:spTgt spid="172076"/>
                                        </p:tgtEl>
                                        <p:attrNameLst>
                                          <p:attrName/>
                                        </p:attrNameLst>
                                      </p:cBhvr>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4" presetClass="exit" presetSubtype="0" fill="hold" grpId="1" nodeType="clickEffect">
                                  <p:stCondLst>
                                    <p:cond delay="0"/>
                                  </p:stCondLst>
                                  <p:childTnLst>
                                    <p:anim to="" calcmode="lin" valueType="num">
                                      <p:cBhvr>
                                        <p:cTn id="93" dur="1"/>
                                        <p:tgtEl>
                                          <p:spTgt spid="172076"/>
                                        </p:tgtEl>
                                        <p:attrNameLst>
                                          <p:attrName/>
                                        </p:attrNameLst>
                                      </p:cBhvr>
                                    </p:anim>
                                    <p:set>
                                      <p:cBhvr>
                                        <p:cTn id="94" dur="1" fill="hold">
                                          <p:stCondLst>
                                            <p:cond delay="0"/>
                                          </p:stCondLst>
                                        </p:cTn>
                                        <p:tgtEl>
                                          <p:spTgt spid="172076"/>
                                        </p:tgtEl>
                                        <p:attrNameLst>
                                          <p:attrName>style.visibility</p:attrName>
                                        </p:attrNameLst>
                                      </p:cBhvr>
                                      <p:to>
                                        <p:strVal val="hidden"/>
                                      </p:to>
                                    </p:set>
                                  </p:childTnLst>
                                </p:cTn>
                              </p:par>
                            </p:childTnLst>
                          </p:cTn>
                        </p:par>
                        <p:par>
                          <p:cTn id="95" fill="hold" nodeType="afterGroup">
                            <p:stCondLst>
                              <p:cond delay="0"/>
                            </p:stCondLst>
                            <p:childTnLst>
                              <p:par>
                                <p:cTn id="96" presetID="24" presetClass="entr" presetSubtype="0" fill="hold" grpId="0" nodeType="afterEffect">
                                  <p:stCondLst>
                                    <p:cond delay="0"/>
                                  </p:stCondLst>
                                  <p:childTnLst>
                                    <p:set>
                                      <p:cBhvr>
                                        <p:cTn id="97" dur="1" fill="hold">
                                          <p:stCondLst>
                                            <p:cond delay="0"/>
                                          </p:stCondLst>
                                        </p:cTn>
                                        <p:tgtEl>
                                          <p:spTgt spid="172077"/>
                                        </p:tgtEl>
                                        <p:attrNameLst>
                                          <p:attrName>style.visibility</p:attrName>
                                        </p:attrNameLst>
                                      </p:cBhvr>
                                      <p:to>
                                        <p:strVal val="visible"/>
                                      </p:to>
                                    </p:set>
                                    <p:anim to="" calcmode="lin" valueType="num">
                                      <p:cBhvr>
                                        <p:cTn id="98" dur="1" fill="hold"/>
                                        <p:tgtEl>
                                          <p:spTgt spid="172077"/>
                                        </p:tgtEl>
                                        <p:attrNameLst>
                                          <p:attrName/>
                                        </p:attrNameLst>
                                      </p:cBhvr>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4" presetClass="exit" presetSubtype="0" fill="hold" grpId="1" nodeType="clickEffect">
                                  <p:stCondLst>
                                    <p:cond delay="0"/>
                                  </p:stCondLst>
                                  <p:childTnLst>
                                    <p:anim to="" calcmode="lin" valueType="num">
                                      <p:cBhvr>
                                        <p:cTn id="102" dur="1"/>
                                        <p:tgtEl>
                                          <p:spTgt spid="172077"/>
                                        </p:tgtEl>
                                        <p:attrNameLst>
                                          <p:attrName/>
                                        </p:attrNameLst>
                                      </p:cBhvr>
                                    </p:anim>
                                    <p:set>
                                      <p:cBhvr>
                                        <p:cTn id="103" dur="1" fill="hold">
                                          <p:stCondLst>
                                            <p:cond delay="0"/>
                                          </p:stCondLst>
                                        </p:cTn>
                                        <p:tgtEl>
                                          <p:spTgt spid="172077"/>
                                        </p:tgtEl>
                                        <p:attrNameLst>
                                          <p:attrName>style.visibility</p:attrName>
                                        </p:attrNameLst>
                                      </p:cBhvr>
                                      <p:to>
                                        <p:strVal val="hidden"/>
                                      </p:to>
                                    </p:set>
                                  </p:childTnLst>
                                </p:cTn>
                              </p:par>
                            </p:childTnLst>
                          </p:cTn>
                        </p:par>
                        <p:par>
                          <p:cTn id="104" fill="hold" nodeType="afterGroup">
                            <p:stCondLst>
                              <p:cond delay="0"/>
                            </p:stCondLst>
                            <p:childTnLst>
                              <p:par>
                                <p:cTn id="105" presetID="24" presetClass="entr" presetSubtype="0" fill="hold" grpId="0" nodeType="afterEffect">
                                  <p:stCondLst>
                                    <p:cond delay="0"/>
                                  </p:stCondLst>
                                  <p:childTnLst>
                                    <p:set>
                                      <p:cBhvr>
                                        <p:cTn id="106" dur="1" fill="hold">
                                          <p:stCondLst>
                                            <p:cond delay="0"/>
                                          </p:stCondLst>
                                        </p:cTn>
                                        <p:tgtEl>
                                          <p:spTgt spid="172078"/>
                                        </p:tgtEl>
                                        <p:attrNameLst>
                                          <p:attrName>style.visibility</p:attrName>
                                        </p:attrNameLst>
                                      </p:cBhvr>
                                      <p:to>
                                        <p:strVal val="visible"/>
                                      </p:to>
                                    </p:set>
                                    <p:anim to="" calcmode="lin" valueType="num">
                                      <p:cBhvr>
                                        <p:cTn id="107" dur="1" fill="hold"/>
                                        <p:tgtEl>
                                          <p:spTgt spid="172078"/>
                                        </p:tgtEl>
                                        <p:attrNameLst>
                                          <p:attrName/>
                                        </p:attrNameLst>
                                      </p:cBhvr>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4" presetClass="exit" presetSubtype="0" fill="hold" grpId="1" nodeType="clickEffect">
                                  <p:stCondLst>
                                    <p:cond delay="0"/>
                                  </p:stCondLst>
                                  <p:childTnLst>
                                    <p:anim to="" calcmode="lin" valueType="num">
                                      <p:cBhvr>
                                        <p:cTn id="111" dur="1"/>
                                        <p:tgtEl>
                                          <p:spTgt spid="172078"/>
                                        </p:tgtEl>
                                        <p:attrNameLst>
                                          <p:attrName/>
                                        </p:attrNameLst>
                                      </p:cBhvr>
                                    </p:anim>
                                    <p:set>
                                      <p:cBhvr>
                                        <p:cTn id="112" dur="1" fill="hold">
                                          <p:stCondLst>
                                            <p:cond delay="0"/>
                                          </p:stCondLst>
                                        </p:cTn>
                                        <p:tgtEl>
                                          <p:spTgt spid="172078"/>
                                        </p:tgtEl>
                                        <p:attrNameLst>
                                          <p:attrName>style.visibility</p:attrName>
                                        </p:attrNameLst>
                                      </p:cBhvr>
                                      <p:to>
                                        <p:strVal val="hidden"/>
                                      </p:to>
                                    </p:set>
                                  </p:childTnLst>
                                </p:cTn>
                              </p:par>
                            </p:childTnLst>
                          </p:cTn>
                        </p:par>
                        <p:par>
                          <p:cTn id="113" fill="hold" nodeType="afterGroup">
                            <p:stCondLst>
                              <p:cond delay="0"/>
                            </p:stCondLst>
                            <p:childTnLst>
                              <p:par>
                                <p:cTn id="114" presetID="24" presetClass="entr" presetSubtype="0" fill="hold" grpId="0" nodeType="afterEffect">
                                  <p:stCondLst>
                                    <p:cond delay="0"/>
                                  </p:stCondLst>
                                  <p:childTnLst>
                                    <p:set>
                                      <p:cBhvr>
                                        <p:cTn id="115" dur="1" fill="hold">
                                          <p:stCondLst>
                                            <p:cond delay="0"/>
                                          </p:stCondLst>
                                        </p:cTn>
                                        <p:tgtEl>
                                          <p:spTgt spid="172079"/>
                                        </p:tgtEl>
                                        <p:attrNameLst>
                                          <p:attrName>style.visibility</p:attrName>
                                        </p:attrNameLst>
                                      </p:cBhvr>
                                      <p:to>
                                        <p:strVal val="visible"/>
                                      </p:to>
                                    </p:set>
                                    <p:anim to="" calcmode="lin" valueType="num">
                                      <p:cBhvr>
                                        <p:cTn id="116" dur="1" fill="hold"/>
                                        <p:tgtEl>
                                          <p:spTgt spid="172079"/>
                                        </p:tgtEl>
                                        <p:attrNameLst>
                                          <p:attrName/>
                                        </p:attrNameLst>
                                      </p:cBhvr>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4" presetClass="exit" presetSubtype="0" fill="hold" grpId="1" nodeType="clickEffect">
                                  <p:stCondLst>
                                    <p:cond delay="0"/>
                                  </p:stCondLst>
                                  <p:childTnLst>
                                    <p:anim to="" calcmode="lin" valueType="num">
                                      <p:cBhvr>
                                        <p:cTn id="120" dur="1"/>
                                        <p:tgtEl>
                                          <p:spTgt spid="172079"/>
                                        </p:tgtEl>
                                        <p:attrNameLst>
                                          <p:attrName/>
                                        </p:attrNameLst>
                                      </p:cBhvr>
                                    </p:anim>
                                    <p:set>
                                      <p:cBhvr>
                                        <p:cTn id="121" dur="1" fill="hold">
                                          <p:stCondLst>
                                            <p:cond delay="0"/>
                                          </p:stCondLst>
                                        </p:cTn>
                                        <p:tgtEl>
                                          <p:spTgt spid="172079"/>
                                        </p:tgtEl>
                                        <p:attrNameLst>
                                          <p:attrName>style.visibility</p:attrName>
                                        </p:attrNameLst>
                                      </p:cBhvr>
                                      <p:to>
                                        <p:strVal val="hidden"/>
                                      </p:to>
                                    </p:set>
                                  </p:childTnLst>
                                </p:cTn>
                              </p:par>
                            </p:childTnLst>
                          </p:cTn>
                        </p:par>
                        <p:par>
                          <p:cTn id="122" fill="hold" nodeType="afterGroup">
                            <p:stCondLst>
                              <p:cond delay="0"/>
                            </p:stCondLst>
                            <p:childTnLst>
                              <p:par>
                                <p:cTn id="123" presetID="24" presetClass="entr" presetSubtype="0" fill="hold" grpId="0" nodeType="afterEffect">
                                  <p:stCondLst>
                                    <p:cond delay="0"/>
                                  </p:stCondLst>
                                  <p:childTnLst>
                                    <p:set>
                                      <p:cBhvr>
                                        <p:cTn id="124" dur="1" fill="hold">
                                          <p:stCondLst>
                                            <p:cond delay="0"/>
                                          </p:stCondLst>
                                        </p:cTn>
                                        <p:tgtEl>
                                          <p:spTgt spid="172080"/>
                                        </p:tgtEl>
                                        <p:attrNameLst>
                                          <p:attrName>style.visibility</p:attrName>
                                        </p:attrNameLst>
                                      </p:cBhvr>
                                      <p:to>
                                        <p:strVal val="visible"/>
                                      </p:to>
                                    </p:set>
                                    <p:anim to="" calcmode="lin" valueType="num">
                                      <p:cBhvr>
                                        <p:cTn id="125" dur="1" fill="hold"/>
                                        <p:tgtEl>
                                          <p:spTgt spid="172080"/>
                                        </p:tgtEl>
                                        <p:attrNameLst>
                                          <p:attrName/>
                                        </p:attrNameLst>
                                      </p:cBhvr>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4" presetClass="exit" presetSubtype="0" fill="hold" grpId="1" nodeType="clickEffect">
                                  <p:stCondLst>
                                    <p:cond delay="0"/>
                                  </p:stCondLst>
                                  <p:childTnLst>
                                    <p:anim to="" calcmode="lin" valueType="num">
                                      <p:cBhvr>
                                        <p:cTn id="129" dur="1"/>
                                        <p:tgtEl>
                                          <p:spTgt spid="172080"/>
                                        </p:tgtEl>
                                        <p:attrNameLst>
                                          <p:attrName/>
                                        </p:attrNameLst>
                                      </p:cBhvr>
                                    </p:anim>
                                    <p:set>
                                      <p:cBhvr>
                                        <p:cTn id="130" dur="1" fill="hold">
                                          <p:stCondLst>
                                            <p:cond delay="0"/>
                                          </p:stCondLst>
                                        </p:cTn>
                                        <p:tgtEl>
                                          <p:spTgt spid="172080"/>
                                        </p:tgtEl>
                                        <p:attrNameLst>
                                          <p:attrName>style.visibility</p:attrName>
                                        </p:attrNameLst>
                                      </p:cBhvr>
                                      <p:to>
                                        <p:strVal val="hidden"/>
                                      </p:to>
                                    </p:set>
                                  </p:childTnLst>
                                </p:cTn>
                              </p:par>
                            </p:childTnLst>
                          </p:cTn>
                        </p:par>
                      </p:childTnLst>
                    </p:cTn>
                  </p:par>
                </p:childTnLst>
              </p:cTn>
              <p:nextCondLst>
                <p:cond evt="onClick" delay="0">
                  <p:tgtEl>
                    <p:spTgt spid="172062"/>
                  </p:tgtEl>
                </p:cond>
              </p:nextCondLst>
            </p:seq>
            <p:seq concurrent="1" nextAc="seek">
              <p:cTn id="131" restart="whenNotActive" fill="hold" evtFilter="cancelBubble" nodeType="interactiveSeq">
                <p:stCondLst>
                  <p:cond evt="onClick" delay="0">
                    <p:tgtEl>
                      <p:spTgt spid="172063"/>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24" presetClass="entr" presetSubtype="0" fill="hold" grpId="0" nodeType="clickEffect">
                                  <p:stCondLst>
                                    <p:cond delay="0"/>
                                  </p:stCondLst>
                                  <p:childTnLst>
                                    <p:set>
                                      <p:cBhvr>
                                        <p:cTn id="135" dur="1" fill="hold">
                                          <p:stCondLst>
                                            <p:cond delay="0"/>
                                          </p:stCondLst>
                                        </p:cTn>
                                        <p:tgtEl>
                                          <p:spTgt spid="172082"/>
                                        </p:tgtEl>
                                        <p:attrNameLst>
                                          <p:attrName>style.visibility</p:attrName>
                                        </p:attrNameLst>
                                      </p:cBhvr>
                                      <p:to>
                                        <p:strVal val="visible"/>
                                      </p:to>
                                    </p:set>
                                    <p:anim to="" calcmode="lin" valueType="num">
                                      <p:cBhvr>
                                        <p:cTn id="136" dur="1" fill="hold"/>
                                        <p:tgtEl>
                                          <p:spTgt spid="172082"/>
                                        </p:tgtEl>
                                        <p:attrNameLst>
                                          <p:attrName/>
                                        </p:attrNameLst>
                                      </p:cBhvr>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4" presetClass="exit" presetSubtype="0" fill="hold" grpId="1" nodeType="clickEffect">
                                  <p:stCondLst>
                                    <p:cond delay="0"/>
                                  </p:stCondLst>
                                  <p:childTnLst>
                                    <p:anim to="" calcmode="lin" valueType="num">
                                      <p:cBhvr>
                                        <p:cTn id="140" dur="1"/>
                                        <p:tgtEl>
                                          <p:spTgt spid="172082"/>
                                        </p:tgtEl>
                                        <p:attrNameLst>
                                          <p:attrName/>
                                        </p:attrNameLst>
                                      </p:cBhvr>
                                    </p:anim>
                                    <p:set>
                                      <p:cBhvr>
                                        <p:cTn id="141" dur="1" fill="hold">
                                          <p:stCondLst>
                                            <p:cond delay="0"/>
                                          </p:stCondLst>
                                        </p:cTn>
                                        <p:tgtEl>
                                          <p:spTgt spid="172082"/>
                                        </p:tgtEl>
                                        <p:attrNameLst>
                                          <p:attrName>style.visibility</p:attrName>
                                        </p:attrNameLst>
                                      </p:cBhvr>
                                      <p:to>
                                        <p:strVal val="hidden"/>
                                      </p:to>
                                    </p:set>
                                  </p:childTnLst>
                                </p:cTn>
                              </p:par>
                            </p:childTnLst>
                          </p:cTn>
                        </p:par>
                        <p:par>
                          <p:cTn id="142" fill="hold" nodeType="afterGroup">
                            <p:stCondLst>
                              <p:cond delay="0"/>
                            </p:stCondLst>
                            <p:childTnLst>
                              <p:par>
                                <p:cTn id="143" presetID="24" presetClass="entr" presetSubtype="0" fill="hold" grpId="0" nodeType="afterEffect">
                                  <p:stCondLst>
                                    <p:cond delay="0"/>
                                  </p:stCondLst>
                                  <p:childTnLst>
                                    <p:set>
                                      <p:cBhvr>
                                        <p:cTn id="144" dur="1" fill="hold">
                                          <p:stCondLst>
                                            <p:cond delay="0"/>
                                          </p:stCondLst>
                                        </p:cTn>
                                        <p:tgtEl>
                                          <p:spTgt spid="172083"/>
                                        </p:tgtEl>
                                        <p:attrNameLst>
                                          <p:attrName>style.visibility</p:attrName>
                                        </p:attrNameLst>
                                      </p:cBhvr>
                                      <p:to>
                                        <p:strVal val="visible"/>
                                      </p:to>
                                    </p:set>
                                    <p:anim to="" calcmode="lin" valueType="num">
                                      <p:cBhvr>
                                        <p:cTn id="145" dur="1" fill="hold"/>
                                        <p:tgtEl>
                                          <p:spTgt spid="172083"/>
                                        </p:tgtEl>
                                        <p:attrNameLst>
                                          <p:attrName/>
                                        </p:attrNameLst>
                                      </p:cBhvr>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4" presetClass="exit" presetSubtype="0" fill="hold" grpId="1" nodeType="clickEffect">
                                  <p:stCondLst>
                                    <p:cond delay="0"/>
                                  </p:stCondLst>
                                  <p:childTnLst>
                                    <p:anim to="" calcmode="lin" valueType="num">
                                      <p:cBhvr>
                                        <p:cTn id="149" dur="1"/>
                                        <p:tgtEl>
                                          <p:spTgt spid="172083"/>
                                        </p:tgtEl>
                                        <p:attrNameLst>
                                          <p:attrName/>
                                        </p:attrNameLst>
                                      </p:cBhvr>
                                    </p:anim>
                                    <p:set>
                                      <p:cBhvr>
                                        <p:cTn id="150" dur="1" fill="hold">
                                          <p:stCondLst>
                                            <p:cond delay="0"/>
                                          </p:stCondLst>
                                        </p:cTn>
                                        <p:tgtEl>
                                          <p:spTgt spid="172083"/>
                                        </p:tgtEl>
                                        <p:attrNameLst>
                                          <p:attrName>style.visibility</p:attrName>
                                        </p:attrNameLst>
                                      </p:cBhvr>
                                      <p:to>
                                        <p:strVal val="hidden"/>
                                      </p:to>
                                    </p:set>
                                  </p:childTnLst>
                                </p:cTn>
                              </p:par>
                            </p:childTnLst>
                          </p:cTn>
                        </p:par>
                        <p:par>
                          <p:cTn id="151" fill="hold" nodeType="afterGroup">
                            <p:stCondLst>
                              <p:cond delay="0"/>
                            </p:stCondLst>
                            <p:childTnLst>
                              <p:par>
                                <p:cTn id="152" presetID="24" presetClass="entr" presetSubtype="0" fill="hold" grpId="0" nodeType="afterEffect">
                                  <p:stCondLst>
                                    <p:cond delay="0"/>
                                  </p:stCondLst>
                                  <p:childTnLst>
                                    <p:set>
                                      <p:cBhvr>
                                        <p:cTn id="153" dur="1" fill="hold">
                                          <p:stCondLst>
                                            <p:cond delay="0"/>
                                          </p:stCondLst>
                                        </p:cTn>
                                        <p:tgtEl>
                                          <p:spTgt spid="172084"/>
                                        </p:tgtEl>
                                        <p:attrNameLst>
                                          <p:attrName>style.visibility</p:attrName>
                                        </p:attrNameLst>
                                      </p:cBhvr>
                                      <p:to>
                                        <p:strVal val="visible"/>
                                      </p:to>
                                    </p:set>
                                    <p:anim to="" calcmode="lin" valueType="num">
                                      <p:cBhvr>
                                        <p:cTn id="154" dur="1" fill="hold"/>
                                        <p:tgtEl>
                                          <p:spTgt spid="172084"/>
                                        </p:tgtEl>
                                        <p:attrNameLst>
                                          <p:attrName/>
                                        </p:attrNameLst>
                                      </p:cBhvr>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4" presetClass="exit" presetSubtype="0" fill="hold" grpId="1" nodeType="clickEffect">
                                  <p:stCondLst>
                                    <p:cond delay="0"/>
                                  </p:stCondLst>
                                  <p:childTnLst>
                                    <p:anim to="" calcmode="lin" valueType="num">
                                      <p:cBhvr>
                                        <p:cTn id="158" dur="1"/>
                                        <p:tgtEl>
                                          <p:spTgt spid="172084"/>
                                        </p:tgtEl>
                                        <p:attrNameLst>
                                          <p:attrName/>
                                        </p:attrNameLst>
                                      </p:cBhvr>
                                    </p:anim>
                                    <p:set>
                                      <p:cBhvr>
                                        <p:cTn id="159" dur="1" fill="hold">
                                          <p:stCondLst>
                                            <p:cond delay="0"/>
                                          </p:stCondLst>
                                        </p:cTn>
                                        <p:tgtEl>
                                          <p:spTgt spid="172084"/>
                                        </p:tgtEl>
                                        <p:attrNameLst>
                                          <p:attrName>style.visibility</p:attrName>
                                        </p:attrNameLst>
                                      </p:cBhvr>
                                      <p:to>
                                        <p:strVal val="hidden"/>
                                      </p:to>
                                    </p:set>
                                  </p:childTnLst>
                                </p:cTn>
                              </p:par>
                            </p:childTnLst>
                          </p:cTn>
                        </p:par>
                        <p:par>
                          <p:cTn id="160" fill="hold" nodeType="afterGroup">
                            <p:stCondLst>
                              <p:cond delay="0"/>
                            </p:stCondLst>
                            <p:childTnLst>
                              <p:par>
                                <p:cTn id="161" presetID="24" presetClass="entr" presetSubtype="0" fill="hold" grpId="0" nodeType="afterEffect">
                                  <p:stCondLst>
                                    <p:cond delay="0"/>
                                  </p:stCondLst>
                                  <p:childTnLst>
                                    <p:set>
                                      <p:cBhvr>
                                        <p:cTn id="162" dur="1" fill="hold">
                                          <p:stCondLst>
                                            <p:cond delay="0"/>
                                          </p:stCondLst>
                                        </p:cTn>
                                        <p:tgtEl>
                                          <p:spTgt spid="172085"/>
                                        </p:tgtEl>
                                        <p:attrNameLst>
                                          <p:attrName>style.visibility</p:attrName>
                                        </p:attrNameLst>
                                      </p:cBhvr>
                                      <p:to>
                                        <p:strVal val="visible"/>
                                      </p:to>
                                    </p:set>
                                    <p:anim to="" calcmode="lin" valueType="num">
                                      <p:cBhvr>
                                        <p:cTn id="163" dur="1" fill="hold"/>
                                        <p:tgtEl>
                                          <p:spTgt spid="172085"/>
                                        </p:tgtEl>
                                        <p:attrNameLst>
                                          <p:attrName/>
                                        </p:attrNameLst>
                                      </p:cBhvr>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4" presetClass="exit" presetSubtype="0" fill="hold" grpId="1" nodeType="clickEffect">
                                  <p:stCondLst>
                                    <p:cond delay="0"/>
                                  </p:stCondLst>
                                  <p:childTnLst>
                                    <p:anim to="" calcmode="lin" valueType="num">
                                      <p:cBhvr>
                                        <p:cTn id="167" dur="1"/>
                                        <p:tgtEl>
                                          <p:spTgt spid="172085"/>
                                        </p:tgtEl>
                                        <p:attrNameLst>
                                          <p:attrName/>
                                        </p:attrNameLst>
                                      </p:cBhvr>
                                    </p:anim>
                                    <p:set>
                                      <p:cBhvr>
                                        <p:cTn id="168" dur="1" fill="hold">
                                          <p:stCondLst>
                                            <p:cond delay="0"/>
                                          </p:stCondLst>
                                        </p:cTn>
                                        <p:tgtEl>
                                          <p:spTgt spid="172085"/>
                                        </p:tgtEl>
                                        <p:attrNameLst>
                                          <p:attrName>style.visibility</p:attrName>
                                        </p:attrNameLst>
                                      </p:cBhvr>
                                      <p:to>
                                        <p:strVal val="hidden"/>
                                      </p:to>
                                    </p:set>
                                  </p:childTnLst>
                                </p:cTn>
                              </p:par>
                            </p:childTnLst>
                          </p:cTn>
                        </p:par>
                        <p:par>
                          <p:cTn id="169" fill="hold" nodeType="afterGroup">
                            <p:stCondLst>
                              <p:cond delay="0"/>
                            </p:stCondLst>
                            <p:childTnLst>
                              <p:par>
                                <p:cTn id="170" presetID="24" presetClass="entr" presetSubtype="0" fill="hold" grpId="0" nodeType="afterEffect">
                                  <p:stCondLst>
                                    <p:cond delay="0"/>
                                  </p:stCondLst>
                                  <p:childTnLst>
                                    <p:set>
                                      <p:cBhvr>
                                        <p:cTn id="171" dur="1" fill="hold">
                                          <p:stCondLst>
                                            <p:cond delay="0"/>
                                          </p:stCondLst>
                                        </p:cTn>
                                        <p:tgtEl>
                                          <p:spTgt spid="172086"/>
                                        </p:tgtEl>
                                        <p:attrNameLst>
                                          <p:attrName>style.visibility</p:attrName>
                                        </p:attrNameLst>
                                      </p:cBhvr>
                                      <p:to>
                                        <p:strVal val="visible"/>
                                      </p:to>
                                    </p:set>
                                    <p:anim to="" calcmode="lin" valueType="num">
                                      <p:cBhvr>
                                        <p:cTn id="172" dur="1" fill="hold"/>
                                        <p:tgtEl>
                                          <p:spTgt spid="172086"/>
                                        </p:tgtEl>
                                        <p:attrNameLst>
                                          <p:attrName/>
                                        </p:attrNameLst>
                                      </p:cBhvr>
                                    </p:anim>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4" presetClass="exit" presetSubtype="0" fill="hold" grpId="1" nodeType="clickEffect">
                                  <p:stCondLst>
                                    <p:cond delay="0"/>
                                  </p:stCondLst>
                                  <p:childTnLst>
                                    <p:anim to="" calcmode="lin" valueType="num">
                                      <p:cBhvr>
                                        <p:cTn id="176" dur="1"/>
                                        <p:tgtEl>
                                          <p:spTgt spid="172086"/>
                                        </p:tgtEl>
                                        <p:attrNameLst>
                                          <p:attrName/>
                                        </p:attrNameLst>
                                      </p:cBhvr>
                                    </p:anim>
                                    <p:set>
                                      <p:cBhvr>
                                        <p:cTn id="177" dur="1" fill="hold">
                                          <p:stCondLst>
                                            <p:cond delay="0"/>
                                          </p:stCondLst>
                                        </p:cTn>
                                        <p:tgtEl>
                                          <p:spTgt spid="172086"/>
                                        </p:tgtEl>
                                        <p:attrNameLst>
                                          <p:attrName>style.visibility</p:attrName>
                                        </p:attrNameLst>
                                      </p:cBhvr>
                                      <p:to>
                                        <p:strVal val="hidden"/>
                                      </p:to>
                                    </p:set>
                                  </p:childTnLst>
                                </p:cTn>
                              </p:par>
                            </p:childTnLst>
                          </p:cTn>
                        </p:par>
                      </p:childTnLst>
                    </p:cTn>
                  </p:par>
                </p:childTnLst>
              </p:cTn>
              <p:nextCondLst>
                <p:cond evt="onClick" delay="0">
                  <p:tgtEl>
                    <p:spTgt spid="172063"/>
                  </p:tgtEl>
                </p:cond>
              </p:nextCondLst>
            </p:seq>
            <p:seq concurrent="1" nextAc="seek">
              <p:cTn id="178" restart="whenNotActive" fill="hold" evtFilter="cancelBubble" nodeType="interactiveSeq">
                <p:stCondLst>
                  <p:cond evt="onClick" delay="0">
                    <p:tgtEl>
                      <p:spTgt spid="172059"/>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25" presetClass="exit" presetSubtype="0" fill="hold" grpId="0" nodeType="clickEffect">
                                  <p:stCondLst>
                                    <p:cond delay="0"/>
                                  </p:stCondLst>
                                  <p:childTnLst>
                                    <p:animEffect transition="out" filter="fade">
                                      <p:cBhvr>
                                        <p:cTn id="182" dur="1000" accel="50000">
                                          <p:stCondLst>
                                            <p:cond delay="0"/>
                                          </p:stCondLst>
                                        </p:cTn>
                                        <p:tgtEl>
                                          <p:spTgt spid="172059"/>
                                        </p:tgtEl>
                                      </p:cBhvr>
                                    </p:animEffect>
                                    <p:anim calcmode="lin" valueType="num">
                                      <p:cBhvr>
                                        <p:cTn id="183" dur="500" accel="50000">
                                          <p:stCondLst>
                                            <p:cond delay="0"/>
                                          </p:stCondLst>
                                        </p:cTn>
                                        <p:tgtEl>
                                          <p:spTgt spid="172059"/>
                                        </p:tgtEl>
                                        <p:attrNameLst>
                                          <p:attrName>ppt_y</p:attrName>
                                        </p:attrNameLst>
                                      </p:cBhvr>
                                      <p:tavLst>
                                        <p:tav tm="0">
                                          <p:val>
                                            <p:strVal val="ppt_y"/>
                                          </p:val>
                                        </p:tav>
                                        <p:tav tm="100000">
                                          <p:val>
                                            <p:strVal val="ppt_y+.1"/>
                                          </p:val>
                                        </p:tav>
                                      </p:tavLst>
                                    </p:anim>
                                    <p:anim calcmode="lin" valueType="num">
                                      <p:cBhvr>
                                        <p:cTn id="184" dur="500" decel="50000">
                                          <p:stCondLst>
                                            <p:cond delay="500"/>
                                          </p:stCondLst>
                                        </p:cTn>
                                        <p:tgtEl>
                                          <p:spTgt spid="172059"/>
                                        </p:tgtEl>
                                        <p:attrNameLst>
                                          <p:attrName>ppt_y</p:attrName>
                                        </p:attrNameLst>
                                      </p:cBhvr>
                                      <p:tavLst>
                                        <p:tav tm="0">
                                          <p:val>
                                            <p:strVal val="ppt_y"/>
                                          </p:val>
                                        </p:tav>
                                        <p:tav tm="100000">
                                          <p:val>
                                            <p:strVal val="ppt_y-.1"/>
                                          </p:val>
                                        </p:tav>
                                      </p:tavLst>
                                    </p:anim>
                                    <p:anim calcmode="lin" valueType="num">
                                      <p:cBhvr>
                                        <p:cTn id="185" dur="500" accel="50000">
                                          <p:stCondLst>
                                            <p:cond delay="500"/>
                                          </p:stCondLst>
                                        </p:cTn>
                                        <p:tgtEl>
                                          <p:spTgt spid="172059"/>
                                        </p:tgtEl>
                                        <p:attrNameLst>
                                          <p:attrName>ppt_x</p:attrName>
                                        </p:attrNameLst>
                                      </p:cBhvr>
                                      <p:tavLst>
                                        <p:tav tm="0">
                                          <p:val>
                                            <p:strVal val="ppt_x"/>
                                          </p:val>
                                        </p:tav>
                                        <p:tav tm="100000">
                                          <p:val>
                                            <p:strVal val="ppt_x+.4"/>
                                          </p:val>
                                        </p:tav>
                                      </p:tavLst>
                                    </p:anim>
                                    <p:anim calcmode="lin" valueType="num">
                                      <p:cBhvr>
                                        <p:cTn id="186" dur="1000"/>
                                        <p:tgtEl>
                                          <p:spTgt spid="172059"/>
                                        </p:tgtEl>
                                        <p:attrNameLst>
                                          <p:attrName>ppt_h</p:attrName>
                                        </p:attrNameLst>
                                      </p:cBhvr>
                                      <p:tavLst>
                                        <p:tav tm="0">
                                          <p:val>
                                            <p:strVal val="ppt_h"/>
                                          </p:val>
                                        </p:tav>
                                        <p:tav tm="100000">
                                          <p:val>
                                            <p:strVal val="ppt_h"/>
                                          </p:val>
                                        </p:tav>
                                      </p:tavLst>
                                    </p:anim>
                                    <p:anim calcmode="lin" valueType="num">
                                      <p:cBhvr>
                                        <p:cTn id="187" dur="500" accel="50000">
                                          <p:stCondLst>
                                            <p:cond delay="0"/>
                                          </p:stCondLst>
                                        </p:cTn>
                                        <p:tgtEl>
                                          <p:spTgt spid="172059"/>
                                        </p:tgtEl>
                                        <p:attrNameLst>
                                          <p:attrName>ppt_w</p:attrName>
                                        </p:attrNameLst>
                                      </p:cBhvr>
                                      <p:tavLst>
                                        <p:tav tm="0">
                                          <p:val>
                                            <p:strVal val="ppt_w"/>
                                          </p:val>
                                        </p:tav>
                                        <p:tav tm="100000">
                                          <p:val>
                                            <p:strVal val="ppt_w*.05"/>
                                          </p:val>
                                        </p:tav>
                                      </p:tavLst>
                                    </p:anim>
                                    <p:anim calcmode="lin" valueType="num">
                                      <p:cBhvr>
                                        <p:cTn id="188" dur="500" decel="50000">
                                          <p:stCondLst>
                                            <p:cond delay="500"/>
                                          </p:stCondLst>
                                        </p:cTn>
                                        <p:tgtEl>
                                          <p:spTgt spid="172059"/>
                                        </p:tgtEl>
                                        <p:attrNameLst>
                                          <p:attrName>ppt_w</p:attrName>
                                        </p:attrNameLst>
                                      </p:cBhvr>
                                      <p:tavLst>
                                        <p:tav tm="0">
                                          <p:val>
                                            <p:strVal val="ppt_w"/>
                                          </p:val>
                                        </p:tav>
                                        <p:tav tm="100000">
                                          <p:val>
                                            <p:strVal val="ppt_w/.05"/>
                                          </p:val>
                                        </p:tav>
                                      </p:tavLst>
                                    </p:anim>
                                    <p:anim calcmode="lin" valueType="num">
                                      <p:cBhvr>
                                        <p:cTn id="189" dur="500" accel="50000">
                                          <p:stCondLst>
                                            <p:cond delay="500"/>
                                          </p:stCondLst>
                                        </p:cTn>
                                        <p:tgtEl>
                                          <p:spTgt spid="172059"/>
                                        </p:tgtEl>
                                        <p:attrNameLst>
                                          <p:attrName>style.rotation</p:attrName>
                                        </p:attrNameLst>
                                      </p:cBhvr>
                                      <p:tavLst>
                                        <p:tav tm="0">
                                          <p:val>
                                            <p:fltVal val="0"/>
                                          </p:val>
                                        </p:tav>
                                        <p:tav tm="100000">
                                          <p:val>
                                            <p:fltVal val="-90"/>
                                          </p:val>
                                        </p:tav>
                                      </p:tavLst>
                                    </p:anim>
                                    <p:set>
                                      <p:cBhvr>
                                        <p:cTn id="190" dur="1" fill="hold">
                                          <p:stCondLst>
                                            <p:cond delay="999"/>
                                          </p:stCondLst>
                                        </p:cTn>
                                        <p:tgtEl>
                                          <p:spTgt spid="172059"/>
                                        </p:tgtEl>
                                        <p:attrNameLst>
                                          <p:attrName>style.visibility</p:attrName>
                                        </p:attrNameLst>
                                      </p:cBhvr>
                                      <p:to>
                                        <p:strVal val="hidden"/>
                                      </p:to>
                                    </p:set>
                                  </p:childTnLst>
                                </p:cTn>
                              </p:par>
                            </p:childTnLst>
                          </p:cTn>
                        </p:par>
                      </p:childTnLst>
                    </p:cTn>
                  </p:par>
                </p:childTnLst>
              </p:cTn>
              <p:nextCondLst>
                <p:cond evt="onClick" delay="0">
                  <p:tgtEl>
                    <p:spTgt spid="172059"/>
                  </p:tgtEl>
                </p:cond>
              </p:nextCondLst>
            </p:seq>
          </p:childTnLst>
        </p:cTn>
      </p:par>
    </p:tnLst>
    <p:bldLst>
      <p:bldP spid="172053" grpId="0" animBg="1"/>
      <p:bldP spid="172054" grpId="0" animBg="1"/>
      <p:bldP spid="172055" grpId="0" animBg="1"/>
      <p:bldP spid="172056" grpId="0" animBg="1"/>
      <p:bldP spid="172057" grpId="0" animBg="1"/>
      <p:bldP spid="172058" grpId="0" animBg="1"/>
      <p:bldP spid="172059" grpId="0" animBg="1"/>
      <p:bldP spid="172060" grpId="0" animBg="1"/>
      <p:bldP spid="172061" grpId="0" animBg="1"/>
      <p:bldP spid="172076" grpId="0"/>
      <p:bldP spid="172076" grpId="1"/>
      <p:bldP spid="172077" grpId="0"/>
      <p:bldP spid="172077" grpId="1"/>
      <p:bldP spid="172078" grpId="0"/>
      <p:bldP spid="172078" grpId="1"/>
      <p:bldP spid="172079" grpId="0"/>
      <p:bldP spid="172079" grpId="1"/>
      <p:bldP spid="172080" grpId="0"/>
      <p:bldP spid="172080" grpId="1"/>
      <p:bldP spid="172082" grpId="0"/>
      <p:bldP spid="172082" grpId="1"/>
      <p:bldP spid="172083" grpId="0"/>
      <p:bldP spid="172083" grpId="1"/>
      <p:bldP spid="172084" grpId="0"/>
      <p:bldP spid="172084" grpId="1"/>
      <p:bldP spid="172085" grpId="0"/>
      <p:bldP spid="172085" grpId="1"/>
      <p:bldP spid="172086" grpId="0"/>
      <p:bldP spid="17208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7" descr="fgf">
            <a:extLst>
              <a:ext uri="{FF2B5EF4-FFF2-40B4-BE49-F238E27FC236}">
                <a16:creationId xmlns:a16="http://schemas.microsoft.com/office/drawing/2014/main" id="{94D0CC8F-77EA-47EA-97DA-D075A5CD63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2915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8">
            <a:extLst>
              <a:ext uri="{FF2B5EF4-FFF2-40B4-BE49-F238E27FC236}">
                <a16:creationId xmlns:a16="http://schemas.microsoft.com/office/drawing/2014/main" id="{5024A556-4088-4F61-B847-F9A7050CAAE3}"/>
              </a:ext>
            </a:extLst>
          </p:cNvPr>
          <p:cNvGraphicFramePr>
            <a:graphicFrameLocks noGrp="1" noChangeAspect="1"/>
          </p:cNvGraphicFramePr>
          <p:nvPr>
            <p:ph/>
            <p:extLst>
              <p:ext uri="{D42A27DB-BD31-4B8C-83A1-F6EECF244321}">
                <p14:modId xmlns:p14="http://schemas.microsoft.com/office/powerpoint/2010/main" val="4042838567"/>
              </p:ext>
            </p:extLst>
          </p:nvPr>
        </p:nvGraphicFramePr>
        <p:xfrm>
          <a:off x="522167" y="356942"/>
          <a:ext cx="958850" cy="955675"/>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1026" name="Object 8">
                        <a:extLst>
                          <a:ext uri="{FF2B5EF4-FFF2-40B4-BE49-F238E27FC236}">
                            <a16:creationId xmlns:a16="http://schemas.microsoft.com/office/drawing/2014/main" id="{5024A556-4088-4F61-B847-F9A7050CA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167" y="356942"/>
                        <a:ext cx="95885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33" name="Picture 9" descr="FSTV116">
            <a:extLst>
              <a:ext uri="{FF2B5EF4-FFF2-40B4-BE49-F238E27FC236}">
                <a16:creationId xmlns:a16="http://schemas.microsoft.com/office/drawing/2014/main" id="{7EE14A1F-788D-40F4-A15F-4C234D88D9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810786" y="251124"/>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AutoShape 10">
            <a:hlinkClick r:id="rId6" action="ppaction://hlinksldjump" highlightClick="1"/>
            <a:extLst>
              <a:ext uri="{FF2B5EF4-FFF2-40B4-BE49-F238E27FC236}">
                <a16:creationId xmlns:a16="http://schemas.microsoft.com/office/drawing/2014/main" id="{5BF0170E-142C-4087-9BD9-4B5BF43F4B4E}"/>
              </a:ext>
            </a:extLst>
          </p:cNvPr>
          <p:cNvSpPr>
            <a:spLocks noChangeArrowheads="1"/>
          </p:cNvSpPr>
          <p:nvPr/>
        </p:nvSpPr>
        <p:spPr bwMode="auto">
          <a:xfrm>
            <a:off x="8063324" y="4564955"/>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F821941-325E-41E2-B7F5-ED63B83BED7F}"/>
                  </a:ext>
                </a:extLst>
              </p:cNvPr>
              <p:cNvSpPr>
                <a:spLocks noChangeArrowheads="1"/>
              </p:cNvSpPr>
              <p:nvPr/>
            </p:nvSpPr>
            <p:spPr bwMode="auto">
              <a:xfrm>
                <a:off x="2385832" y="665260"/>
                <a:ext cx="4194353"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àm số</a:t>
                </a:r>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đồng</a:t>
                </a:r>
                <a:r>
                  <a:rPr kumimoji="0" lang="en-US" altLang="en-US" sz="2400" b="0" i="0" u="none" strike="noStrike" cap="none" normalizeH="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biến khi : </a:t>
                </a:r>
                <a:r>
                  <a:rPr kumimoji="0" lang="vi-VN" altLang="en-US" sz="24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mc:Choice>
        <mc:Fallback xmlns="">
          <p:sp>
            <p:nvSpPr>
              <p:cNvPr id="13" name="Rectangle 12">
                <a:extLst>
                  <a:ext uri="{FF2B5EF4-FFF2-40B4-BE49-F238E27FC236}">
                    <a16:creationId xmlns:a16="http://schemas.microsoft.com/office/drawing/2014/main" id="{8F821941-325E-41E2-B7F5-ED63B83BED7F}"/>
                  </a:ext>
                </a:extLst>
              </p:cNvPr>
              <p:cNvSpPr>
                <a:spLocks noRot="1" noChangeAspect="1" noMove="1" noResize="1" noEditPoints="1" noAdjustHandles="1" noChangeArrowheads="1" noChangeShapeType="1" noTextEdit="1"/>
              </p:cNvSpPr>
              <p:nvPr/>
            </p:nvSpPr>
            <p:spPr bwMode="auto">
              <a:xfrm>
                <a:off x="2385832" y="665260"/>
                <a:ext cx="4194353" cy="461665"/>
              </a:xfrm>
              <a:prstGeom prst="rect">
                <a:avLst/>
              </a:prstGeom>
              <a:blipFill>
                <a:blip r:embed="rId7"/>
                <a:stretch>
                  <a:fillRect l="-2180" t="-10526" b="-2894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4" name="Picture 13">
            <a:extLst>
              <a:ext uri="{FF2B5EF4-FFF2-40B4-BE49-F238E27FC236}">
                <a16:creationId xmlns:a16="http://schemas.microsoft.com/office/drawing/2014/main" id="{C51DF777-D8D2-4EF6-BA05-F6E5FFEF1286}"/>
              </a:ext>
            </a:extLst>
          </p:cNvPr>
          <p:cNvPicPr>
            <a:picLocks noChangeAspect="1"/>
          </p:cNvPicPr>
          <p:nvPr/>
        </p:nvPicPr>
        <p:blipFill>
          <a:blip r:embed="rId8"/>
          <a:stretch>
            <a:fillRect/>
          </a:stretch>
        </p:blipFill>
        <p:spPr>
          <a:xfrm rot="20754934">
            <a:off x="256096" y="786338"/>
            <a:ext cx="2732263" cy="1606612"/>
          </a:xfrm>
          <a:prstGeom prst="rect">
            <a:avLst/>
          </a:prstGeom>
        </p:spPr>
      </p:pic>
      <p:pic>
        <p:nvPicPr>
          <p:cNvPr id="15" name="Picture 14">
            <a:extLst>
              <a:ext uri="{FF2B5EF4-FFF2-40B4-BE49-F238E27FC236}">
                <a16:creationId xmlns:a16="http://schemas.microsoft.com/office/drawing/2014/main" id="{2FB5ABA6-BB7A-4B0D-8B84-DD82EB2580E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857614" y="3047239"/>
            <a:ext cx="2387652" cy="1409578"/>
          </a:xfrm>
          <a:prstGeom prst="rect">
            <a:avLst/>
          </a:prstGeom>
        </p:spPr>
      </p:pic>
      <p:pic>
        <p:nvPicPr>
          <p:cNvPr id="16" name="Picture 15">
            <a:extLst>
              <a:ext uri="{FF2B5EF4-FFF2-40B4-BE49-F238E27FC236}">
                <a16:creationId xmlns:a16="http://schemas.microsoft.com/office/drawing/2014/main" id="{D54DEF28-4894-4B90-AD6E-9AF5235E040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095356" y="2956073"/>
            <a:ext cx="2387653" cy="1409578"/>
          </a:xfrm>
          <a:prstGeom prst="rect">
            <a:avLst/>
          </a:prstGeom>
        </p:spPr>
      </p:pic>
      <p:pic>
        <p:nvPicPr>
          <p:cNvPr id="17" name="Picture 16">
            <a:extLst>
              <a:ext uri="{FF2B5EF4-FFF2-40B4-BE49-F238E27FC236}">
                <a16:creationId xmlns:a16="http://schemas.microsoft.com/office/drawing/2014/main" id="{84374745-8EEA-4493-B206-3B52FD2FDAF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149738" y="1559635"/>
            <a:ext cx="2278891" cy="1345369"/>
          </a:xfrm>
          <a:prstGeom prst="rect">
            <a:avLst/>
          </a:prstGeom>
        </p:spPr>
      </p:pic>
      <p:pic>
        <p:nvPicPr>
          <p:cNvPr id="18" name="Picture 17">
            <a:extLst>
              <a:ext uri="{FF2B5EF4-FFF2-40B4-BE49-F238E27FC236}">
                <a16:creationId xmlns:a16="http://schemas.microsoft.com/office/drawing/2014/main" id="{CAB75D01-753A-48E2-BD97-6E444720B5F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796837" y="1559635"/>
            <a:ext cx="2448429" cy="144545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86D4286-E932-4604-9AE8-D4EF42B9EDAE}"/>
                  </a:ext>
                </a:extLst>
              </p:cNvPr>
              <p:cNvSpPr txBox="1"/>
              <p:nvPr/>
            </p:nvSpPr>
            <p:spPr>
              <a:xfrm>
                <a:off x="2564535" y="1995040"/>
                <a:ext cx="1102106"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&gt;</m:t>
                    </m:r>
                    <m:r>
                      <a:rPr lang="en-US" sz="240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E86D4286-E932-4604-9AE8-D4EF42B9EDAE}"/>
                  </a:ext>
                </a:extLst>
              </p:cNvPr>
              <p:cNvSpPr txBox="1">
                <a:spLocks noRot="1" noChangeAspect="1" noMove="1" noResize="1" noEditPoints="1" noAdjustHandles="1" noChangeArrowheads="1" noChangeShapeType="1" noTextEdit="1"/>
              </p:cNvSpPr>
              <p:nvPr/>
            </p:nvSpPr>
            <p:spPr>
              <a:xfrm>
                <a:off x="2564535" y="1995040"/>
                <a:ext cx="1102106" cy="830997"/>
              </a:xfrm>
              <a:prstGeom prst="rect">
                <a:avLst/>
              </a:prstGeom>
              <a:blipFill>
                <a:blip r:embed="rId11"/>
                <a:stretch>
                  <a:fillRect l="-8889" t="-5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50659D6-FF5F-425F-BE3D-AB12AC32091C}"/>
                  </a:ext>
                </a:extLst>
              </p:cNvPr>
              <p:cNvSpPr txBox="1"/>
              <p:nvPr/>
            </p:nvSpPr>
            <p:spPr>
              <a:xfrm>
                <a:off x="2608590" y="3427588"/>
                <a:ext cx="1288238"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&lt;</m:t>
                    </m:r>
                    <m:r>
                      <a:rPr lang="en-US" sz="240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450659D6-FF5F-425F-BE3D-AB12AC32091C}"/>
                  </a:ext>
                </a:extLst>
              </p:cNvPr>
              <p:cNvSpPr txBox="1">
                <a:spLocks noRot="1" noChangeAspect="1" noMove="1" noResize="1" noEditPoints="1" noAdjustHandles="1" noChangeArrowheads="1" noChangeShapeType="1" noTextEdit="1"/>
              </p:cNvSpPr>
              <p:nvPr/>
            </p:nvSpPr>
            <p:spPr>
              <a:xfrm>
                <a:off x="2608590" y="3427588"/>
                <a:ext cx="1288238" cy="461665"/>
              </a:xfrm>
              <a:prstGeom prst="rect">
                <a:avLst/>
              </a:prstGeom>
              <a:blipFill>
                <a:blip r:embed="rId12"/>
                <a:stretch>
                  <a:fillRect l="-7583" t="-10526" r="-474"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1A989ED-FC1E-4DE6-9F5F-0C42EE51AC69}"/>
                  </a:ext>
                </a:extLst>
              </p:cNvPr>
              <p:cNvSpPr txBox="1"/>
              <p:nvPr/>
            </p:nvSpPr>
            <p:spPr>
              <a:xfrm>
                <a:off x="5357908" y="2024197"/>
                <a:ext cx="1286634"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01A989ED-FC1E-4DE6-9F5F-0C42EE51AC69}"/>
                  </a:ext>
                </a:extLst>
              </p:cNvPr>
              <p:cNvSpPr txBox="1">
                <a:spLocks noRot="1" noChangeAspect="1" noMove="1" noResize="1" noEditPoints="1" noAdjustHandles="1" noChangeArrowheads="1" noChangeShapeType="1" noTextEdit="1"/>
              </p:cNvSpPr>
              <p:nvPr/>
            </p:nvSpPr>
            <p:spPr>
              <a:xfrm>
                <a:off x="5357908" y="2024197"/>
                <a:ext cx="1286634" cy="461665"/>
              </a:xfrm>
              <a:prstGeom prst="rect">
                <a:avLst/>
              </a:prstGeom>
              <a:blipFill>
                <a:blip r:embed="rId13"/>
                <a:stretch>
                  <a:fillRect l="-7583"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E4008E5-CAAB-4ED9-AB11-65D5DDAE85B9}"/>
                  </a:ext>
                </a:extLst>
              </p:cNvPr>
              <p:cNvSpPr txBox="1"/>
              <p:nvPr/>
            </p:nvSpPr>
            <p:spPr>
              <a:xfrm>
                <a:off x="5000862" y="3469655"/>
                <a:ext cx="2494401"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D. </a:t>
                </a:r>
                <a14:m>
                  <m:oMath xmlns:m="http://schemas.openxmlformats.org/officeDocument/2006/math">
                    <m:r>
                      <a:rPr lang="en-US" sz="2400" i="1" smtClean="0">
                        <a:latin typeface="Cambria Math" panose="02040503050406030204" pitchFamily="18" charset="0"/>
                      </a:rPr>
                      <m:t>𝑥</m:t>
                    </m:r>
                    <m:r>
                      <a:rPr lang="en-US" sz="2400" i="1" smtClean="0">
                        <a:latin typeface="Cambria Math" panose="02040503050406030204" pitchFamily="18" charset="0"/>
                      </a:rPr>
                      <m:t>&gt;</m:t>
                    </m:r>
                    <m:r>
                      <a:rPr lang="en-US" sz="2400" i="1" smtClean="0">
                        <a:latin typeface="Cambria Math" panose="02040503050406030204" pitchFamily="18" charset="0"/>
                      </a:rPr>
                      <m:t>0</m:t>
                    </m:r>
                  </m:oMath>
                </a14:m>
                <a:r>
                  <a:rPr lang="en-US" sz="2400">
                    <a:latin typeface="Times New Roman" panose="02020603050405020304" pitchFamily="18" charset="0"/>
                    <a:cs typeface="Times New Roman" panose="02020603050405020304" pitchFamily="18" charset="0"/>
                  </a:rPr>
                  <a:t> và </a:t>
                </a:r>
                <a14:m>
                  <m:oMath xmlns:m="http://schemas.openxmlformats.org/officeDocument/2006/math">
                    <m:r>
                      <a:rPr lang="en-US" sz="2400" i="1">
                        <a:latin typeface="Cambria Math" panose="02040503050406030204" pitchFamily="18" charset="0"/>
                      </a:rPr>
                      <m:t>𝑥</m:t>
                    </m:r>
                    <m:r>
                      <a:rPr lang="en-US" sz="2400" i="1">
                        <a:latin typeface="Cambria Math" panose="02040503050406030204" pitchFamily="18" charset="0"/>
                      </a:rPr>
                      <m:t>&lt;</m:t>
                    </m:r>
                    <m:r>
                      <a:rPr lang="en-US" sz="2400" i="1">
                        <a:latin typeface="Cambria Math" panose="02040503050406030204" pitchFamily="18" charset="0"/>
                      </a:rPr>
                      <m:t>0</m:t>
                    </m:r>
                  </m:oMath>
                </a14:m>
                <a:endParaRPr lang="en-US" sz="2400">
                  <a:latin typeface="Times New Roman" panose="020206030504050203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FE4008E5-CAAB-4ED9-AB11-65D5DDAE85B9}"/>
                  </a:ext>
                </a:extLst>
              </p:cNvPr>
              <p:cNvSpPr txBox="1">
                <a:spLocks noRot="1" noChangeAspect="1" noMove="1" noResize="1" noEditPoints="1" noAdjustHandles="1" noChangeArrowheads="1" noChangeShapeType="1" noTextEdit="1"/>
              </p:cNvSpPr>
              <p:nvPr/>
            </p:nvSpPr>
            <p:spPr>
              <a:xfrm>
                <a:off x="5000862" y="3469655"/>
                <a:ext cx="2494401" cy="461665"/>
              </a:xfrm>
              <a:prstGeom prst="rect">
                <a:avLst/>
              </a:prstGeom>
              <a:blipFill>
                <a:blip r:embed="rId14"/>
                <a:stretch>
                  <a:fillRect l="-3659" t="-10526" b="-28947"/>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D81EA63F-9493-474D-9C95-49870FC0DFB1}"/>
              </a:ext>
            </a:extLst>
          </p:cNvPr>
          <p:cNvSpPr/>
          <p:nvPr/>
        </p:nvSpPr>
        <p:spPr>
          <a:xfrm>
            <a:off x="2752672" y="2068541"/>
            <a:ext cx="332499"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814CED34-02AD-45F3-9D5F-6BD67973252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3" name="Hộp Văn bản 22">
                <a:extLst>
                  <a:ext uri="{FF2B5EF4-FFF2-40B4-BE49-F238E27FC236}">
                    <a16:creationId xmlns:a16="http://schemas.microsoft.com/office/drawing/2014/main" id="{814CED34-02AD-45F3-9D5F-6BD67973252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fgf">
            <a:extLst>
              <a:ext uri="{FF2B5EF4-FFF2-40B4-BE49-F238E27FC236}">
                <a16:creationId xmlns:a16="http://schemas.microsoft.com/office/drawing/2014/main" id="{D80FA74D-5DC5-41DC-8BC0-7598FAF3A98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3">
            <a:extLst>
              <a:ext uri="{FF2B5EF4-FFF2-40B4-BE49-F238E27FC236}">
                <a16:creationId xmlns:a16="http://schemas.microsoft.com/office/drawing/2014/main" id="{D080EF55-044C-4FAE-BC7A-0385DAB10209}"/>
              </a:ext>
            </a:extLst>
          </p:cNvPr>
          <p:cNvGraphicFramePr>
            <a:graphicFrameLocks noChangeAspect="1"/>
          </p:cNvGraphicFramePr>
          <p:nvPr>
            <p:extLst>
              <p:ext uri="{D42A27DB-BD31-4B8C-83A1-F6EECF244321}">
                <p14:modId xmlns:p14="http://schemas.microsoft.com/office/powerpoint/2010/main" val="3454029925"/>
              </p:ext>
            </p:extLst>
          </p:nvPr>
        </p:nvGraphicFramePr>
        <p:xfrm>
          <a:off x="620842" y="372160"/>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2050" name="Object 3">
                        <a:extLst>
                          <a:ext uri="{FF2B5EF4-FFF2-40B4-BE49-F238E27FC236}">
                            <a16:creationId xmlns:a16="http://schemas.microsoft.com/office/drawing/2014/main" id="{D080EF55-044C-4FAE-BC7A-0385DAB10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42" y="372160"/>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052" name="Picture 4" descr="FSTV116">
            <a:extLst>
              <a:ext uri="{FF2B5EF4-FFF2-40B4-BE49-F238E27FC236}">
                <a16:creationId xmlns:a16="http://schemas.microsoft.com/office/drawing/2014/main" id="{63DCAFE2-71ED-40FC-AA05-C06365CD59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839428" y="384310"/>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AutoShape 5">
            <a:hlinkClick r:id="rId6" action="ppaction://hlinksldjump" highlightClick="1"/>
            <a:extLst>
              <a:ext uri="{FF2B5EF4-FFF2-40B4-BE49-F238E27FC236}">
                <a16:creationId xmlns:a16="http://schemas.microsoft.com/office/drawing/2014/main" id="{6556C061-6F93-4560-BA4A-B37A208CBA93}"/>
              </a:ext>
            </a:extLst>
          </p:cNvPr>
          <p:cNvSpPr>
            <a:spLocks noChangeArrowheads="1"/>
          </p:cNvSpPr>
          <p:nvPr/>
        </p:nvSpPr>
        <p:spPr bwMode="auto">
          <a:xfrm>
            <a:off x="8091966" y="4486403"/>
            <a:ext cx="342900" cy="457199"/>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dirty="0"/>
          </a:p>
        </p:txBody>
      </p:sp>
      <p:pic>
        <p:nvPicPr>
          <p:cNvPr id="51" name="Picture 50">
            <a:extLst>
              <a:ext uri="{FF2B5EF4-FFF2-40B4-BE49-F238E27FC236}">
                <a16:creationId xmlns:a16="http://schemas.microsoft.com/office/drawing/2014/main" id="{BF0ACE17-5505-4DA9-A026-8322BE23EA24}"/>
              </a:ext>
            </a:extLst>
          </p:cNvPr>
          <p:cNvPicPr>
            <a:picLocks noChangeAspect="1"/>
          </p:cNvPicPr>
          <p:nvPr/>
        </p:nvPicPr>
        <p:blipFill>
          <a:blip r:embed="rId7"/>
          <a:stretch>
            <a:fillRect/>
          </a:stretch>
        </p:blipFill>
        <p:spPr>
          <a:xfrm rot="20806214">
            <a:off x="333003" y="684011"/>
            <a:ext cx="2926098" cy="1731548"/>
          </a:xfrm>
          <a:prstGeom prst="rect">
            <a:avLst/>
          </a:prstGeom>
        </p:spPr>
      </p:pic>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E7C5E2C1-B21A-4E76-860F-F88B647261CD}"/>
                  </a:ext>
                </a:extLst>
              </p:cNvPr>
              <p:cNvSpPr txBox="1"/>
              <p:nvPr/>
            </p:nvSpPr>
            <p:spPr>
              <a:xfrm>
                <a:off x="3008522" y="671137"/>
                <a:ext cx="6262511" cy="830997"/>
              </a:xfrm>
              <a:prstGeom prst="rect">
                <a:avLst/>
              </a:prstGeom>
              <a:noFill/>
            </p:spPr>
            <p:txBody>
              <a:bodyPr wrap="square" rtlCol="0">
                <a:spAutoFit/>
              </a:bodyPr>
              <a:lstStyle/>
              <a:p>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àm 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nghịch</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altLang="en-US" sz="2400" b="0" i="0" u="none" strike="noStrike" cap="none" normalizeH="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vi-VN"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mc:Choice>
        <mc:Fallback xmlns="">
          <p:sp>
            <p:nvSpPr>
              <p:cNvPr id="52" name="TextBox 51">
                <a:extLst>
                  <a:ext uri="{FF2B5EF4-FFF2-40B4-BE49-F238E27FC236}">
                    <a16:creationId xmlns:a16="http://schemas.microsoft.com/office/drawing/2014/main" id="{E7C5E2C1-B21A-4E76-860F-F88B647261CD}"/>
                  </a:ext>
                </a:extLst>
              </p:cNvPr>
              <p:cNvSpPr txBox="1">
                <a:spLocks noRot="1" noChangeAspect="1" noMove="1" noResize="1" noEditPoints="1" noAdjustHandles="1" noChangeArrowheads="1" noChangeShapeType="1" noTextEdit="1"/>
              </p:cNvSpPr>
              <p:nvPr/>
            </p:nvSpPr>
            <p:spPr>
              <a:xfrm>
                <a:off x="3008522" y="671137"/>
                <a:ext cx="6262511" cy="830997"/>
              </a:xfrm>
              <a:prstGeom prst="rect">
                <a:avLst/>
              </a:prstGeom>
              <a:blipFill>
                <a:blip r:embed="rId8"/>
                <a:stretch>
                  <a:fillRect l="-1558" t="-5882"/>
                </a:stretch>
              </a:blipFill>
            </p:spPr>
            <p:txBody>
              <a:bodyPr/>
              <a:lstStyle/>
              <a:p>
                <a:r>
                  <a:rPr lang="en-US">
                    <a:noFill/>
                  </a:rPr>
                  <a:t> </a:t>
                </a:r>
              </a:p>
            </p:txBody>
          </p:sp>
        </mc:Fallback>
      </mc:AlternateContent>
      <p:pic>
        <p:nvPicPr>
          <p:cNvPr id="53" name="Picture 52">
            <a:extLst>
              <a:ext uri="{FF2B5EF4-FFF2-40B4-BE49-F238E27FC236}">
                <a16:creationId xmlns:a16="http://schemas.microsoft.com/office/drawing/2014/main" id="{6E6BAEC4-97E6-41A0-AFDC-612B16FC09C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621412" y="1510970"/>
            <a:ext cx="2278891" cy="1345369"/>
          </a:xfrm>
          <a:prstGeom prst="rect">
            <a:avLst/>
          </a:prstGeom>
        </p:spPr>
      </p:pic>
      <p:pic>
        <p:nvPicPr>
          <p:cNvPr id="54" name="Picture 53">
            <a:extLst>
              <a:ext uri="{FF2B5EF4-FFF2-40B4-BE49-F238E27FC236}">
                <a16:creationId xmlns:a16="http://schemas.microsoft.com/office/drawing/2014/main" id="{46C4BFF2-83D3-4277-B519-781CF8DAAEA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679282" y="2859034"/>
            <a:ext cx="2278891" cy="1345369"/>
          </a:xfrm>
          <a:prstGeom prst="rect">
            <a:avLst/>
          </a:prstGeom>
        </p:spPr>
      </p:pic>
      <p:pic>
        <p:nvPicPr>
          <p:cNvPr id="55" name="Picture 54">
            <a:extLst>
              <a:ext uri="{FF2B5EF4-FFF2-40B4-BE49-F238E27FC236}">
                <a16:creationId xmlns:a16="http://schemas.microsoft.com/office/drawing/2014/main" id="{42F74940-F7E4-408F-A2CB-659E033F44D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285657" y="2893009"/>
            <a:ext cx="2278891" cy="1345369"/>
          </a:xfrm>
          <a:prstGeom prst="rect">
            <a:avLst/>
          </a:prstGeom>
        </p:spPr>
      </p:pic>
      <p:pic>
        <p:nvPicPr>
          <p:cNvPr id="56" name="Picture 55">
            <a:extLst>
              <a:ext uri="{FF2B5EF4-FFF2-40B4-BE49-F238E27FC236}">
                <a16:creationId xmlns:a16="http://schemas.microsoft.com/office/drawing/2014/main" id="{92BC3F35-9EA2-44E5-A680-7ED554E78D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190083" y="1434590"/>
            <a:ext cx="2278891" cy="1345369"/>
          </a:xfrm>
          <a:prstGeom prst="rect">
            <a:avLst/>
          </a:prstGeom>
        </p:spPr>
      </p:pic>
      <p:sp>
        <p:nvSpPr>
          <p:cNvPr id="57" name="TextBox 56">
            <a:extLst>
              <a:ext uri="{FF2B5EF4-FFF2-40B4-BE49-F238E27FC236}">
                <a16:creationId xmlns:a16="http://schemas.microsoft.com/office/drawing/2014/main" id="{6DB274C8-6E85-45FF-9985-6BECAA9C2165}"/>
              </a:ext>
            </a:extLst>
          </p:cNvPr>
          <p:cNvSpPr txBox="1"/>
          <p:nvPr/>
        </p:nvSpPr>
        <p:spPr>
          <a:xfrm>
            <a:off x="4330770" y="1722765"/>
            <a:ext cx="65" cy="215444"/>
          </a:xfrm>
          <a:prstGeom prst="rect">
            <a:avLst/>
          </a:prstGeom>
          <a:noFill/>
        </p:spPr>
        <p:txBody>
          <a:bodyPr wrap="none" lIns="0" tIns="0" rIns="0" bIns="0" rtlCol="0">
            <a:spAutoFit/>
          </a:bodyPr>
          <a:lstStyle/>
          <a:p>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90D533AE-0814-42EA-85C6-1786E3102CC7}"/>
                  </a:ext>
                </a:extLst>
              </p:cNvPr>
              <p:cNvSpPr txBox="1"/>
              <p:nvPr/>
            </p:nvSpPr>
            <p:spPr>
              <a:xfrm>
                <a:off x="3091781" y="1915472"/>
                <a:ext cx="1783459" cy="461665"/>
              </a:xfrm>
              <a:prstGeom prst="rect">
                <a:avLst/>
              </a:prstGeom>
              <a:noFill/>
            </p:spPr>
            <p:txBody>
              <a:bodyPr wrap="square" rtlCol="0">
                <a:spAutoFit/>
              </a:bodyPr>
              <a:lstStyle/>
              <a:p>
                <a:r>
                  <a:rPr lang="en-US" sz="2400" b="0" dirty="0">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58" name="TextBox 57">
                <a:extLst>
                  <a:ext uri="{FF2B5EF4-FFF2-40B4-BE49-F238E27FC236}">
                    <a16:creationId xmlns:a16="http://schemas.microsoft.com/office/drawing/2014/main" id="{90D533AE-0814-42EA-85C6-1786E3102CC7}"/>
                  </a:ext>
                </a:extLst>
              </p:cNvPr>
              <p:cNvSpPr txBox="1">
                <a:spLocks noRot="1" noChangeAspect="1" noMove="1" noResize="1" noEditPoints="1" noAdjustHandles="1" noChangeArrowheads="1" noChangeShapeType="1" noTextEdit="1"/>
              </p:cNvSpPr>
              <p:nvPr/>
            </p:nvSpPr>
            <p:spPr>
              <a:xfrm>
                <a:off x="3091781" y="1915472"/>
                <a:ext cx="1783459" cy="461665"/>
              </a:xfrm>
              <a:prstGeom prst="rect">
                <a:avLst/>
              </a:prstGeom>
              <a:blipFill>
                <a:blip r:embed="rId11"/>
                <a:stretch>
                  <a:fillRect l="-5119"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5045E37-9D22-4405-959C-02EA693BFDD1}"/>
                  </a:ext>
                </a:extLst>
              </p:cNvPr>
              <p:cNvSpPr txBox="1"/>
              <p:nvPr/>
            </p:nvSpPr>
            <p:spPr>
              <a:xfrm>
                <a:off x="3091782" y="3338459"/>
                <a:ext cx="1391407"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B</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0"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59" name="TextBox 58">
                <a:extLst>
                  <a:ext uri="{FF2B5EF4-FFF2-40B4-BE49-F238E27FC236}">
                    <a16:creationId xmlns:a16="http://schemas.microsoft.com/office/drawing/2014/main" id="{D5045E37-9D22-4405-959C-02EA693BFDD1}"/>
                  </a:ext>
                </a:extLst>
              </p:cNvPr>
              <p:cNvSpPr txBox="1">
                <a:spLocks noRot="1" noChangeAspect="1" noMove="1" noResize="1" noEditPoints="1" noAdjustHandles="1" noChangeArrowheads="1" noChangeShapeType="1" noTextEdit="1"/>
              </p:cNvSpPr>
              <p:nvPr/>
            </p:nvSpPr>
            <p:spPr>
              <a:xfrm>
                <a:off x="3091782" y="3338459"/>
                <a:ext cx="1391407" cy="461665"/>
              </a:xfrm>
              <a:prstGeom prst="rect">
                <a:avLst/>
              </a:prstGeom>
              <a:blipFill>
                <a:blip r:embed="rId12"/>
                <a:stretch>
                  <a:fillRect l="-6579"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4A1C2B8-1A8B-45D0-8E54-F05BB0F1B9E0}"/>
                  </a:ext>
                </a:extLst>
              </p:cNvPr>
              <p:cNvSpPr txBox="1"/>
              <p:nvPr/>
            </p:nvSpPr>
            <p:spPr>
              <a:xfrm>
                <a:off x="5682831" y="1850079"/>
                <a:ext cx="1484544"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C</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&gt;</m:t>
                    </m:r>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F4A1C2B8-1A8B-45D0-8E54-F05BB0F1B9E0}"/>
                  </a:ext>
                </a:extLst>
              </p:cNvPr>
              <p:cNvSpPr txBox="1">
                <a:spLocks noRot="1" noChangeAspect="1" noMove="1" noResize="1" noEditPoints="1" noAdjustHandles="1" noChangeArrowheads="1" noChangeShapeType="1" noTextEdit="1"/>
              </p:cNvSpPr>
              <p:nvPr/>
            </p:nvSpPr>
            <p:spPr>
              <a:xfrm>
                <a:off x="5682831" y="1850079"/>
                <a:ext cx="1484544" cy="461665"/>
              </a:xfrm>
              <a:prstGeom prst="rect">
                <a:avLst/>
              </a:prstGeom>
              <a:blipFill>
                <a:blip r:embed="rId13"/>
                <a:stretch>
                  <a:fillRect l="-6148"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4BA6C9C-EA35-4B12-AE4B-4D89155E0BF7}"/>
                  </a:ext>
                </a:extLst>
              </p:cNvPr>
              <p:cNvSpPr txBox="1"/>
              <p:nvPr/>
            </p:nvSpPr>
            <p:spPr>
              <a:xfrm>
                <a:off x="5750711" y="3260841"/>
                <a:ext cx="1553408"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D</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&lt;</m:t>
                    </m:r>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61" name="TextBox 60">
                <a:extLst>
                  <a:ext uri="{FF2B5EF4-FFF2-40B4-BE49-F238E27FC236}">
                    <a16:creationId xmlns:a16="http://schemas.microsoft.com/office/drawing/2014/main" id="{D4BA6C9C-EA35-4B12-AE4B-4D89155E0BF7}"/>
                  </a:ext>
                </a:extLst>
              </p:cNvPr>
              <p:cNvSpPr txBox="1">
                <a:spLocks noRot="1" noChangeAspect="1" noMove="1" noResize="1" noEditPoints="1" noAdjustHandles="1" noChangeArrowheads="1" noChangeShapeType="1" noTextEdit="1"/>
              </p:cNvSpPr>
              <p:nvPr/>
            </p:nvSpPr>
            <p:spPr>
              <a:xfrm>
                <a:off x="5750711" y="3260841"/>
                <a:ext cx="1553408" cy="461665"/>
              </a:xfrm>
              <a:prstGeom prst="rect">
                <a:avLst/>
              </a:prstGeom>
              <a:blipFill>
                <a:blip r:embed="rId14"/>
                <a:stretch>
                  <a:fillRect l="-5882" t="-10526" b="-28947"/>
                </a:stretch>
              </a:blipFill>
            </p:spPr>
            <p:txBody>
              <a:bodyPr/>
              <a:lstStyle/>
              <a:p>
                <a:r>
                  <a:rPr lang="en-US">
                    <a:noFill/>
                  </a:rPr>
                  <a:t> </a:t>
                </a:r>
              </a:p>
            </p:txBody>
          </p:sp>
        </mc:Fallback>
      </mc:AlternateContent>
      <p:sp>
        <p:nvSpPr>
          <p:cNvPr id="62" name="Oval 61">
            <a:extLst>
              <a:ext uri="{FF2B5EF4-FFF2-40B4-BE49-F238E27FC236}">
                <a16:creationId xmlns:a16="http://schemas.microsoft.com/office/drawing/2014/main" id="{B8C77714-1FCF-444A-BBCE-D7622BBFAE9D}"/>
              </a:ext>
            </a:extLst>
          </p:cNvPr>
          <p:cNvSpPr/>
          <p:nvPr/>
        </p:nvSpPr>
        <p:spPr>
          <a:xfrm>
            <a:off x="5807278" y="3314554"/>
            <a:ext cx="332499"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id="{551F716F-3CDF-4123-9F07-258A9A2827A6}"/>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8" name="Hộp Văn bản 17">
                <a:extLst>
                  <a:ext uri="{FF2B5EF4-FFF2-40B4-BE49-F238E27FC236}">
                    <a16:creationId xmlns:a16="http://schemas.microsoft.com/office/drawing/2014/main" id="{551F716F-3CDF-4123-9F07-258A9A2827A6}"/>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circle(in)">
                                      <p:cBhvr>
                                        <p:cTn id="7"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fgf">
            <a:extLst>
              <a:ext uri="{FF2B5EF4-FFF2-40B4-BE49-F238E27FC236}">
                <a16:creationId xmlns:a16="http://schemas.microsoft.com/office/drawing/2014/main" id="{1EF61B41-04B9-45C1-89EF-7DE1F19663A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74" name="Object 3">
            <a:extLst>
              <a:ext uri="{FF2B5EF4-FFF2-40B4-BE49-F238E27FC236}">
                <a16:creationId xmlns:a16="http://schemas.microsoft.com/office/drawing/2014/main" id="{37F68579-D96C-4F6C-A0ED-3DA3F2BB7EC1}"/>
              </a:ext>
            </a:extLst>
          </p:cNvPr>
          <p:cNvGraphicFramePr>
            <a:graphicFrameLocks noChangeAspect="1"/>
          </p:cNvGraphicFramePr>
          <p:nvPr>
            <p:extLst>
              <p:ext uri="{D42A27DB-BD31-4B8C-83A1-F6EECF244321}">
                <p14:modId xmlns:p14="http://schemas.microsoft.com/office/powerpoint/2010/main" val="1842182335"/>
              </p:ext>
            </p:extLst>
          </p:nvPr>
        </p:nvGraphicFramePr>
        <p:xfrm>
          <a:off x="376646" y="449175"/>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3074" name="Object 3">
                        <a:extLst>
                          <a:ext uri="{FF2B5EF4-FFF2-40B4-BE49-F238E27FC236}">
                            <a16:creationId xmlns:a16="http://schemas.microsoft.com/office/drawing/2014/main" id="{37F68579-D96C-4F6C-A0ED-3DA3F2BB7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46" y="449175"/>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076" name="Picture 4" descr="FSTV116">
            <a:extLst>
              <a:ext uri="{FF2B5EF4-FFF2-40B4-BE49-F238E27FC236}">
                <a16:creationId xmlns:a16="http://schemas.microsoft.com/office/drawing/2014/main" id="{F2434130-E2D7-43A1-87B4-A007C18EDC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343368" y="352038"/>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AutoShape 5">
            <a:hlinkClick r:id="rId6" action="ppaction://hlinksldjump" highlightClick="1"/>
            <a:extLst>
              <a:ext uri="{FF2B5EF4-FFF2-40B4-BE49-F238E27FC236}">
                <a16:creationId xmlns:a16="http://schemas.microsoft.com/office/drawing/2014/main" id="{FE9FB324-033A-4DF8-9FE9-F91CC462DE83}"/>
              </a:ext>
            </a:extLst>
          </p:cNvPr>
          <p:cNvSpPr>
            <a:spLocks noChangeArrowheads="1"/>
          </p:cNvSpPr>
          <p:nvPr/>
        </p:nvSpPr>
        <p:spPr bwMode="auto">
          <a:xfrm>
            <a:off x="8154489"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24" name="Picture 23">
            <a:extLst>
              <a:ext uri="{FF2B5EF4-FFF2-40B4-BE49-F238E27FC236}">
                <a16:creationId xmlns:a16="http://schemas.microsoft.com/office/drawing/2014/main" id="{4BE368EB-6846-4669-9191-F4B164139A5A}"/>
              </a:ext>
            </a:extLst>
          </p:cNvPr>
          <p:cNvPicPr>
            <a:picLocks noChangeAspect="1"/>
          </p:cNvPicPr>
          <p:nvPr/>
        </p:nvPicPr>
        <p:blipFill>
          <a:blip r:embed="rId7"/>
          <a:stretch>
            <a:fillRect/>
          </a:stretch>
        </p:blipFill>
        <p:spPr>
          <a:xfrm rot="20882301">
            <a:off x="441527" y="787355"/>
            <a:ext cx="2641034" cy="1562858"/>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19BB149-468F-43E2-9F95-4EBA45E971BF}"/>
                  </a:ext>
                </a:extLst>
              </p:cNvPr>
              <p:cNvSpPr txBox="1"/>
              <p:nvPr/>
            </p:nvSpPr>
            <p:spPr>
              <a:xfrm>
                <a:off x="1335100" y="308452"/>
                <a:ext cx="7532546" cy="1687963"/>
              </a:xfrm>
              <a:prstGeom prst="rect">
                <a:avLst/>
              </a:prstGeom>
              <a:noFill/>
            </p:spPr>
            <p:txBody>
              <a:bodyPr wrap="square" rtlCol="0">
                <a:spAutoFit/>
              </a:bodyPr>
              <a:lstStyle/>
              <a:p>
                <a:pPr>
                  <a:lnSpc>
                    <a:spcPct val="150000"/>
                  </a:lnSpc>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e>
                    </m:d>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2</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smtClean="0">
                        <a:ln>
                          <a:noFill/>
                        </a:ln>
                        <a:solidFill>
                          <a:schemeClr val="tx1"/>
                        </a:solidFill>
                        <a:effectLst/>
                        <a:latin typeface="Cambria Math" panose="02040503050406030204" pitchFamily="18" charset="0"/>
                      </a:rPr>
                      <m:t>𝑚</m:t>
                    </m:r>
                    <m:r>
                      <a:rPr kumimoji="0" lang="en-US" altLang="en-US" sz="2400" b="0" i="1" u="none" strike="noStrike" cap="none" normalizeH="0" smtClean="0">
                        <a:ln>
                          <a:noFill/>
                        </a:ln>
                        <a:solidFill>
                          <a:schemeClr val="tx1"/>
                        </a:solidFill>
                        <a:effectLst/>
                        <a:latin typeface="Cambria Math" panose="02040503050406030204" pitchFamily="18" charset="0"/>
                      </a:rPr>
                      <m:t> </m:t>
                    </m:r>
                  </m:oMath>
                </a14:m>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để</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hàm</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đồng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biến</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smtClean="0">
                        <a:ln>
                          <a:noFill/>
                        </a:ln>
                        <a:solidFill>
                          <a:schemeClr val="tx1"/>
                        </a:solidFill>
                        <a:effectLst/>
                        <a:latin typeface="Cambria Math" panose="02040503050406030204" pitchFamily="18" charset="0"/>
                      </a:rPr>
                      <m:t>𝑥</m:t>
                    </m:r>
                    <m:r>
                      <a:rPr kumimoji="0" lang="en-US" altLang="en-US" sz="2400" b="0" i="1" u="none" strike="noStrike" cap="none" normalizeH="0" smtClean="0">
                        <a:ln>
                          <a:noFill/>
                        </a:ln>
                        <a:solidFill>
                          <a:schemeClr val="tx1"/>
                        </a:solidFill>
                        <a:effectLst/>
                        <a:latin typeface="Cambria Math" panose="02040503050406030204" pitchFamily="18" charset="0"/>
                      </a:rPr>
                      <m:t>&lt;</m:t>
                    </m:r>
                    <m:r>
                      <a:rPr kumimoji="0" lang="en-US" altLang="en-US" sz="2400" b="0" i="1" u="none" strike="noStrike" cap="none" normalizeH="0" smtClean="0">
                        <a:ln>
                          <a:noFill/>
                        </a:ln>
                        <a:solidFill>
                          <a:schemeClr val="tx1"/>
                        </a:solidFill>
                        <a:effectLst/>
                        <a:latin typeface="Cambria Math" panose="02040503050406030204" pitchFamily="18" charset="0"/>
                      </a:rPr>
                      <m:t>0</m:t>
                    </m:r>
                  </m:oMath>
                </a14:m>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119BB149-468F-43E2-9F95-4EBA45E971BF}"/>
                  </a:ext>
                </a:extLst>
              </p:cNvPr>
              <p:cNvSpPr txBox="1">
                <a:spLocks noRot="1" noChangeAspect="1" noMove="1" noResize="1" noEditPoints="1" noAdjustHandles="1" noChangeArrowheads="1" noChangeShapeType="1" noTextEdit="1"/>
              </p:cNvSpPr>
              <p:nvPr/>
            </p:nvSpPr>
            <p:spPr>
              <a:xfrm>
                <a:off x="1335100" y="308452"/>
                <a:ext cx="7532546" cy="1687963"/>
              </a:xfrm>
              <a:prstGeom prst="rect">
                <a:avLst/>
              </a:prstGeom>
              <a:blipFill>
                <a:blip r:embed="rId8"/>
                <a:stretch>
                  <a:fillRect l="-1214"/>
                </a:stretch>
              </a:blipFill>
            </p:spPr>
            <p:txBody>
              <a:bodyPr/>
              <a:lstStyle/>
              <a:p>
                <a:r>
                  <a:rPr lang="en-US">
                    <a:noFill/>
                  </a:rPr>
                  <a:t> </a:t>
                </a:r>
              </a:p>
            </p:txBody>
          </p:sp>
        </mc:Fallback>
      </mc:AlternateContent>
      <p:pic>
        <p:nvPicPr>
          <p:cNvPr id="26" name="Picture 25">
            <a:extLst>
              <a:ext uri="{FF2B5EF4-FFF2-40B4-BE49-F238E27FC236}">
                <a16:creationId xmlns:a16="http://schemas.microsoft.com/office/drawing/2014/main" id="{E931EE56-3FDF-4411-9E2E-DD3F01F87B5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472601" y="1884896"/>
            <a:ext cx="2278891" cy="1345369"/>
          </a:xfrm>
          <a:prstGeom prst="rect">
            <a:avLst/>
          </a:prstGeom>
        </p:spPr>
      </p:pic>
      <p:pic>
        <p:nvPicPr>
          <p:cNvPr id="27" name="Picture 26">
            <a:extLst>
              <a:ext uri="{FF2B5EF4-FFF2-40B4-BE49-F238E27FC236}">
                <a16:creationId xmlns:a16="http://schemas.microsoft.com/office/drawing/2014/main" id="{2F7F2F4A-BAFE-411C-AE76-98787D718A5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761381" y="3165842"/>
            <a:ext cx="2278891" cy="1345369"/>
          </a:xfrm>
          <a:prstGeom prst="rect">
            <a:avLst/>
          </a:prstGeom>
        </p:spPr>
      </p:pic>
      <p:pic>
        <p:nvPicPr>
          <p:cNvPr id="28" name="Picture 27">
            <a:extLst>
              <a:ext uri="{FF2B5EF4-FFF2-40B4-BE49-F238E27FC236}">
                <a16:creationId xmlns:a16="http://schemas.microsoft.com/office/drawing/2014/main" id="{F11CF83F-60F1-4100-B248-B27004CE96F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571221" y="3135437"/>
            <a:ext cx="2278891" cy="1345369"/>
          </a:xfrm>
          <a:prstGeom prst="rect">
            <a:avLst/>
          </a:prstGeom>
        </p:spPr>
      </p:pic>
      <p:pic>
        <p:nvPicPr>
          <p:cNvPr id="29" name="Picture 28">
            <a:extLst>
              <a:ext uri="{FF2B5EF4-FFF2-40B4-BE49-F238E27FC236}">
                <a16:creationId xmlns:a16="http://schemas.microsoft.com/office/drawing/2014/main" id="{C503E94C-12A9-4889-8D11-22FBBD5691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439389" y="1884895"/>
            <a:ext cx="2278891" cy="1345369"/>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44DE02-7A30-45CD-AC6A-A832288B3206}"/>
                  </a:ext>
                </a:extLst>
              </p:cNvPr>
              <p:cNvSpPr txBox="1"/>
              <p:nvPr/>
            </p:nvSpPr>
            <p:spPr>
              <a:xfrm>
                <a:off x="2996485" y="2303974"/>
                <a:ext cx="1788427"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A.  </a:t>
                </a:r>
                <a14:m>
                  <m:oMath xmlns:m="http://schemas.openxmlformats.org/officeDocument/2006/math">
                    <m:r>
                      <a:rPr lang="en-US" sz="2400" b="0" i="0" smtClean="0">
                        <a:latin typeface="Cambria Math" panose="02040503050406030204" pitchFamily="18" charset="0"/>
                      </a:rPr>
                      <m:t> </m:t>
                    </m:r>
                    <m:r>
                      <a:rPr lang="en-US" sz="2400" i="1">
                        <a:latin typeface="Cambria Math" panose="02040503050406030204" pitchFamily="18" charset="0"/>
                      </a:rPr>
                      <m:t>𝑚</m:t>
                    </m:r>
                    <m:r>
                      <a:rPr lang="en-US" sz="2400" i="1">
                        <a:latin typeface="Cambria Math" panose="02040503050406030204" pitchFamily="18" charset="0"/>
                        <a:ea typeface="Cambria Math" panose="02040503050406030204" pitchFamily="18" charset="0"/>
                      </a:rPr>
                      <m:t>&lt;−</m:t>
                    </m:r>
                    <m:r>
                      <a:rPr lang="en-US" sz="2400" i="1">
                        <a:latin typeface="Cambria Math" panose="02040503050406030204" pitchFamily="18" charset="0"/>
                        <a:ea typeface="Cambria Math" panose="02040503050406030204" pitchFamily="18" charset="0"/>
                      </a:rPr>
                      <m:t>2</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1A44DE02-7A30-45CD-AC6A-A832288B3206}"/>
                  </a:ext>
                </a:extLst>
              </p:cNvPr>
              <p:cNvSpPr txBox="1">
                <a:spLocks noRot="1" noChangeAspect="1" noMove="1" noResize="1" noEditPoints="1" noAdjustHandles="1" noChangeArrowheads="1" noChangeShapeType="1" noTextEdit="1"/>
              </p:cNvSpPr>
              <p:nvPr/>
            </p:nvSpPr>
            <p:spPr>
              <a:xfrm>
                <a:off x="2996485" y="2303974"/>
                <a:ext cx="1788427" cy="461665"/>
              </a:xfrm>
              <a:prstGeom prst="rect">
                <a:avLst/>
              </a:prstGeom>
              <a:blipFill>
                <a:blip r:embed="rId11"/>
                <a:stretch>
                  <a:fillRect l="-5461"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3AA60C1-2338-4E34-95DC-C445BF08CA0B}"/>
                  </a:ext>
                </a:extLst>
              </p:cNvPr>
              <p:cNvSpPr txBox="1"/>
              <p:nvPr/>
            </p:nvSpPr>
            <p:spPr>
              <a:xfrm>
                <a:off x="3026368" y="3577290"/>
                <a:ext cx="1788427"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B. </a:t>
                </a:r>
                <a14:m>
                  <m:oMath xmlns:m="http://schemas.openxmlformats.org/officeDocument/2006/math">
                    <m:r>
                      <a:rPr lang="en-US" sz="2400" i="1">
                        <a:latin typeface="Cambria Math" panose="02040503050406030204" pitchFamily="18" charset="0"/>
                      </a:rPr>
                      <m:t>𝑚</m:t>
                    </m:r>
                    <m:r>
                      <a:rPr lang="en-US" sz="2400" b="0" i="1" smtClean="0">
                        <a:latin typeface="Cambria Math" panose="02040503050406030204" pitchFamily="18" charset="0"/>
                      </a:rPr>
                      <m:t>&gt;</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2</m:t>
                    </m:r>
                  </m:oMath>
                </a14:m>
                <a:endParaRPr lang="en-US" sz="2400">
                  <a:latin typeface="Times New Roman" panose="020206030504050203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3AA60C1-2338-4E34-95DC-C445BF08CA0B}"/>
                  </a:ext>
                </a:extLst>
              </p:cNvPr>
              <p:cNvSpPr txBox="1">
                <a:spLocks noRot="1" noChangeAspect="1" noMove="1" noResize="1" noEditPoints="1" noAdjustHandles="1" noChangeArrowheads="1" noChangeShapeType="1" noTextEdit="1"/>
              </p:cNvSpPr>
              <p:nvPr/>
            </p:nvSpPr>
            <p:spPr>
              <a:xfrm>
                <a:off x="3026368" y="3577290"/>
                <a:ext cx="1788427" cy="461665"/>
              </a:xfrm>
              <a:prstGeom prst="rect">
                <a:avLst/>
              </a:prstGeom>
              <a:blipFill>
                <a:blip r:embed="rId12"/>
                <a:stretch>
                  <a:fillRect l="-5102" t="-10526"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B895306-227E-48AD-9634-FF85691276C7}"/>
                  </a:ext>
                </a:extLst>
              </p:cNvPr>
              <p:cNvSpPr txBox="1"/>
              <p:nvPr/>
            </p:nvSpPr>
            <p:spPr>
              <a:xfrm>
                <a:off x="5899832" y="3515396"/>
                <a:ext cx="1684685"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D. </a:t>
                </a:r>
                <a14:m>
                  <m:oMath xmlns:m="http://schemas.openxmlformats.org/officeDocument/2006/math">
                    <m:r>
                      <a:rPr lang="en-US" sz="2400" i="1">
                        <a:latin typeface="Cambria Math" panose="02040503050406030204" pitchFamily="18" charset="0"/>
                      </a:rPr>
                      <m:t>𝑚</m:t>
                    </m:r>
                    <m:r>
                      <a:rPr lang="en-US" sz="2400" i="1">
                        <a:latin typeface="Cambria Math" panose="02040503050406030204" pitchFamily="18" charset="0"/>
                        <a:ea typeface="Cambria Math" panose="02040503050406030204" pitchFamily="18" charset="0"/>
                      </a:rPr>
                      <m:t>&lt;</m:t>
                    </m:r>
                    <m:r>
                      <a:rPr lang="en-US" sz="2400" b="0" i="1" smtClean="0">
                        <a:latin typeface="Cambria Math" panose="02040503050406030204" pitchFamily="18" charset="0"/>
                        <a:ea typeface="Cambria Math" panose="02040503050406030204" pitchFamily="18" charset="0"/>
                      </a:rPr>
                      <m:t>0</m:t>
                    </m:r>
                  </m:oMath>
                </a14:m>
                <a:endParaRPr lang="en-US" sz="2400">
                  <a:latin typeface="Times New Roman" panose="02020603050405020304" pitchFamily="18" charset="0"/>
                  <a:cs typeface="Times New Roman" panose="02020603050405020304" pitchFamily="18" charset="0"/>
                </a:endParaRPr>
              </a:p>
            </p:txBody>
          </p:sp>
        </mc:Choice>
        <mc:Fallback xmlns="">
          <p:sp>
            <p:nvSpPr>
              <p:cNvPr id="32" name="TextBox 31">
                <a:extLst>
                  <a:ext uri="{FF2B5EF4-FFF2-40B4-BE49-F238E27FC236}">
                    <a16:creationId xmlns:a16="http://schemas.microsoft.com/office/drawing/2014/main" id="{DB895306-227E-48AD-9634-FF85691276C7}"/>
                  </a:ext>
                </a:extLst>
              </p:cNvPr>
              <p:cNvSpPr txBox="1">
                <a:spLocks noRot="1" noChangeAspect="1" noMove="1" noResize="1" noEditPoints="1" noAdjustHandles="1" noChangeArrowheads="1" noChangeShapeType="1" noTextEdit="1"/>
              </p:cNvSpPr>
              <p:nvPr/>
            </p:nvSpPr>
            <p:spPr>
              <a:xfrm>
                <a:off x="5899832" y="3515396"/>
                <a:ext cx="1684685" cy="461665"/>
              </a:xfrm>
              <a:prstGeom prst="rect">
                <a:avLst/>
              </a:prstGeom>
              <a:blipFill>
                <a:blip r:embed="rId13"/>
                <a:stretch>
                  <a:fillRect l="-5797" t="-10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958A78E-397F-4C59-A197-5EF3E2A8A727}"/>
                  </a:ext>
                </a:extLst>
              </p:cNvPr>
              <p:cNvSpPr txBox="1"/>
              <p:nvPr/>
            </p:nvSpPr>
            <p:spPr>
              <a:xfrm>
                <a:off x="5899832" y="2263665"/>
                <a:ext cx="1684685" cy="461665"/>
              </a:xfrm>
              <a:prstGeom prst="rect">
                <a:avLst/>
              </a:prstGeom>
              <a:noFill/>
            </p:spPr>
            <p:txBody>
              <a:bodyPr wrap="square">
                <a:spAutoFit/>
              </a:bodyPr>
              <a:lstStyle/>
              <a:p>
                <a:r>
                  <a:rPr lang="en-US" sz="2400">
                    <a:latin typeface="Times New Roman" panose="02020603050405020304" pitchFamily="18" charset="0"/>
                    <a:cs typeface="Times New Roman" panose="02020603050405020304" pitchFamily="18" charset="0"/>
                  </a:rPr>
                  <a:t>C. </a:t>
                </a:r>
                <a14:m>
                  <m:oMath xmlns:m="http://schemas.openxmlformats.org/officeDocument/2006/math">
                    <m:r>
                      <a:rPr lang="en-US" sz="2400" i="1">
                        <a:latin typeface="Cambria Math" panose="02040503050406030204" pitchFamily="18" charset="0"/>
                      </a:rPr>
                      <m:t>𝑚</m:t>
                    </m:r>
                    <m:r>
                      <a:rPr lang="en-US" sz="2400" b="0" i="1" smtClean="0">
                        <a:latin typeface="Cambria Math" panose="02040503050406030204" pitchFamily="18" charset="0"/>
                      </a:rPr>
                      <m:t>&gt;</m:t>
                    </m:r>
                    <m:r>
                      <a:rPr lang="en-US" sz="2400" b="0" i="1" smtClean="0">
                        <a:latin typeface="Cambria Math" panose="02040503050406030204" pitchFamily="18" charset="0"/>
                      </a:rPr>
                      <m:t>0</m:t>
                    </m:r>
                  </m:oMath>
                </a14:m>
                <a:endParaRPr lang="en-US" sz="2400">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D958A78E-397F-4C59-A197-5EF3E2A8A727}"/>
                  </a:ext>
                </a:extLst>
              </p:cNvPr>
              <p:cNvSpPr txBox="1">
                <a:spLocks noRot="1" noChangeAspect="1" noMove="1" noResize="1" noEditPoints="1" noAdjustHandles="1" noChangeArrowheads="1" noChangeShapeType="1" noTextEdit="1"/>
              </p:cNvSpPr>
              <p:nvPr/>
            </p:nvSpPr>
            <p:spPr>
              <a:xfrm>
                <a:off x="5899832" y="2263665"/>
                <a:ext cx="1684685" cy="461665"/>
              </a:xfrm>
              <a:prstGeom prst="rect">
                <a:avLst/>
              </a:prstGeom>
              <a:blipFill>
                <a:blip r:embed="rId14"/>
                <a:stretch>
                  <a:fillRect l="-5797" t="-10526" b="-28947"/>
                </a:stretch>
              </a:blipFill>
            </p:spPr>
            <p:txBody>
              <a:bodyPr/>
              <a:lstStyle/>
              <a:p>
                <a:r>
                  <a:rPr lang="en-US">
                    <a:noFill/>
                  </a:rPr>
                  <a:t> </a:t>
                </a:r>
              </a:p>
            </p:txBody>
          </p:sp>
        </mc:Fallback>
      </mc:AlternateContent>
      <p:sp>
        <p:nvSpPr>
          <p:cNvPr id="34" name="Oval 33">
            <a:extLst>
              <a:ext uri="{FF2B5EF4-FFF2-40B4-BE49-F238E27FC236}">
                <a16:creationId xmlns:a16="http://schemas.microsoft.com/office/drawing/2014/main" id="{DC562DFF-177F-4A0D-A7E3-2304AD18D464}"/>
              </a:ext>
            </a:extLst>
          </p:cNvPr>
          <p:cNvSpPr/>
          <p:nvPr/>
        </p:nvSpPr>
        <p:spPr>
          <a:xfrm>
            <a:off x="3026368" y="2362678"/>
            <a:ext cx="383989"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72807A0-66DB-4918-996F-59991A7BB91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7" name="Hộp Văn bản 16">
                <a:extLst>
                  <a:ext uri="{FF2B5EF4-FFF2-40B4-BE49-F238E27FC236}">
                    <a16:creationId xmlns:a16="http://schemas.microsoft.com/office/drawing/2014/main" id="{472807A0-66DB-4918-996F-59991A7BB91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 descr="fgf">
            <a:extLst>
              <a:ext uri="{FF2B5EF4-FFF2-40B4-BE49-F238E27FC236}">
                <a16:creationId xmlns:a16="http://schemas.microsoft.com/office/drawing/2014/main" id="{3E491D71-6809-4BFD-B9F3-1C047F06587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98" name="Object 3">
            <a:extLst>
              <a:ext uri="{FF2B5EF4-FFF2-40B4-BE49-F238E27FC236}">
                <a16:creationId xmlns:a16="http://schemas.microsoft.com/office/drawing/2014/main" id="{BA426A41-EACA-41D1-9B32-B54F43D92970}"/>
              </a:ext>
            </a:extLst>
          </p:cNvPr>
          <p:cNvGraphicFramePr>
            <a:graphicFrameLocks noChangeAspect="1"/>
          </p:cNvGraphicFramePr>
          <p:nvPr>
            <p:extLst>
              <p:ext uri="{D42A27DB-BD31-4B8C-83A1-F6EECF244321}">
                <p14:modId xmlns:p14="http://schemas.microsoft.com/office/powerpoint/2010/main" val="2502178412"/>
              </p:ext>
            </p:extLst>
          </p:nvPr>
        </p:nvGraphicFramePr>
        <p:xfrm>
          <a:off x="415133" y="470111"/>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4098" name="Object 3">
                        <a:extLst>
                          <a:ext uri="{FF2B5EF4-FFF2-40B4-BE49-F238E27FC236}">
                            <a16:creationId xmlns:a16="http://schemas.microsoft.com/office/drawing/2014/main" id="{BA426A41-EACA-41D1-9B32-B54F43D92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33" y="470111"/>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100" name="Picture 4" descr="FSTV116">
            <a:extLst>
              <a:ext uri="{FF2B5EF4-FFF2-40B4-BE49-F238E27FC236}">
                <a16:creationId xmlns:a16="http://schemas.microsoft.com/office/drawing/2014/main" id="{DED1C332-710C-44E4-8AD9-82DF348CA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17722" y="486744"/>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a:hlinkClick r:id="rId6" action="ppaction://hlinksldjump" highlightClick="1"/>
            <a:extLst>
              <a:ext uri="{FF2B5EF4-FFF2-40B4-BE49-F238E27FC236}">
                <a16:creationId xmlns:a16="http://schemas.microsoft.com/office/drawing/2014/main" id="{63779F7D-4D3D-479F-B245-1A55F2D28B2A}"/>
              </a:ext>
            </a:extLst>
          </p:cNvPr>
          <p:cNvSpPr>
            <a:spLocks noChangeArrowheads="1"/>
          </p:cNvSpPr>
          <p:nvPr/>
        </p:nvSpPr>
        <p:spPr bwMode="auto">
          <a:xfrm>
            <a:off x="8087733"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12" name="Picture 11">
            <a:extLst>
              <a:ext uri="{FF2B5EF4-FFF2-40B4-BE49-F238E27FC236}">
                <a16:creationId xmlns:a16="http://schemas.microsoft.com/office/drawing/2014/main" id="{45B615B0-93EC-44E7-B78E-F38CBE4A715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329221" y="1504075"/>
            <a:ext cx="2278891" cy="1345369"/>
          </a:xfrm>
          <a:prstGeom prst="rect">
            <a:avLst/>
          </a:prstGeom>
        </p:spPr>
      </p:pic>
      <p:pic>
        <p:nvPicPr>
          <p:cNvPr id="13" name="Picture 12">
            <a:extLst>
              <a:ext uri="{FF2B5EF4-FFF2-40B4-BE49-F238E27FC236}">
                <a16:creationId xmlns:a16="http://schemas.microsoft.com/office/drawing/2014/main" id="{E5B8FDFC-6549-4C88-941B-E3F9E7A858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329220" y="3043462"/>
            <a:ext cx="2278891" cy="1345369"/>
          </a:xfrm>
          <a:prstGeom prst="rect">
            <a:avLst/>
          </a:prstGeom>
        </p:spPr>
      </p:pic>
      <p:pic>
        <p:nvPicPr>
          <p:cNvPr id="14" name="Picture 13">
            <a:extLst>
              <a:ext uri="{FF2B5EF4-FFF2-40B4-BE49-F238E27FC236}">
                <a16:creationId xmlns:a16="http://schemas.microsoft.com/office/drawing/2014/main" id="{17530A3C-3D54-4A8D-99A2-6497531115C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042087" y="3041466"/>
            <a:ext cx="2278891" cy="1345369"/>
          </a:xfrm>
          <a:prstGeom prst="rect">
            <a:avLst/>
          </a:prstGeom>
        </p:spPr>
      </p:pic>
      <p:pic>
        <p:nvPicPr>
          <p:cNvPr id="15" name="Picture 14">
            <a:extLst>
              <a:ext uri="{FF2B5EF4-FFF2-40B4-BE49-F238E27FC236}">
                <a16:creationId xmlns:a16="http://schemas.microsoft.com/office/drawing/2014/main" id="{4C90DD21-DD98-4091-9E57-A376E4DC46D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5042087" y="1501655"/>
            <a:ext cx="2278891" cy="1345369"/>
          </a:xfrm>
          <a:prstGeom prst="rect">
            <a:avLst/>
          </a:prstGeom>
        </p:spPr>
      </p:pic>
      <p:pic>
        <p:nvPicPr>
          <p:cNvPr id="16" name="Picture 15">
            <a:extLst>
              <a:ext uri="{FF2B5EF4-FFF2-40B4-BE49-F238E27FC236}">
                <a16:creationId xmlns:a16="http://schemas.microsoft.com/office/drawing/2014/main" id="{32346972-0DB0-4082-A429-C446C874692E}"/>
              </a:ext>
            </a:extLst>
          </p:cNvPr>
          <p:cNvPicPr>
            <a:picLocks noChangeAspect="1"/>
          </p:cNvPicPr>
          <p:nvPr/>
        </p:nvPicPr>
        <p:blipFill>
          <a:blip r:embed="rId9"/>
          <a:stretch>
            <a:fillRect/>
          </a:stretch>
        </p:blipFill>
        <p:spPr>
          <a:xfrm rot="20781787">
            <a:off x="258639" y="707032"/>
            <a:ext cx="2627408" cy="1544955"/>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8B5059-C5B6-4AF4-98B5-94B77C553A88}"/>
                  </a:ext>
                </a:extLst>
              </p:cNvPr>
              <p:cNvSpPr txBox="1"/>
              <p:nvPr/>
            </p:nvSpPr>
            <p:spPr>
              <a:xfrm>
                <a:off x="2614706" y="691722"/>
                <a:ext cx="4813656" cy="1687963"/>
              </a:xfrm>
              <a:prstGeom prst="rect">
                <a:avLst/>
              </a:prstGeom>
              <a:noFill/>
            </p:spPr>
            <p:txBody>
              <a:bodyPr wrap="square" rtlCol="0">
                <a:spAutoFit/>
              </a:bodyPr>
              <a:lstStyle/>
              <a:p>
                <a:pPr>
                  <a:lnSpc>
                    <a:spcPct val="150000"/>
                  </a:lnSpc>
                </a:pP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tung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độ</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bằng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8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DC8B5059-C5B6-4AF4-98B5-94B77C553A88}"/>
                  </a:ext>
                </a:extLst>
              </p:cNvPr>
              <p:cNvSpPr txBox="1">
                <a:spLocks noRot="1" noChangeAspect="1" noMove="1" noResize="1" noEditPoints="1" noAdjustHandles="1" noChangeArrowheads="1" noChangeShapeType="1" noTextEdit="1"/>
              </p:cNvSpPr>
              <p:nvPr/>
            </p:nvSpPr>
            <p:spPr>
              <a:xfrm>
                <a:off x="2614706" y="691722"/>
                <a:ext cx="4813656" cy="1687963"/>
              </a:xfrm>
              <a:prstGeom prst="rect">
                <a:avLst/>
              </a:prstGeom>
              <a:blipFill>
                <a:blip r:embed="rId10"/>
                <a:stretch>
                  <a:fillRect l="-20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59379118-EB33-4C4B-A435-9B47AF519653}"/>
                  </a:ext>
                </a:extLst>
              </p:cNvPr>
              <p:cNvSpPr txBox="1"/>
              <p:nvPr/>
            </p:nvSpPr>
            <p:spPr>
              <a:xfrm>
                <a:off x="3115456" y="2021197"/>
                <a:ext cx="731290" cy="461665"/>
              </a:xfrm>
              <a:prstGeom prst="rect">
                <a:avLst/>
              </a:prstGeom>
              <a:noFill/>
            </p:spPr>
            <p:txBody>
              <a:bodyPr wrap="none" rtlCol="0">
                <a:spAutoFit/>
              </a:bodyPr>
              <a:lstStyle/>
              <a:p>
                <a:r>
                  <a:rPr lang="en-US" sz="2400" b="0">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latin typeface="Cambria Math" panose="02040503050406030204" pitchFamily="18" charset="0"/>
                      </a:rPr>
                      <m:t>1</m:t>
                    </m:r>
                  </m:oMath>
                </a14:m>
                <a:endParaRPr lang="en-US" sz="24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59379118-EB33-4C4B-A435-9B47AF519653}"/>
                  </a:ext>
                </a:extLst>
              </p:cNvPr>
              <p:cNvSpPr txBox="1">
                <a:spLocks noRot="1" noChangeAspect="1" noMove="1" noResize="1" noEditPoints="1" noAdjustHandles="1" noChangeArrowheads="1" noChangeShapeType="1" noTextEdit="1"/>
              </p:cNvSpPr>
              <p:nvPr/>
            </p:nvSpPr>
            <p:spPr>
              <a:xfrm>
                <a:off x="3115456" y="2021197"/>
                <a:ext cx="731290" cy="461665"/>
              </a:xfrm>
              <a:prstGeom prst="rect">
                <a:avLst/>
              </a:prstGeom>
              <a:blipFill>
                <a:blip r:embed="rId11"/>
                <a:stretch>
                  <a:fillRect l="-12500" t="-10667" r="-1667"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45A5FD10-A16D-4979-9DAC-11BF0C554D4D}"/>
                  </a:ext>
                </a:extLst>
              </p:cNvPr>
              <p:cNvSpPr txBox="1"/>
              <p:nvPr/>
            </p:nvSpPr>
            <p:spPr>
              <a:xfrm>
                <a:off x="5841270" y="3541883"/>
                <a:ext cx="731290"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D</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45A5FD10-A16D-4979-9DAC-11BF0C554D4D}"/>
                  </a:ext>
                </a:extLst>
              </p:cNvPr>
              <p:cNvSpPr txBox="1">
                <a:spLocks noRot="1" noChangeAspect="1" noMove="1" noResize="1" noEditPoints="1" noAdjustHandles="1" noChangeArrowheads="1" noChangeShapeType="1" noTextEdit="1"/>
              </p:cNvSpPr>
              <p:nvPr/>
            </p:nvSpPr>
            <p:spPr>
              <a:xfrm>
                <a:off x="5841270" y="3541883"/>
                <a:ext cx="731290" cy="461665"/>
              </a:xfrm>
              <a:prstGeom prst="rect">
                <a:avLst/>
              </a:prstGeom>
              <a:blipFill>
                <a:blip r:embed="rId12"/>
                <a:stretch>
                  <a:fillRect l="-12500" t="-10526" r="-1667"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49E57D4-77B6-4F12-8D1B-74AEAFA74578}"/>
                  </a:ext>
                </a:extLst>
              </p:cNvPr>
              <p:cNvSpPr txBox="1"/>
              <p:nvPr/>
            </p:nvSpPr>
            <p:spPr>
              <a:xfrm>
                <a:off x="5866918" y="2024039"/>
                <a:ext cx="71365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C</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3</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D49E57D4-77B6-4F12-8D1B-74AEAFA74578}"/>
                  </a:ext>
                </a:extLst>
              </p:cNvPr>
              <p:cNvSpPr txBox="1">
                <a:spLocks noRot="1" noChangeAspect="1" noMove="1" noResize="1" noEditPoints="1" noAdjustHandles="1" noChangeArrowheads="1" noChangeShapeType="1" noTextEdit="1"/>
              </p:cNvSpPr>
              <p:nvPr/>
            </p:nvSpPr>
            <p:spPr>
              <a:xfrm>
                <a:off x="5866918" y="2024039"/>
                <a:ext cx="713657" cy="461665"/>
              </a:xfrm>
              <a:prstGeom prst="rect">
                <a:avLst/>
              </a:prstGeom>
              <a:blipFill>
                <a:blip r:embed="rId13"/>
                <a:stretch>
                  <a:fillRect l="-12821" t="-10526" r="-1709" b="-289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1A215F5-A2CF-4FA3-9255-068792E3A567}"/>
                  </a:ext>
                </a:extLst>
              </p:cNvPr>
              <p:cNvSpPr txBox="1"/>
              <p:nvPr/>
            </p:nvSpPr>
            <p:spPr>
              <a:xfrm>
                <a:off x="3177559" y="3538413"/>
                <a:ext cx="713657" cy="461665"/>
              </a:xfrm>
              <a:prstGeom prst="rect">
                <a:avLst/>
              </a:prstGeom>
              <a:noFill/>
            </p:spPr>
            <p:txBody>
              <a:bodyPr wrap="none" rtlCol="0">
                <a:spAutoFit/>
              </a:bodyPr>
              <a:lstStyle/>
              <a:p>
                <a:r>
                  <a:rPr lang="en-US" sz="2400" dirty="0">
                    <a:latin typeface="Times New Roman" panose="02020603050405020304" pitchFamily="18" charset="0"/>
                    <a:cs typeface="Times New Roman" panose="02020603050405020304" pitchFamily="18" charset="0"/>
                  </a:rPr>
                  <a:t>B</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2</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11A215F5-A2CF-4FA3-9255-068792E3A567}"/>
                  </a:ext>
                </a:extLst>
              </p:cNvPr>
              <p:cNvSpPr txBox="1">
                <a:spLocks noRot="1" noChangeAspect="1" noMove="1" noResize="1" noEditPoints="1" noAdjustHandles="1" noChangeArrowheads="1" noChangeShapeType="1" noTextEdit="1"/>
              </p:cNvSpPr>
              <p:nvPr/>
            </p:nvSpPr>
            <p:spPr>
              <a:xfrm>
                <a:off x="3177559" y="3538413"/>
                <a:ext cx="713657" cy="461665"/>
              </a:xfrm>
              <a:prstGeom prst="rect">
                <a:avLst/>
              </a:prstGeom>
              <a:blipFill>
                <a:blip r:embed="rId14"/>
                <a:stretch>
                  <a:fillRect l="-12821" t="-10526" r="-1709" b="-28947"/>
                </a:stretch>
              </a:blipFill>
            </p:spPr>
            <p:txBody>
              <a:bodyPr/>
              <a:lstStyle/>
              <a:p>
                <a:r>
                  <a:rPr lang="en-US">
                    <a:noFill/>
                  </a:rPr>
                  <a:t> </a:t>
                </a:r>
              </a:p>
            </p:txBody>
          </p:sp>
        </mc:Fallback>
      </mc:AlternateContent>
      <p:sp>
        <p:nvSpPr>
          <p:cNvPr id="22" name="Oval 21">
            <a:extLst>
              <a:ext uri="{FF2B5EF4-FFF2-40B4-BE49-F238E27FC236}">
                <a16:creationId xmlns:a16="http://schemas.microsoft.com/office/drawing/2014/main" id="{403294F3-FA85-4AF4-AB1B-C15571340861}"/>
              </a:ext>
            </a:extLst>
          </p:cNvPr>
          <p:cNvSpPr/>
          <p:nvPr/>
        </p:nvSpPr>
        <p:spPr>
          <a:xfrm>
            <a:off x="5795201" y="3560572"/>
            <a:ext cx="386331" cy="3923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Hộp Văn bản 22">
                <a:extLst>
                  <a:ext uri="{FF2B5EF4-FFF2-40B4-BE49-F238E27FC236}">
                    <a16:creationId xmlns:a16="http://schemas.microsoft.com/office/drawing/2014/main" id="{2A0CEB6E-C262-497F-A865-7ED05786D7C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23" name="Hộp Văn bản 22">
                <a:extLst>
                  <a:ext uri="{FF2B5EF4-FFF2-40B4-BE49-F238E27FC236}">
                    <a16:creationId xmlns:a16="http://schemas.microsoft.com/office/drawing/2014/main" id="{2A0CEB6E-C262-497F-A865-7ED05786D7C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fgf">
            <a:extLst>
              <a:ext uri="{FF2B5EF4-FFF2-40B4-BE49-F238E27FC236}">
                <a16:creationId xmlns:a16="http://schemas.microsoft.com/office/drawing/2014/main" id="{60638364-1ED0-4637-9EA8-54565751CD6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2" name="Object 3">
            <a:extLst>
              <a:ext uri="{FF2B5EF4-FFF2-40B4-BE49-F238E27FC236}">
                <a16:creationId xmlns:a16="http://schemas.microsoft.com/office/drawing/2014/main" id="{A74F2287-D927-47EA-9CDA-4FCBE0B63B02}"/>
              </a:ext>
            </a:extLst>
          </p:cNvPr>
          <p:cNvGraphicFramePr>
            <a:graphicFrameLocks noChangeAspect="1"/>
          </p:cNvGraphicFramePr>
          <p:nvPr>
            <p:extLst>
              <p:ext uri="{D42A27DB-BD31-4B8C-83A1-F6EECF244321}">
                <p14:modId xmlns:p14="http://schemas.microsoft.com/office/powerpoint/2010/main" val="3557521424"/>
              </p:ext>
            </p:extLst>
          </p:nvPr>
        </p:nvGraphicFramePr>
        <p:xfrm>
          <a:off x="428872" y="460408"/>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5122" name="Object 3">
                        <a:extLst>
                          <a:ext uri="{FF2B5EF4-FFF2-40B4-BE49-F238E27FC236}">
                            <a16:creationId xmlns:a16="http://schemas.microsoft.com/office/drawing/2014/main" id="{A74F2287-D927-47EA-9CDA-4FCBE0B63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872" y="460408"/>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4" name="Picture 4" descr="FSTV116">
            <a:extLst>
              <a:ext uri="{FF2B5EF4-FFF2-40B4-BE49-F238E27FC236}">
                <a16:creationId xmlns:a16="http://schemas.microsoft.com/office/drawing/2014/main" id="{EDCF21FE-4618-4D0C-9F4E-48D42B0C6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57352" y="402886"/>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AutoShape 5">
            <a:hlinkClick r:id="rId6" action="ppaction://hlinksldjump" highlightClick="1"/>
            <a:extLst>
              <a:ext uri="{FF2B5EF4-FFF2-40B4-BE49-F238E27FC236}">
                <a16:creationId xmlns:a16="http://schemas.microsoft.com/office/drawing/2014/main" id="{63785BE0-6B2F-4451-AD86-7A621C39B20E}"/>
              </a:ext>
            </a:extLst>
          </p:cNvPr>
          <p:cNvSpPr>
            <a:spLocks noChangeArrowheads="1"/>
          </p:cNvSpPr>
          <p:nvPr/>
        </p:nvSpPr>
        <p:spPr bwMode="auto">
          <a:xfrm>
            <a:off x="8111826" y="4565402"/>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20" name="Picture 19">
            <a:extLst>
              <a:ext uri="{FF2B5EF4-FFF2-40B4-BE49-F238E27FC236}">
                <a16:creationId xmlns:a16="http://schemas.microsoft.com/office/drawing/2014/main" id="{B27E8B76-0EAE-4031-AFA4-0037AB8A76AD}"/>
              </a:ext>
            </a:extLst>
          </p:cNvPr>
          <p:cNvPicPr>
            <a:picLocks noChangeAspect="1"/>
          </p:cNvPicPr>
          <p:nvPr/>
        </p:nvPicPr>
        <p:blipFill>
          <a:blip r:embed="rId7"/>
          <a:stretch>
            <a:fillRect/>
          </a:stretch>
        </p:blipFill>
        <p:spPr>
          <a:xfrm rot="20488967">
            <a:off x="444740" y="629685"/>
            <a:ext cx="2634908" cy="1549366"/>
          </a:xfrm>
          <a:prstGeom prst="rect">
            <a:avLst/>
          </a:prstGeom>
        </p:spPr>
      </p:pic>
      <p:pic>
        <p:nvPicPr>
          <p:cNvPr id="21" name="Picture 20">
            <a:extLst>
              <a:ext uri="{FF2B5EF4-FFF2-40B4-BE49-F238E27FC236}">
                <a16:creationId xmlns:a16="http://schemas.microsoft.com/office/drawing/2014/main" id="{429E9DB2-AA4C-4BB4-9A2D-67584370944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1815300" y="1826874"/>
            <a:ext cx="2990558" cy="1765510"/>
          </a:xfrm>
          <a:prstGeom prst="rect">
            <a:avLst/>
          </a:prstGeom>
        </p:spPr>
      </p:pic>
      <p:pic>
        <p:nvPicPr>
          <p:cNvPr id="22" name="Picture 21">
            <a:extLst>
              <a:ext uri="{FF2B5EF4-FFF2-40B4-BE49-F238E27FC236}">
                <a16:creationId xmlns:a16="http://schemas.microsoft.com/office/drawing/2014/main" id="{A6C999C9-4776-4512-9B68-E300AFC51A0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931132" y="3060426"/>
            <a:ext cx="2798803" cy="1652305"/>
          </a:xfrm>
          <a:prstGeom prst="rect">
            <a:avLst/>
          </a:prstGeom>
        </p:spPr>
      </p:pic>
      <p:pic>
        <p:nvPicPr>
          <p:cNvPr id="23" name="Picture 22">
            <a:extLst>
              <a:ext uri="{FF2B5EF4-FFF2-40B4-BE49-F238E27FC236}">
                <a16:creationId xmlns:a16="http://schemas.microsoft.com/office/drawing/2014/main" id="{6F53C187-0A1B-49CD-9C82-36893F148F1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893685" y="1595818"/>
            <a:ext cx="2873699" cy="1696521"/>
          </a:xfrm>
          <a:prstGeom prst="rect">
            <a:avLst/>
          </a:prstGeom>
        </p:spPr>
      </p:pic>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2C40B1C6-65F9-4968-AAFF-02AA5B3D02C6}"/>
                  </a:ext>
                </a:extLst>
              </p:cNvPr>
              <p:cNvSpPr txBox="1"/>
              <p:nvPr/>
            </p:nvSpPr>
            <p:spPr>
              <a:xfrm>
                <a:off x="2844444" y="722106"/>
                <a:ext cx="4813656" cy="1687963"/>
              </a:xfrm>
              <a:prstGeom prst="rect">
                <a:avLst/>
              </a:prstGeom>
              <a:noFill/>
            </p:spPr>
            <p:txBody>
              <a:bodyPr wrap="square" rtlCol="0">
                <a:spAutoFit/>
              </a:bodyPr>
              <a:lstStyle/>
              <a:p>
                <a:pPr>
                  <a:lnSpc>
                    <a:spcPct val="150000"/>
                  </a:lnSpc>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𝑚</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1</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m:t>
                    </m:r>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với</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tham</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số</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Chọn</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khẳng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định</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đúng</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2C40B1C6-65F9-4968-AAFF-02AA5B3D02C6}"/>
                  </a:ext>
                </a:extLst>
              </p:cNvPr>
              <p:cNvSpPr txBox="1">
                <a:spLocks noRot="1" noChangeAspect="1" noMove="1" noResize="1" noEditPoints="1" noAdjustHandles="1" noChangeArrowheads="1" noChangeShapeType="1" noTextEdit="1"/>
              </p:cNvSpPr>
              <p:nvPr/>
            </p:nvSpPr>
            <p:spPr>
              <a:xfrm>
                <a:off x="2844444" y="722106"/>
                <a:ext cx="4813656" cy="1687963"/>
              </a:xfrm>
              <a:prstGeom prst="rect">
                <a:avLst/>
              </a:prstGeom>
              <a:blipFill>
                <a:blip r:embed="rId10"/>
                <a:stretch>
                  <a:fillRect l="-20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0CB8D06B-D2FA-40D1-86C5-A86D961BE4A5}"/>
                  </a:ext>
                </a:extLst>
              </p:cNvPr>
              <p:cNvSpPr txBox="1"/>
              <p:nvPr/>
            </p:nvSpPr>
            <p:spPr>
              <a:xfrm>
                <a:off x="2468136" y="2169589"/>
                <a:ext cx="2103863" cy="1200329"/>
              </a:xfrm>
              <a:prstGeom prst="rect">
                <a:avLst/>
              </a:prstGeom>
              <a:noFill/>
            </p:spPr>
            <p:txBody>
              <a:bodyPr wrap="square" rtlCol="0">
                <a:spAutoFit/>
              </a:bodyPr>
              <a:lstStyle/>
              <a:p>
                <a:r>
                  <a:rPr lang="en-US" sz="2400" b="0" dirty="0">
                    <a:latin typeface="Times New Roman" panose="02020603050405020304" pitchFamily="18" charset="0"/>
                    <a:cs typeface="Times New Roman" panose="02020603050405020304" pitchFamily="18" charset="0"/>
                  </a:rPr>
                  <a:t>A. </a:t>
                </a:r>
                <a:r>
                  <a:rPr lang="en-US" sz="2400" b="0" dirty="0" err="1">
                    <a:latin typeface="Times New Roman" panose="02020603050405020304" pitchFamily="18" charset="0"/>
                    <a:cs typeface="Times New Roman" panose="02020603050405020304" pitchFamily="18" charset="0"/>
                  </a:rPr>
                  <a:t>Hàm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số</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đạt</a:t>
                </a:r>
                <a:r>
                  <a:rPr lang="en-US" sz="2400" b="0" dirty="0">
                    <a:latin typeface="Times New Roman" panose="02020603050405020304" pitchFamily="18" charset="0"/>
                    <a:cs typeface="Times New Roman" panose="02020603050405020304" pitchFamily="18" charset="0"/>
                  </a:rPr>
                  <a:t> GTLN </a:t>
                </a:r>
                <a:r>
                  <a:rPr lang="en-US" sz="2400" b="0" dirty="0" err="1">
                    <a:latin typeface="Times New Roman" panose="02020603050405020304" pitchFamily="18" charset="0"/>
                    <a:cs typeface="Times New Roman" panose="02020603050405020304" pitchFamily="18" charset="0"/>
                  </a:rPr>
                  <a:t>bằng</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0</m:t>
                    </m:r>
                  </m:oMath>
                </a14:m>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khi</a:t>
                </a:r>
                <a:r>
                  <a:rPr lang="en-US" sz="2400" b="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r>
                      <a:rPr lang="en-US" sz="2400" b="0" i="1" smtClean="0">
                        <a:latin typeface="Cambria Math" panose="02040503050406030204" pitchFamily="18" charset="0"/>
                      </a:rPr>
                      <m:t>0</m:t>
                    </m:r>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0CB8D06B-D2FA-40D1-86C5-A86D961BE4A5}"/>
                  </a:ext>
                </a:extLst>
              </p:cNvPr>
              <p:cNvSpPr txBox="1">
                <a:spLocks noRot="1" noChangeAspect="1" noMove="1" noResize="1" noEditPoints="1" noAdjustHandles="1" noChangeArrowheads="1" noChangeShapeType="1" noTextEdit="1"/>
              </p:cNvSpPr>
              <p:nvPr/>
            </p:nvSpPr>
            <p:spPr>
              <a:xfrm>
                <a:off x="2468136" y="2169589"/>
                <a:ext cx="2103863" cy="1200329"/>
              </a:xfrm>
              <a:prstGeom prst="rect">
                <a:avLst/>
              </a:prstGeom>
              <a:blipFill>
                <a:blip r:embed="rId11"/>
                <a:stretch>
                  <a:fillRect l="-4638" t="-4061"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BFAE2BE-086C-43C3-B4F0-860BBEC50558}"/>
                  </a:ext>
                </a:extLst>
              </p:cNvPr>
              <p:cNvSpPr txBox="1"/>
              <p:nvPr/>
            </p:nvSpPr>
            <p:spPr>
              <a:xfrm>
                <a:off x="5568176" y="2032735"/>
                <a:ext cx="1994382"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C</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số</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nghịch</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biến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khi</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&gt;</m:t>
                    </m:r>
                    <m:r>
                      <a:rPr lang="en-US" sz="2200" b="0" i="1" smtClean="0">
                        <a:latin typeface="Cambria Math" panose="02040503050406030204" pitchFamily="18" charset="0"/>
                      </a:rPr>
                      <m:t>0</m:t>
                    </m:r>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7BFAE2BE-086C-43C3-B4F0-860BBEC50558}"/>
                  </a:ext>
                </a:extLst>
              </p:cNvPr>
              <p:cNvSpPr txBox="1">
                <a:spLocks noRot="1" noChangeAspect="1" noMove="1" noResize="1" noEditPoints="1" noAdjustHandles="1" noChangeArrowheads="1" noChangeShapeType="1" noTextEdit="1"/>
              </p:cNvSpPr>
              <p:nvPr/>
            </p:nvSpPr>
            <p:spPr>
              <a:xfrm>
                <a:off x="5568176" y="2032735"/>
                <a:ext cx="1994382" cy="1107996"/>
              </a:xfrm>
              <a:prstGeom prst="rect">
                <a:avLst/>
              </a:prstGeom>
              <a:blipFill>
                <a:blip r:embed="rId12"/>
                <a:stretch>
                  <a:fillRect l="-3963" t="-3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0A0333B-7435-415F-AF24-6D4812D2D4F7}"/>
                  </a:ext>
                </a:extLst>
              </p:cNvPr>
              <p:cNvSpPr txBox="1"/>
              <p:nvPr/>
            </p:nvSpPr>
            <p:spPr>
              <a:xfrm>
                <a:off x="5423728" y="3450915"/>
                <a:ext cx="2138830" cy="769441"/>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D</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số</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đồng</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biến</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khi</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&lt;</m:t>
                    </m:r>
                    <m:r>
                      <a:rPr lang="en-US" sz="2200" b="0" i="1" smtClean="0">
                        <a:latin typeface="Cambria Math" panose="02040503050406030204" pitchFamily="18" charset="0"/>
                      </a:rPr>
                      <m:t>0</m:t>
                    </m:r>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90A0333B-7435-415F-AF24-6D4812D2D4F7}"/>
                  </a:ext>
                </a:extLst>
              </p:cNvPr>
              <p:cNvSpPr txBox="1">
                <a:spLocks noRot="1" noChangeAspect="1" noMove="1" noResize="1" noEditPoints="1" noAdjustHandles="1" noChangeArrowheads="1" noChangeShapeType="1" noTextEdit="1"/>
              </p:cNvSpPr>
              <p:nvPr/>
            </p:nvSpPr>
            <p:spPr>
              <a:xfrm>
                <a:off x="5423728" y="3450915"/>
                <a:ext cx="2138830" cy="769441"/>
              </a:xfrm>
              <a:prstGeom prst="rect">
                <a:avLst/>
              </a:prstGeom>
              <a:blipFill>
                <a:blip r:embed="rId13"/>
                <a:stretch>
                  <a:fillRect l="-3704" t="-5556" b="-15873"/>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41D508D1-B6F7-4FB4-BC76-74456BCEBD3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1815223" y="3306695"/>
            <a:ext cx="2798803" cy="1652305"/>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C0A3D33-E741-4D76-8262-D0A19E0B57C0}"/>
                  </a:ext>
                </a:extLst>
              </p:cNvPr>
              <p:cNvSpPr txBox="1"/>
              <p:nvPr/>
            </p:nvSpPr>
            <p:spPr>
              <a:xfrm>
                <a:off x="2337628" y="3544295"/>
                <a:ext cx="2579056" cy="1107996"/>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B</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Hàm</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số</a:t>
                </a:r>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đạt</a:t>
                </a:r>
                <a:r>
                  <a:rPr lang="en-US" sz="2200" b="0" dirty="0">
                    <a:latin typeface="Times New Roman" panose="02020603050405020304" pitchFamily="18" charset="0"/>
                    <a:cs typeface="Times New Roman" panose="02020603050405020304" pitchFamily="18" charset="0"/>
                  </a:rPr>
                  <a:t> GTNN </a:t>
                </a:r>
                <a:r>
                  <a:rPr lang="en-US" sz="2200" b="0" dirty="0" err="1">
                    <a:latin typeface="Times New Roman" panose="02020603050405020304" pitchFamily="18" charset="0"/>
                    <a:cs typeface="Times New Roman" panose="02020603050405020304" pitchFamily="18" charset="0"/>
                  </a:rPr>
                  <a:t>bằng</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0</m:t>
                    </m:r>
                  </m:oMath>
                </a14:m>
                <a:r>
                  <a:rPr lang="en-US" sz="2200" b="0" dirty="0">
                    <a:latin typeface="Times New Roman" panose="02020603050405020304" pitchFamily="18" charset="0"/>
                    <a:cs typeface="Times New Roman" panose="02020603050405020304" pitchFamily="18" charset="0"/>
                  </a:rPr>
                  <a:t> </a:t>
                </a:r>
                <a:r>
                  <a:rPr lang="en-US" sz="2200" b="0" dirty="0" err="1">
                    <a:latin typeface="Times New Roman" panose="02020603050405020304" pitchFamily="18" charset="0"/>
                    <a:cs typeface="Times New Roman" panose="02020603050405020304" pitchFamily="18" charset="0"/>
                  </a:rPr>
                  <a:t>khi</a:t>
                </a:r>
                <a:r>
                  <a:rPr lang="en-US" sz="2200" b="0" dirty="0">
                    <a:latin typeface="Times New Roman" panose="02020603050405020304" pitchFamily="18" charset="0"/>
                    <a:cs typeface="Times New Roman" panose="02020603050405020304" pitchFamily="18" charset="0"/>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m:t>
                    </m:r>
                    <m:r>
                      <a:rPr lang="en-US" sz="2200" b="0" i="1" smtClean="0">
                        <a:latin typeface="Cambria Math" panose="02040503050406030204" pitchFamily="18" charset="0"/>
                      </a:rPr>
                      <m:t>0</m:t>
                    </m:r>
                  </m:oMath>
                </a14:m>
                <a:endParaRPr lang="en-US" sz="2200" dirty="0">
                  <a:latin typeface="Times New Roman" panose="020206030504050203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3C0A3D33-E741-4D76-8262-D0A19E0B57C0}"/>
                  </a:ext>
                </a:extLst>
              </p:cNvPr>
              <p:cNvSpPr txBox="1">
                <a:spLocks noRot="1" noChangeAspect="1" noMove="1" noResize="1" noEditPoints="1" noAdjustHandles="1" noChangeArrowheads="1" noChangeShapeType="1" noTextEdit="1"/>
              </p:cNvSpPr>
              <p:nvPr/>
            </p:nvSpPr>
            <p:spPr>
              <a:xfrm>
                <a:off x="2337628" y="3544295"/>
                <a:ext cx="2579056" cy="1107996"/>
              </a:xfrm>
              <a:prstGeom prst="rect">
                <a:avLst/>
              </a:prstGeom>
              <a:blipFill>
                <a:blip r:embed="rId14"/>
                <a:stretch>
                  <a:fillRect l="-3066" t="-32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977E8299-1F9C-496E-9AE9-D01BA955655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16" name="Hộp Văn bản 15">
                <a:extLst>
                  <a:ext uri="{FF2B5EF4-FFF2-40B4-BE49-F238E27FC236}">
                    <a16:creationId xmlns:a16="http://schemas.microsoft.com/office/drawing/2014/main" id="{977E8299-1F9C-496E-9AE9-D01BA955655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15"/>
                <a:stretch>
                  <a:fillRect l="-1534" t="-5882"/>
                </a:stretch>
              </a:blipFill>
            </p:spPr>
            <p:txBody>
              <a:bodyPr/>
              <a:lstStyle/>
              <a:p>
                <a:r>
                  <a:rPr lang="en-US">
                    <a:noFill/>
                  </a:rPr>
                  <a:t> </a:t>
                </a:r>
              </a:p>
            </p:txBody>
          </p:sp>
        </mc:Fallback>
      </mc:AlternateContent>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Rounded Corners 1">
                <a:extLst>
                  <a:ext uri="{FF2B5EF4-FFF2-40B4-BE49-F238E27FC236}">
                    <a16:creationId xmlns:a16="http://schemas.microsoft.com/office/drawing/2014/main" id="{AE1B44B8-B1DC-49D1-AB73-0589CD1CB672}"/>
                  </a:ext>
                </a:extLst>
              </p:cNvPr>
              <p:cNvSpPr/>
              <p:nvPr/>
            </p:nvSpPr>
            <p:spPr>
              <a:xfrm>
                <a:off x="741182" y="1806678"/>
                <a:ext cx="2654709" cy="180667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Chương IV :</a:t>
                </a: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Hàm  số </a:t>
                </a:r>
                <a14:m>
                  <m:oMath xmlns:m="http://schemas.openxmlformats.org/officeDocument/2006/math">
                    <m:r>
                      <a:rPr lang="en-US" sz="2400" b="0" i="1" smtClean="0">
                        <a:solidFill>
                          <a:srgbClr val="FF0000"/>
                        </a:solidFill>
                        <a:latin typeface="Cambria Math" panose="02040503050406030204" pitchFamily="18" charset="0"/>
                      </a:rPr>
                      <m:t>𝑦</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𝑎𝑥</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 </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𝑎</m:t>
                        </m:r>
                        <m:r>
                          <a:rPr lang="en-US" sz="2400" b="0" i="1" smtClean="0">
                            <a:solidFill>
                              <a:srgbClr val="FF0000"/>
                            </a:solidFill>
                            <a:latin typeface="Cambria Math" panose="02040503050406030204" pitchFamily="18" charset="0"/>
                            <a:ea typeface="Cambria Math" panose="02040503050406030204" pitchFamily="18" charset="0"/>
                          </a:rPr>
                          <m:t>≠0</m:t>
                        </m:r>
                      </m:e>
                    </m:d>
                  </m:oMath>
                </a14:m>
                <a:endParaRPr lang="en-US" sz="2400" b="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Phương trình bậc hai một ẩn </a:t>
                </a:r>
              </a:p>
            </p:txBody>
          </p:sp>
        </mc:Choice>
        <mc:Fallback xmlns="">
          <p:sp>
            <p:nvSpPr>
              <p:cNvPr id="2" name="Rectangle: Rounded Corners 1">
                <a:extLst>
                  <a:ext uri="{FF2B5EF4-FFF2-40B4-BE49-F238E27FC236}">
                    <a16:creationId xmlns:a16="http://schemas.microsoft.com/office/drawing/2014/main" id="{AE1B44B8-B1DC-49D1-AB73-0589CD1CB672}"/>
                  </a:ext>
                </a:extLst>
              </p:cNvPr>
              <p:cNvSpPr>
                <a:spLocks noRot="1" noChangeAspect="1" noMove="1" noResize="1" noEditPoints="1" noAdjustHandles="1" noChangeArrowheads="1" noChangeShapeType="1" noTextEdit="1"/>
              </p:cNvSpPr>
              <p:nvPr/>
            </p:nvSpPr>
            <p:spPr>
              <a:xfrm>
                <a:off x="741182" y="1806678"/>
                <a:ext cx="2654709" cy="1806677"/>
              </a:xfrm>
              <a:prstGeom prst="roundRect">
                <a:avLst/>
              </a:prstGeom>
              <a:blipFill>
                <a:blip r:embed="rId2"/>
                <a:stretch>
                  <a:fillRect t="-9764" b="-15152"/>
                </a:stretch>
              </a:blipFill>
              <a:ln>
                <a:noFill/>
              </a:ln>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E5CCB649-9EF1-4AF6-ABD9-930A36627759}"/>
              </a:ext>
            </a:extLst>
          </p:cNvPr>
          <p:cNvCxnSpPr>
            <a:cxnSpLocks/>
          </p:cNvCxnSpPr>
          <p:nvPr/>
        </p:nvCxnSpPr>
        <p:spPr>
          <a:xfrm>
            <a:off x="3487993" y="2583270"/>
            <a:ext cx="2168016" cy="461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D9ED0D1E-9089-40F1-8207-1F11F64C7585}"/>
              </a:ext>
            </a:extLst>
          </p:cNvPr>
          <p:cNvCxnSpPr>
            <a:cxnSpLocks/>
          </p:cNvCxnSpPr>
          <p:nvPr/>
        </p:nvCxnSpPr>
        <p:spPr>
          <a:xfrm>
            <a:off x="4572000" y="663677"/>
            <a:ext cx="58994" cy="36797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E13CA10-F575-4637-8CD8-4FDDDDF2C0A4}"/>
              </a:ext>
            </a:extLst>
          </p:cNvPr>
          <p:cNvCxnSpPr>
            <a:cxnSpLocks/>
          </p:cNvCxnSpPr>
          <p:nvPr/>
        </p:nvCxnSpPr>
        <p:spPr>
          <a:xfrm>
            <a:off x="4572000" y="663677"/>
            <a:ext cx="11430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CA9747C-87A3-404B-875D-DF835621EAC3}"/>
              </a:ext>
            </a:extLst>
          </p:cNvPr>
          <p:cNvCxnSpPr/>
          <p:nvPr/>
        </p:nvCxnSpPr>
        <p:spPr>
          <a:xfrm>
            <a:off x="4630994" y="4343400"/>
            <a:ext cx="108400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0DE167B6-E282-4420-AE8A-49738E4D7886}"/>
                  </a:ext>
                </a:extLst>
              </p:cNvPr>
              <p:cNvSpPr/>
              <p:nvPr/>
            </p:nvSpPr>
            <p:spPr>
              <a:xfrm>
                <a:off x="5656006" y="107623"/>
                <a:ext cx="3487994" cy="1463313"/>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Hàm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số</a:t>
                </a:r>
                <a:r>
                  <a:rPr lang="en-US" sz="2400" dirty="0">
                    <a:solidFill>
                      <a:srgbClr val="FF0000"/>
                    </a:solidFill>
                    <a:latin typeface="Times New Roman" panose="02020603050405020304" pitchFamily="18" charset="0"/>
                    <a:cs typeface="Times New Roman" panose="02020603050405020304" pitchFamily="18" charset="0"/>
                  </a:rPr>
                  <a:t> </a:t>
                </a:r>
              </a:p>
              <a:p>
                <a:pPr algn="ctr"/>
                <a14:m>
                  <m:oMath xmlns:m="http://schemas.openxmlformats.org/officeDocument/2006/math">
                    <m:r>
                      <a:rPr lang="en-US" sz="2400" b="0" i="1" smtClean="0">
                        <a:solidFill>
                          <a:srgbClr val="FF0000"/>
                        </a:solidFill>
                        <a:latin typeface="Cambria Math" panose="02040503050406030204" pitchFamily="18" charset="0"/>
                      </a:rPr>
                      <m:t>𝑦</m:t>
                    </m:r>
                    <m:r>
                      <a:rPr lang="en-US" sz="2400" b="0" i="1" smtClean="0">
                        <a:solidFill>
                          <a:srgbClr val="FF0000"/>
                        </a:solidFill>
                        <a:latin typeface="Cambria Math" panose="02040503050406030204" pitchFamily="18" charset="0"/>
                      </a:rPr>
                      <m:t>=</m:t>
                    </m:r>
                    <m:sSup>
                      <m:sSupPr>
                        <m:ctrlPr>
                          <a:rPr lang="en-US" sz="2400" b="0" i="1" smtClean="0">
                            <a:solidFill>
                              <a:srgbClr val="FF0000"/>
                            </a:solidFill>
                            <a:latin typeface="Cambria Math" panose="02040503050406030204" pitchFamily="18" charset="0"/>
                          </a:rPr>
                        </m:ctrlPr>
                      </m:sSupPr>
                      <m:e>
                        <m:r>
                          <a:rPr lang="en-US" sz="2400" b="0" i="1" smtClean="0">
                            <a:solidFill>
                              <a:srgbClr val="FF0000"/>
                            </a:solidFill>
                            <a:latin typeface="Cambria Math" panose="02040503050406030204" pitchFamily="18" charset="0"/>
                          </a:rPr>
                          <m:t>𝑎𝑥</m:t>
                        </m:r>
                      </m:e>
                      <m:sup>
                        <m:r>
                          <a:rPr lang="en-US" sz="2400" b="0" i="1" smtClean="0">
                            <a:solidFill>
                              <a:srgbClr val="FF0000"/>
                            </a:solidFill>
                            <a:latin typeface="Cambria Math" panose="02040503050406030204" pitchFamily="18" charset="0"/>
                          </a:rPr>
                          <m:t>2</m:t>
                        </m:r>
                      </m:sup>
                    </m:sSup>
                    <m:r>
                      <a:rPr lang="en-US" sz="2400" b="0" i="1" smtClean="0">
                        <a:solidFill>
                          <a:srgbClr val="FF0000"/>
                        </a:solidFill>
                        <a:latin typeface="Cambria Math" panose="02040503050406030204" pitchFamily="18" charset="0"/>
                      </a:rPr>
                      <m:t> </m:t>
                    </m:r>
                    <m:d>
                      <m:dPr>
                        <m:ctrlPr>
                          <a:rPr lang="en-US" sz="2400" b="0" i="1" smtClean="0">
                            <a:solidFill>
                              <a:srgbClr val="FF0000"/>
                            </a:solidFill>
                            <a:latin typeface="Cambria Math" panose="02040503050406030204" pitchFamily="18" charset="0"/>
                          </a:rPr>
                        </m:ctrlPr>
                      </m:dPr>
                      <m:e>
                        <m:r>
                          <a:rPr lang="en-US" sz="2400" b="0" i="1" smtClean="0">
                            <a:solidFill>
                              <a:srgbClr val="FF0000"/>
                            </a:solidFill>
                            <a:latin typeface="Cambria Math" panose="02040503050406030204" pitchFamily="18" charset="0"/>
                          </a:rPr>
                          <m:t>𝑎</m:t>
                        </m:r>
                        <m:r>
                          <a:rPr lang="en-US" sz="2400" b="0" i="1" smtClean="0">
                            <a:solidFill>
                              <a:srgbClr val="FF0000"/>
                            </a:solidFill>
                            <a:latin typeface="Cambria Math" panose="02040503050406030204" pitchFamily="18" charset="0"/>
                            <a:ea typeface="Cambria Math" panose="02040503050406030204" pitchFamily="18" charset="0"/>
                          </a:rPr>
                          <m:t>≠0</m:t>
                        </m:r>
                      </m:e>
                    </m:d>
                  </m:oMath>
                </a14:m>
                <a:r>
                  <a:rPr lang="en-US" sz="2400" dirty="0">
                    <a:solidFill>
                      <a:srgbClr val="FF0000"/>
                    </a:solidFill>
                    <a:latin typeface="Times New Roman" panose="02020603050405020304" pitchFamily="18" charset="0"/>
                    <a:cs typeface="Times New Roman" panose="02020603050405020304" pitchFamily="18" charset="0"/>
                  </a:rPr>
                  <a:t> </a:t>
                </a:r>
              </a:p>
            </p:txBody>
          </p:sp>
        </mc:Choice>
        <mc:Fallback xmlns="">
          <p:sp>
            <p:nvSpPr>
              <p:cNvPr id="24" name="Oval 23">
                <a:extLst>
                  <a:ext uri="{FF2B5EF4-FFF2-40B4-BE49-F238E27FC236}">
                    <a16:creationId xmlns:a16="http://schemas.microsoft.com/office/drawing/2014/main" id="{0DE167B6-E282-4420-AE8A-49738E4D7886}"/>
                  </a:ext>
                </a:extLst>
              </p:cNvPr>
              <p:cNvSpPr>
                <a:spLocks noRot="1" noChangeAspect="1" noMove="1" noResize="1" noEditPoints="1" noAdjustHandles="1" noChangeArrowheads="1" noChangeShapeType="1" noTextEdit="1"/>
              </p:cNvSpPr>
              <p:nvPr/>
            </p:nvSpPr>
            <p:spPr>
              <a:xfrm>
                <a:off x="5656006" y="107623"/>
                <a:ext cx="3487994" cy="1463313"/>
              </a:xfrm>
              <a:prstGeom prst="ellipse">
                <a:avLst/>
              </a:prstGeom>
              <a:blipFill>
                <a:blip r:embed="rId3"/>
                <a:stretch>
                  <a:fillRect/>
                </a:stretch>
              </a:blipFill>
              <a:ln>
                <a:noFill/>
              </a:ln>
            </p:spPr>
            <p:txBody>
              <a:bodyPr/>
              <a:lstStyle/>
              <a:p>
                <a:r>
                  <a:rPr lang="en-US">
                    <a:noFill/>
                  </a:rPr>
                  <a:t> </a:t>
                </a:r>
              </a:p>
            </p:txBody>
          </p:sp>
        </mc:Fallback>
      </mc:AlternateContent>
      <p:sp>
        <p:nvSpPr>
          <p:cNvPr id="25" name="Rectangle: Rounded Corners 24">
            <a:extLst>
              <a:ext uri="{FF2B5EF4-FFF2-40B4-BE49-F238E27FC236}">
                <a16:creationId xmlns:a16="http://schemas.microsoft.com/office/drawing/2014/main" id="{56C5DBC0-E0AE-4769-9FD4-135FBD2BD2A3}"/>
              </a:ext>
            </a:extLst>
          </p:cNvPr>
          <p:cNvSpPr/>
          <p:nvPr/>
        </p:nvSpPr>
        <p:spPr>
          <a:xfrm>
            <a:off x="5715000" y="2074109"/>
            <a:ext cx="2271251" cy="1231489"/>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rgbClr val="FF0000"/>
              </a:solidFill>
              <a:latin typeface="Times New Roman" panose="02020603050405020304" pitchFamily="18" charset="0"/>
              <a:cs typeface="Times New Roman" panose="02020603050405020304" pitchFamily="18" charset="0"/>
            </a:endParaRPr>
          </a:p>
          <a:p>
            <a:pPr algn="ctr"/>
            <a:r>
              <a:rPr lang="en-US" sz="2400" dirty="0" err="1">
                <a:solidFill>
                  <a:srgbClr val="FF0000"/>
                </a:solidFill>
                <a:latin typeface="Times New Roman" panose="02020603050405020304" pitchFamily="18" charset="0"/>
                <a:cs typeface="Times New Roman" panose="02020603050405020304" pitchFamily="18" charset="0"/>
              </a:rPr>
              <a:t>Phương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trình</a:t>
            </a:r>
            <a:r>
              <a:rPr lang="en-US" sz="2400" dirty="0">
                <a:solidFill>
                  <a:srgbClr val="FF0000"/>
                </a:solidFill>
                <a:latin typeface="Times New Roman" panose="02020603050405020304" pitchFamily="18" charset="0"/>
                <a:cs typeface="Times New Roman" panose="02020603050405020304" pitchFamily="18" charset="0"/>
              </a:rPr>
              <a:t> </a:t>
            </a:r>
          </a:p>
          <a:p>
            <a:pPr algn="ctr"/>
            <a:r>
              <a:rPr lang="en-US" sz="2400" dirty="0" err="1">
                <a:solidFill>
                  <a:srgbClr val="FF0000"/>
                </a:solidFill>
                <a:latin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hai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ẩn</a:t>
            </a:r>
            <a:r>
              <a:rPr lang="en-US" sz="2400" dirty="0">
                <a:solidFill>
                  <a:srgbClr val="FF0000"/>
                </a:solidFill>
                <a:latin typeface="Times New Roman" panose="02020603050405020304" pitchFamily="18" charset="0"/>
                <a:cs typeface="Times New Roman" panose="02020603050405020304" pitchFamily="18" charset="0"/>
              </a:rPr>
              <a:t> </a:t>
            </a:r>
          </a:p>
          <a:p>
            <a:pPr algn="ctr"/>
            <a:endParaRPr lang="en-US" sz="2400" dirty="0">
              <a:latin typeface="Times New Roman" panose="02020603050405020304" pitchFamily="18" charset="0"/>
              <a:cs typeface="Times New Roman" panose="02020603050405020304" pitchFamily="18" charset="0"/>
            </a:endParaRPr>
          </a:p>
        </p:txBody>
      </p:sp>
      <p:sp>
        <p:nvSpPr>
          <p:cNvPr id="26" name="Parallelogram 25">
            <a:extLst>
              <a:ext uri="{FF2B5EF4-FFF2-40B4-BE49-F238E27FC236}">
                <a16:creationId xmlns:a16="http://schemas.microsoft.com/office/drawing/2014/main" id="{96395183-9125-4FDB-A6D8-7FD3562647FC}"/>
              </a:ext>
            </a:extLst>
          </p:cNvPr>
          <p:cNvSpPr/>
          <p:nvPr/>
        </p:nvSpPr>
        <p:spPr>
          <a:xfrm>
            <a:off x="5106628" y="3533416"/>
            <a:ext cx="3487994" cy="1334729"/>
          </a:xfrm>
          <a:prstGeom prst="parallelogram">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pPr>
            <a:endParaRPr lang="en-US" sz="2400">
              <a:solidFill>
                <a:srgbClr val="FF0000"/>
              </a:solidFill>
              <a:latin typeface="Times New Roman" panose="02020603050405020304" pitchFamily="18" charset="0"/>
              <a:cs typeface="Times New Roman" panose="02020603050405020304" pitchFamily="18" charset="0"/>
            </a:endParaRP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Ứng dụng của </a:t>
            </a: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phương trình</a:t>
            </a:r>
          </a:p>
          <a:p>
            <a:pPr algn="ctr">
              <a:spcAft>
                <a:spcPts val="600"/>
              </a:spcAft>
            </a:pPr>
            <a:r>
              <a:rPr lang="en-US" sz="2400">
                <a:solidFill>
                  <a:srgbClr val="FF0000"/>
                </a:solidFill>
                <a:latin typeface="Times New Roman" panose="02020603050405020304" pitchFamily="18" charset="0"/>
                <a:cs typeface="Times New Roman" panose="02020603050405020304" pitchFamily="18" charset="0"/>
              </a:rPr>
              <a:t>bậc hai một ẩn </a:t>
            </a:r>
          </a:p>
          <a:p>
            <a:pPr algn="ctr"/>
            <a:endParaRPr lang="en-US" sz="2400">
              <a:latin typeface="Times New Roman" panose="02020603050405020304" pitchFamily="18" charset="0"/>
              <a:cs typeface="Times New Roman" panose="02020603050405020304" pitchFamily="18" charset="0"/>
            </a:endParaRPr>
          </a:p>
        </p:txBody>
      </p:sp>
      <p:grpSp>
        <p:nvGrpSpPr>
          <p:cNvPr id="10" name="Google Shape;979;p41">
            <a:extLst>
              <a:ext uri="{FF2B5EF4-FFF2-40B4-BE49-F238E27FC236}">
                <a16:creationId xmlns:a16="http://schemas.microsoft.com/office/drawing/2014/main" id="{5250CDF8-A58F-40BF-93AA-C34034796F83}"/>
              </a:ext>
            </a:extLst>
          </p:cNvPr>
          <p:cNvGrpSpPr/>
          <p:nvPr/>
        </p:nvGrpSpPr>
        <p:grpSpPr>
          <a:xfrm>
            <a:off x="283720" y="395133"/>
            <a:ext cx="3242364" cy="781919"/>
            <a:chOff x="7728915" y="1917859"/>
            <a:chExt cx="1034486" cy="222599"/>
          </a:xfrm>
        </p:grpSpPr>
        <p:sp>
          <p:nvSpPr>
            <p:cNvPr id="11" name="Google Shape;980;p41">
              <a:extLst>
                <a:ext uri="{FF2B5EF4-FFF2-40B4-BE49-F238E27FC236}">
                  <a16:creationId xmlns:a16="http://schemas.microsoft.com/office/drawing/2014/main" id="{D1A7FA6D-8F13-413A-89CA-7FEA63F55BEE}"/>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2" name="Google Shape;981;p41">
              <a:extLst>
                <a:ext uri="{FF2B5EF4-FFF2-40B4-BE49-F238E27FC236}">
                  <a16:creationId xmlns:a16="http://schemas.microsoft.com/office/drawing/2014/main" id="{4665DCB4-FBB3-463D-B6A3-9DB97ADAD9CC}"/>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3" name="Google Shape;982;p41">
              <a:extLst>
                <a:ext uri="{FF2B5EF4-FFF2-40B4-BE49-F238E27FC236}">
                  <a16:creationId xmlns:a16="http://schemas.microsoft.com/office/drawing/2014/main" id="{BAFC367D-FE0C-472F-8910-D3016F4DC1E6}"/>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5" name="Google Shape;983;p41">
              <a:extLst>
                <a:ext uri="{FF2B5EF4-FFF2-40B4-BE49-F238E27FC236}">
                  <a16:creationId xmlns:a16="http://schemas.microsoft.com/office/drawing/2014/main" id="{1DE59544-A8D0-4AA5-B436-70DC2BF06F1D}"/>
                </a:ext>
              </a:extLst>
            </p:cNvPr>
            <p:cNvSpPr/>
            <p:nvPr/>
          </p:nvSpPr>
          <p:spPr>
            <a:xfrm>
              <a:off x="7869820" y="1922736"/>
              <a:ext cx="798593"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ea typeface="Gungsuh" panose="02030600000101010101" pitchFamily="18" charset="-127"/>
                  <a:cs typeface="Times New Roman" panose="02020603050405020304" pitchFamily="18" charset="0"/>
                </a:rPr>
                <a:t>Nội dung bài học</a:t>
              </a:r>
              <a:endParaRPr sz="2400">
                <a:latin typeface="Times New Roman" panose="02020603050405020304" pitchFamily="18" charset="0"/>
                <a:ea typeface="Gungsuh" panose="02030600000101010101" pitchFamily="18" charset="-127"/>
                <a:cs typeface="Times New Roman" panose="02020603050405020304" pitchFamily="18" charset="0"/>
              </a:endParaRPr>
            </a:p>
          </p:txBody>
        </p:sp>
        <p:sp>
          <p:nvSpPr>
            <p:cNvPr id="16" name="Google Shape;984;p41">
              <a:extLst>
                <a:ext uri="{FF2B5EF4-FFF2-40B4-BE49-F238E27FC236}">
                  <a16:creationId xmlns:a16="http://schemas.microsoft.com/office/drawing/2014/main" id="{4CECF3B4-E149-477D-B6A7-853A11D64F84}"/>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985;p41">
              <a:extLst>
                <a:ext uri="{FF2B5EF4-FFF2-40B4-BE49-F238E27FC236}">
                  <a16:creationId xmlns:a16="http://schemas.microsoft.com/office/drawing/2014/main" id="{D91C6B41-0AC1-4906-A7BA-F7E1A5C684DD}"/>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986;p41">
              <a:extLst>
                <a:ext uri="{FF2B5EF4-FFF2-40B4-BE49-F238E27FC236}">
                  <a16:creationId xmlns:a16="http://schemas.microsoft.com/office/drawing/2014/main" id="{4C7AED5F-71F2-4513-B923-D2D65A97DE67}"/>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1" name="Google Shape;987;p41">
              <a:extLst>
                <a:ext uri="{FF2B5EF4-FFF2-40B4-BE49-F238E27FC236}">
                  <a16:creationId xmlns:a16="http://schemas.microsoft.com/office/drawing/2014/main" id="{B9C4C563-2F15-4819-990B-7A026808BAFA}"/>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988;p41">
              <a:extLst>
                <a:ext uri="{FF2B5EF4-FFF2-40B4-BE49-F238E27FC236}">
                  <a16:creationId xmlns:a16="http://schemas.microsoft.com/office/drawing/2014/main" id="{FA710027-AFB0-40CC-A90C-82417FF17A98}"/>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 name="Google Shape;989;p41">
              <a:extLst>
                <a:ext uri="{FF2B5EF4-FFF2-40B4-BE49-F238E27FC236}">
                  <a16:creationId xmlns:a16="http://schemas.microsoft.com/office/drawing/2014/main" id="{38634C1C-4A18-47B0-8C5F-AF717C575BF2}"/>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7" name="Google Shape;990;p41">
              <a:extLst>
                <a:ext uri="{FF2B5EF4-FFF2-40B4-BE49-F238E27FC236}">
                  <a16:creationId xmlns:a16="http://schemas.microsoft.com/office/drawing/2014/main" id="{4E544886-18D6-4DD6-B1C9-F20FB68490CD}"/>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8" name="Google Shape;991;p41">
              <a:extLst>
                <a:ext uri="{FF2B5EF4-FFF2-40B4-BE49-F238E27FC236}">
                  <a16:creationId xmlns:a16="http://schemas.microsoft.com/office/drawing/2014/main" id="{CAB303FD-CF8B-46DB-ACB7-7D466FDEB4F4}"/>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9" name="Google Shape;992;p41">
              <a:extLst>
                <a:ext uri="{FF2B5EF4-FFF2-40B4-BE49-F238E27FC236}">
                  <a16:creationId xmlns:a16="http://schemas.microsoft.com/office/drawing/2014/main" id="{C1401FD2-4127-4FD1-8BBA-AB94B7E44E81}"/>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0" name="Google Shape;993;p41">
              <a:extLst>
                <a:ext uri="{FF2B5EF4-FFF2-40B4-BE49-F238E27FC236}">
                  <a16:creationId xmlns:a16="http://schemas.microsoft.com/office/drawing/2014/main" id="{5AE9D502-81BD-48C1-9EF3-DE026648E92F}"/>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1" name="Google Shape;994;p41">
              <a:extLst>
                <a:ext uri="{FF2B5EF4-FFF2-40B4-BE49-F238E27FC236}">
                  <a16:creationId xmlns:a16="http://schemas.microsoft.com/office/drawing/2014/main" id="{741BE7A4-3841-4406-B6B4-D245BCCC2022}"/>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2" name="Google Shape;995;p41">
              <a:extLst>
                <a:ext uri="{FF2B5EF4-FFF2-40B4-BE49-F238E27FC236}">
                  <a16:creationId xmlns:a16="http://schemas.microsoft.com/office/drawing/2014/main" id="{69A9E299-AB97-4816-A6F4-ED31DAF289AF}"/>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3" name="Google Shape;996;p41">
              <a:extLst>
                <a:ext uri="{FF2B5EF4-FFF2-40B4-BE49-F238E27FC236}">
                  <a16:creationId xmlns:a16="http://schemas.microsoft.com/office/drawing/2014/main" id="{534633AD-1AE9-4642-9C62-6E32B7EE9986}"/>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4" name="Google Shape;997;p41">
              <a:extLst>
                <a:ext uri="{FF2B5EF4-FFF2-40B4-BE49-F238E27FC236}">
                  <a16:creationId xmlns:a16="http://schemas.microsoft.com/office/drawing/2014/main" id="{EF05803C-1BB0-4119-B39A-B038EF550A85}"/>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5" name="Google Shape;998;p41">
              <a:extLst>
                <a:ext uri="{FF2B5EF4-FFF2-40B4-BE49-F238E27FC236}">
                  <a16:creationId xmlns:a16="http://schemas.microsoft.com/office/drawing/2014/main" id="{6727695D-9C49-4E78-A196-23E40ED9EC7F}"/>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6" name="Google Shape;999;p41">
              <a:extLst>
                <a:ext uri="{FF2B5EF4-FFF2-40B4-BE49-F238E27FC236}">
                  <a16:creationId xmlns:a16="http://schemas.microsoft.com/office/drawing/2014/main" id="{1C7C918B-F183-4486-AFC6-0D46F5C74E88}"/>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7" name="Google Shape;1000;p41">
              <a:extLst>
                <a:ext uri="{FF2B5EF4-FFF2-40B4-BE49-F238E27FC236}">
                  <a16:creationId xmlns:a16="http://schemas.microsoft.com/office/drawing/2014/main" id="{932385C5-2162-45C4-BB17-A5F659A440EC}"/>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8" name="Google Shape;1001;p41">
              <a:extLst>
                <a:ext uri="{FF2B5EF4-FFF2-40B4-BE49-F238E27FC236}">
                  <a16:creationId xmlns:a16="http://schemas.microsoft.com/office/drawing/2014/main" id="{DD1B12BB-EE85-4AFB-863A-FBC3D7FDC5D1}"/>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9" name="Google Shape;1002;p41">
              <a:extLst>
                <a:ext uri="{FF2B5EF4-FFF2-40B4-BE49-F238E27FC236}">
                  <a16:creationId xmlns:a16="http://schemas.microsoft.com/office/drawing/2014/main" id="{AB693672-3287-4712-B882-F51B7806C323}"/>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0" name="Google Shape;1003;p41">
              <a:extLst>
                <a:ext uri="{FF2B5EF4-FFF2-40B4-BE49-F238E27FC236}">
                  <a16:creationId xmlns:a16="http://schemas.microsoft.com/office/drawing/2014/main" id="{B35226DF-3803-4AB9-84FD-43AE976815AB}"/>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1" name="Google Shape;1004;p41">
              <a:extLst>
                <a:ext uri="{FF2B5EF4-FFF2-40B4-BE49-F238E27FC236}">
                  <a16:creationId xmlns:a16="http://schemas.microsoft.com/office/drawing/2014/main" id="{5F505771-00B1-4CB8-9427-D0A02F904239}"/>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2" name="Google Shape;1005;p41">
              <a:extLst>
                <a:ext uri="{FF2B5EF4-FFF2-40B4-BE49-F238E27FC236}">
                  <a16:creationId xmlns:a16="http://schemas.microsoft.com/office/drawing/2014/main" id="{D7C8C622-8792-454B-9EDF-A671FD0AA902}"/>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3" name="Google Shape;1006;p41">
              <a:extLst>
                <a:ext uri="{FF2B5EF4-FFF2-40B4-BE49-F238E27FC236}">
                  <a16:creationId xmlns:a16="http://schemas.microsoft.com/office/drawing/2014/main" id="{D476185E-72D0-45AF-A739-D6D5697BEFAD}"/>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4" name="Google Shape;1007;p41">
              <a:extLst>
                <a:ext uri="{FF2B5EF4-FFF2-40B4-BE49-F238E27FC236}">
                  <a16:creationId xmlns:a16="http://schemas.microsoft.com/office/drawing/2014/main" id="{8CDC4982-BD47-4135-B0D1-5EEE44F15385}"/>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5" name="Google Shape;1008;p41">
              <a:extLst>
                <a:ext uri="{FF2B5EF4-FFF2-40B4-BE49-F238E27FC236}">
                  <a16:creationId xmlns:a16="http://schemas.microsoft.com/office/drawing/2014/main" id="{DD15BA1D-A628-4D79-9EB7-650871B183BC}"/>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6" name="Google Shape;1009;p41">
              <a:extLst>
                <a:ext uri="{FF2B5EF4-FFF2-40B4-BE49-F238E27FC236}">
                  <a16:creationId xmlns:a16="http://schemas.microsoft.com/office/drawing/2014/main" id="{2476FADD-83EC-4354-B7F0-E95C44AAC7B4}"/>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7" name="Google Shape;1010;p41">
              <a:extLst>
                <a:ext uri="{FF2B5EF4-FFF2-40B4-BE49-F238E27FC236}">
                  <a16:creationId xmlns:a16="http://schemas.microsoft.com/office/drawing/2014/main" id="{D7DD4E2C-6FE9-4FE7-8CB6-429791B0DFE5}"/>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8" name="Google Shape;1011;p41">
              <a:extLst>
                <a:ext uri="{FF2B5EF4-FFF2-40B4-BE49-F238E27FC236}">
                  <a16:creationId xmlns:a16="http://schemas.microsoft.com/office/drawing/2014/main" id="{1C330CFE-FB31-48A3-BD6F-445F762EB643}"/>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9" name="Google Shape;1012;p41">
              <a:extLst>
                <a:ext uri="{FF2B5EF4-FFF2-40B4-BE49-F238E27FC236}">
                  <a16:creationId xmlns:a16="http://schemas.microsoft.com/office/drawing/2014/main" id="{CD69C90B-B473-4AC6-9530-24594085C9E8}"/>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0" name="Google Shape;1013;p41">
              <a:extLst>
                <a:ext uri="{FF2B5EF4-FFF2-40B4-BE49-F238E27FC236}">
                  <a16:creationId xmlns:a16="http://schemas.microsoft.com/office/drawing/2014/main" id="{FD3C68EE-8069-44F9-9B3A-B2BBF471443F}"/>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1" name="Google Shape;1014;p41">
              <a:extLst>
                <a:ext uri="{FF2B5EF4-FFF2-40B4-BE49-F238E27FC236}">
                  <a16:creationId xmlns:a16="http://schemas.microsoft.com/office/drawing/2014/main" id="{F87E2F36-C0B5-45BA-B854-99A62133D2B9}"/>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2" name="Google Shape;1015;p41">
              <a:extLst>
                <a:ext uri="{FF2B5EF4-FFF2-40B4-BE49-F238E27FC236}">
                  <a16:creationId xmlns:a16="http://schemas.microsoft.com/office/drawing/2014/main" id="{40DC8E35-62B1-4B70-AEC9-931B2243583F}"/>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3" name="Google Shape;1016;p41">
              <a:extLst>
                <a:ext uri="{FF2B5EF4-FFF2-40B4-BE49-F238E27FC236}">
                  <a16:creationId xmlns:a16="http://schemas.microsoft.com/office/drawing/2014/main" id="{88E54534-FADE-48A3-BF8C-DE5DD91102B7}"/>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4" name="Google Shape;1017;p41">
              <a:extLst>
                <a:ext uri="{FF2B5EF4-FFF2-40B4-BE49-F238E27FC236}">
                  <a16:creationId xmlns:a16="http://schemas.microsoft.com/office/drawing/2014/main" id="{B8092846-1F45-4852-AC67-EF52FE6DEFD9}"/>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55" name="Google Shape;1018;p41">
              <a:extLst>
                <a:ext uri="{FF2B5EF4-FFF2-40B4-BE49-F238E27FC236}">
                  <a16:creationId xmlns:a16="http://schemas.microsoft.com/office/drawing/2014/main" id="{300A993F-B41E-4C4C-9D35-01EF3321ADC9}"/>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56" name="Hộp Văn bản 55">
                <a:extLst>
                  <a:ext uri="{FF2B5EF4-FFF2-40B4-BE49-F238E27FC236}">
                    <a16:creationId xmlns:a16="http://schemas.microsoft.com/office/drawing/2014/main" id="{F4DFB92E-AE04-4505-87AF-3F10728AAFC9}"/>
                  </a:ext>
                </a:extLst>
              </p:cNvPr>
              <p:cNvSpPr txBox="1"/>
              <p:nvPr/>
            </p:nvSpPr>
            <p:spPr>
              <a:xfrm>
                <a:off x="1732196" y="-87293"/>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6" name="Hộp Văn bản 55">
                <a:extLst>
                  <a:ext uri="{FF2B5EF4-FFF2-40B4-BE49-F238E27FC236}">
                    <a16:creationId xmlns:a16="http://schemas.microsoft.com/office/drawing/2014/main" id="{F4DFB92E-AE04-4505-87AF-3F10728AAFC9}"/>
                  </a:ext>
                </a:extLst>
              </p:cNvPr>
              <p:cNvSpPr txBox="1">
                <a:spLocks noRot="1" noChangeAspect="1" noMove="1" noResize="1" noEditPoints="1" noAdjustHandles="1" noChangeArrowheads="1" noChangeShapeType="1" noTextEdit="1"/>
              </p:cNvSpPr>
              <p:nvPr/>
            </p:nvSpPr>
            <p:spPr>
              <a:xfrm>
                <a:off x="1732196" y="-87293"/>
                <a:ext cx="6362700" cy="830997"/>
              </a:xfrm>
              <a:prstGeom prst="rect">
                <a:avLst/>
              </a:prstGeom>
              <a:blipFill>
                <a:blip r:embed="rId4"/>
                <a:stretch>
                  <a:fillRect l="-1437" t="-5882"/>
                </a:stretch>
              </a:blipFill>
            </p:spPr>
            <p:txBody>
              <a:bodyPr/>
              <a:lstStyle/>
              <a:p>
                <a:r>
                  <a:rPr lang="en-US">
                    <a:noFill/>
                  </a:rPr>
                  <a:t> </a:t>
                </a:r>
              </a:p>
            </p:txBody>
          </p:sp>
        </mc:Fallback>
      </mc:AlternateContent>
    </p:spTree>
    <p:extLst>
      <p:ext uri="{BB962C8B-B14F-4D97-AF65-F5344CB8AC3E}">
        <p14:creationId xmlns:p14="http://schemas.microsoft.com/office/powerpoint/2010/main" val="172630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P spid="25" grpId="0" animBg="1"/>
      <p:bldP spid="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descr="fgf">
            <a:extLst>
              <a:ext uri="{FF2B5EF4-FFF2-40B4-BE49-F238E27FC236}">
                <a16:creationId xmlns:a16="http://schemas.microsoft.com/office/drawing/2014/main" id="{C37CDFF1-D647-4407-8A08-5994359CE99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3">
            <a:extLst>
              <a:ext uri="{FF2B5EF4-FFF2-40B4-BE49-F238E27FC236}">
                <a16:creationId xmlns:a16="http://schemas.microsoft.com/office/drawing/2014/main" id="{A939AA66-3FCC-4406-AD36-2F71696E4911}"/>
              </a:ext>
            </a:extLst>
          </p:cNvPr>
          <p:cNvGraphicFramePr>
            <a:graphicFrameLocks noChangeAspect="1"/>
          </p:cNvGraphicFramePr>
          <p:nvPr>
            <p:extLst>
              <p:ext uri="{D42A27DB-BD31-4B8C-83A1-F6EECF244321}">
                <p14:modId xmlns:p14="http://schemas.microsoft.com/office/powerpoint/2010/main" val="3464326138"/>
              </p:ext>
            </p:extLst>
          </p:nvPr>
        </p:nvGraphicFramePr>
        <p:xfrm>
          <a:off x="415427" y="427588"/>
          <a:ext cx="958454" cy="956072"/>
        </p:xfrm>
        <a:graphic>
          <a:graphicData uri="http://schemas.openxmlformats.org/presentationml/2006/ole">
            <mc:AlternateContent xmlns:mc="http://schemas.openxmlformats.org/markup-compatibility/2006">
              <mc:Choice xmlns:v="urn:schemas-microsoft-com:vml" Requires="v">
                <p:oleObj name="Clip" r:id="rId3" imgW="1278331" imgH="1273759" progId="MS_ClipArt_Gallery.2">
                  <p:embed/>
                </p:oleObj>
              </mc:Choice>
              <mc:Fallback>
                <p:oleObj name="Clip" r:id="rId3" imgW="1278331" imgH="1273759" progId="MS_ClipArt_Gallery.2">
                  <p:embed/>
                  <p:pic>
                    <p:nvPicPr>
                      <p:cNvPr id="6146" name="Object 3">
                        <a:extLst>
                          <a:ext uri="{FF2B5EF4-FFF2-40B4-BE49-F238E27FC236}">
                            <a16:creationId xmlns:a16="http://schemas.microsoft.com/office/drawing/2014/main" id="{A939AA66-3FCC-4406-AD36-2F71696E49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427" y="427588"/>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148" name="Picture 4" descr="FSTV116">
            <a:extLst>
              <a:ext uri="{FF2B5EF4-FFF2-40B4-BE49-F238E27FC236}">
                <a16:creationId xmlns:a16="http://schemas.microsoft.com/office/drawing/2014/main" id="{BC89A53F-84D8-42C3-AC31-EC9EA24655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456580" y="141699"/>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AutoShape 5">
            <a:hlinkClick r:id="rId6" action="ppaction://hlinksldjump" highlightClick="1"/>
            <a:extLst>
              <a:ext uri="{FF2B5EF4-FFF2-40B4-BE49-F238E27FC236}">
                <a16:creationId xmlns:a16="http://schemas.microsoft.com/office/drawing/2014/main" id="{01EEC49D-1B34-419B-B7DF-929F15FC0420}"/>
              </a:ext>
            </a:extLst>
          </p:cNvPr>
          <p:cNvSpPr>
            <a:spLocks noChangeArrowheads="1"/>
          </p:cNvSpPr>
          <p:nvPr/>
        </p:nvSpPr>
        <p:spPr bwMode="auto">
          <a:xfrm>
            <a:off x="8110945"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pic>
        <p:nvPicPr>
          <p:cNvPr id="10" name="Picture 9">
            <a:extLst>
              <a:ext uri="{FF2B5EF4-FFF2-40B4-BE49-F238E27FC236}">
                <a16:creationId xmlns:a16="http://schemas.microsoft.com/office/drawing/2014/main" id="{5188DF49-607E-4E36-B911-5BCC05DC6AD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1939831" y="1632698"/>
            <a:ext cx="2278891" cy="1345369"/>
          </a:xfrm>
          <a:prstGeom prst="rect">
            <a:avLst/>
          </a:prstGeom>
        </p:spPr>
      </p:pic>
      <p:pic>
        <p:nvPicPr>
          <p:cNvPr id="11" name="Picture 10">
            <a:extLst>
              <a:ext uri="{FF2B5EF4-FFF2-40B4-BE49-F238E27FC236}">
                <a16:creationId xmlns:a16="http://schemas.microsoft.com/office/drawing/2014/main" id="{64702E95-6A1F-497F-A682-72D9A3F5263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2008148" y="2976096"/>
            <a:ext cx="2278891" cy="1345369"/>
          </a:xfrm>
          <a:prstGeom prst="rect">
            <a:avLst/>
          </a:prstGeom>
        </p:spPr>
      </p:pic>
      <p:pic>
        <p:nvPicPr>
          <p:cNvPr id="12" name="Picture 11">
            <a:extLst>
              <a:ext uri="{FF2B5EF4-FFF2-40B4-BE49-F238E27FC236}">
                <a16:creationId xmlns:a16="http://schemas.microsoft.com/office/drawing/2014/main" id="{D4785271-F884-4831-B6E6-2A9AF5C5895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281024" y="2978067"/>
            <a:ext cx="2278891" cy="1345369"/>
          </a:xfrm>
          <a:prstGeom prst="rect">
            <a:avLst/>
          </a:prstGeom>
        </p:spPr>
      </p:pic>
      <p:pic>
        <p:nvPicPr>
          <p:cNvPr id="13" name="Picture 12">
            <a:extLst>
              <a:ext uri="{FF2B5EF4-FFF2-40B4-BE49-F238E27FC236}">
                <a16:creationId xmlns:a16="http://schemas.microsoft.com/office/drawing/2014/main" id="{02F97900-3AF8-48BD-92F9-447275428FD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96" b="89796" l="9880" r="90120">
                        <a14:foregroundMark x1="22410" y1="26939" x2="10602" y2="33469"/>
                        <a14:foregroundMark x1="10602" y1="33469" x2="10602" y2="55102"/>
                        <a14:foregroundMark x1="10602" y1="55102" x2="45301" y2="90204"/>
                        <a14:foregroundMark x1="45301" y1="90204" x2="60482" y2="86122"/>
                        <a14:foregroundMark x1="60482" y1="86122" x2="72048" y2="70204"/>
                        <a14:foregroundMark x1="72048" y1="70204" x2="85060" y2="62857"/>
                        <a14:foregroundMark x1="85060" y1="62857" x2="90120" y2="43673"/>
                        <a14:foregroundMark x1="90120" y1="43673" x2="80482" y2="27755"/>
                        <a14:foregroundMark x1="80482" y1="27755" x2="66506" y2="25714"/>
                        <a14:foregroundMark x1="66506" y1="25714" x2="53494" y2="12245"/>
                        <a14:foregroundMark x1="53494" y1="12245" x2="41446" y2="12653"/>
                        <a14:foregroundMark x1="41446" y1="12653" x2="27711" y2="24898"/>
                        <a14:foregroundMark x1="27711" y1="24898" x2="18072" y2="28163"/>
                        <a14:foregroundMark x1="24337" y1="35918" x2="36386" y2="21633"/>
                        <a14:foregroundMark x1="36386" y1="21633" x2="52289" y2="17551"/>
                        <a14:foregroundMark x1="52289" y1="17551" x2="73012" y2="30204"/>
                        <a14:foregroundMark x1="60000" y1="26531" x2="74699" y2="30204"/>
                        <a14:foregroundMark x1="79759" y1="35918" x2="83133" y2="52245"/>
                        <a14:foregroundMark x1="79036" y1="36327" x2="74940" y2="61224"/>
                        <a14:foregroundMark x1="74940" y1="61224" x2="74699" y2="61633"/>
                        <a14:foregroundMark x1="21205" y1="35102" x2="22892" y2="58367"/>
                        <a14:foregroundMark x1="22892" y1="58367" x2="23133" y2="58776"/>
                        <a14:foregroundMark x1="21205" y1="36327" x2="14217" y2="53878"/>
                        <a14:foregroundMark x1="14217" y1="53878" x2="23133" y2="60816"/>
                      </a14:backgroundRemoval>
                    </a14:imgEffect>
                  </a14:imgLayer>
                </a14:imgProps>
              </a:ext>
            </a:extLst>
          </a:blip>
          <a:stretch>
            <a:fillRect/>
          </a:stretch>
        </p:blipFill>
        <p:spPr>
          <a:xfrm>
            <a:off x="4212707" y="1632698"/>
            <a:ext cx="2278891" cy="1345369"/>
          </a:xfrm>
          <a:prstGeom prst="rect">
            <a:avLst/>
          </a:prstGeom>
        </p:spPr>
      </p:pic>
      <p:pic>
        <p:nvPicPr>
          <p:cNvPr id="14" name="Picture 13">
            <a:extLst>
              <a:ext uri="{FF2B5EF4-FFF2-40B4-BE49-F238E27FC236}">
                <a16:creationId xmlns:a16="http://schemas.microsoft.com/office/drawing/2014/main" id="{F2C2304F-29FB-4A6C-8FA2-CA7F2534D4C9}"/>
              </a:ext>
            </a:extLst>
          </p:cNvPr>
          <p:cNvPicPr>
            <a:picLocks noChangeAspect="1"/>
          </p:cNvPicPr>
          <p:nvPr/>
        </p:nvPicPr>
        <p:blipFill>
          <a:blip r:embed="rId9"/>
          <a:stretch>
            <a:fillRect/>
          </a:stretch>
        </p:blipFill>
        <p:spPr>
          <a:xfrm rot="20669766">
            <a:off x="184309" y="927281"/>
            <a:ext cx="2379145" cy="1398973"/>
          </a:xfrm>
          <a:prstGeom prst="rect">
            <a:avLst/>
          </a:prstGeom>
        </p:spPr>
      </p:pic>
      <p:pic>
        <p:nvPicPr>
          <p:cNvPr id="15" name="Picture 2" descr="Các bài toán về tham số của hàm số y = ax2 cực hay, có đáp án - Toán lớp 9">
            <a:extLst>
              <a:ext uri="{FF2B5EF4-FFF2-40B4-BE49-F238E27FC236}">
                <a16:creationId xmlns:a16="http://schemas.microsoft.com/office/drawing/2014/main" id="{F18E9950-DE81-4CC3-9D3A-2EA1FD438B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49641" y="1670628"/>
            <a:ext cx="2101415" cy="21014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2FE0EBE-93D1-4734-A242-9CC91EBA266C}"/>
                  </a:ext>
                </a:extLst>
              </p:cNvPr>
              <p:cNvSpPr txBox="1"/>
              <p:nvPr/>
            </p:nvSpPr>
            <p:spPr>
              <a:xfrm>
                <a:off x="2199505" y="101596"/>
                <a:ext cx="5329703" cy="1916294"/>
              </a:xfrm>
              <a:prstGeom prst="rect">
                <a:avLst/>
              </a:prstGeom>
              <a:noFill/>
            </p:spPr>
            <p:txBody>
              <a:bodyPr wrap="square" rtlCol="0">
                <a:spAutoFit/>
              </a:bodyPr>
              <a:lstStyle/>
              <a:p>
                <a:pPr>
                  <a:lnSpc>
                    <a:spcPct val="150000"/>
                  </a:lnSpc>
                </a:pP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Hàm</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2400" b="0" i="1" u="none" strike="noStrike" cap="none" normalizeH="0" baseline="0" smtClean="0">
                            <a:ln>
                              <a:noFill/>
                            </a:ln>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m:t>
                        </m:r>
                      </m:e>
                    </m:d>
                    <m:sSup>
                      <m:sSupPr>
                        <m:ctrlP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ctrlPr>
                      </m:sSupPr>
                      <m:e>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𝑥</m:t>
                        </m:r>
                      </m:e>
                      <m: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2</m:t>
                        </m:r>
                      </m:sup>
                    </m:sSup>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 (</m:t>
                    </m:r>
                    <m:r>
                      <a:rPr kumimoji="0" lang="en-US" altLang="en-US" sz="2400" b="0" i="1" u="none" strike="noStrike" cap="none" normalizeH="0" baseline="0" smtClean="0">
                        <a:ln>
                          <a:noFill/>
                        </a:ln>
                        <a:solidFill>
                          <a:schemeClr val="tx1"/>
                        </a:solidFill>
                        <a:effectLst/>
                        <a:latin typeface="Cambria Math" panose="02040503050406030204" pitchFamily="18" charset="0"/>
                        <a:cs typeface="Times New Roman" panose="02020603050405020304" pitchFamily="18" charset="0"/>
                      </a:rPr>
                      <m:t>𝑚</m:t>
                    </m:r>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f>
                      <m:fPr>
                        <m:ctrlP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2</m:t>
                        </m:r>
                      </m:den>
                    </m:f>
                    <m:r>
                      <a:rPr kumimoji="0" lang="en-US" altLang="en-US" sz="2400" b="0" i="1" u="none" strike="noStrike" cap="none" normalizeH="0" baseline="0" smtClean="0">
                        <a:ln>
                          <a:noFill/>
                        </a:ln>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đồ</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thị</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như</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vẽ</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Giá</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trị</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của</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m </a:t>
                </a:r>
                <a:r>
                  <a:rPr kumimoji="0" lang="en-US" altLang="en-US" sz="2400" b="0" i="0" u="none" strike="noStrike" cap="none" normalizeH="0" dirty="0" err="1">
                    <a:ln>
                      <a:noFill/>
                    </a:ln>
                    <a:solidFill>
                      <a:schemeClr val="tx1"/>
                    </a:solidFill>
                    <a:effectLst/>
                    <a:latin typeface="Times New Roman" panose="02020603050405020304" pitchFamily="18" charset="0"/>
                    <a:cs typeface="Times New Roman" panose="02020603050405020304" pitchFamily="18" charset="0"/>
                  </a:rPr>
                  <a:t>là</a:t>
                </a:r>
                <a:r>
                  <a:rPr kumimoji="0" lang="en-US" altLang="en-US" sz="2400" b="0" i="0" u="none" strike="noStrike" cap="none" normalizeH="0" dirty="0">
                    <a:ln>
                      <a:noFill/>
                    </a:ln>
                    <a:solidFill>
                      <a:schemeClr val="tx1"/>
                    </a:solidFill>
                    <a:effectLst/>
                    <a:latin typeface="Times New Roman" panose="02020603050405020304" pitchFamily="18" charset="0"/>
                    <a:cs typeface="Times New Roman" panose="02020603050405020304" pitchFamily="18" charset="0"/>
                  </a:rPr>
                  <a:t> :</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a:lnSpc>
                    <a:spcPct val="150000"/>
                  </a:lnSpc>
                </a:pPr>
                <a:endParaRPr lang="en-US" sz="2400" dirty="0">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B2FE0EBE-93D1-4734-A242-9CC91EBA266C}"/>
                  </a:ext>
                </a:extLst>
              </p:cNvPr>
              <p:cNvSpPr txBox="1">
                <a:spLocks noRot="1" noChangeAspect="1" noMove="1" noResize="1" noEditPoints="1" noAdjustHandles="1" noChangeArrowheads="1" noChangeShapeType="1" noTextEdit="1"/>
              </p:cNvSpPr>
              <p:nvPr/>
            </p:nvSpPr>
            <p:spPr>
              <a:xfrm>
                <a:off x="2199505" y="101596"/>
                <a:ext cx="5329703" cy="1916294"/>
              </a:xfrm>
              <a:prstGeom prst="rect">
                <a:avLst/>
              </a:prstGeom>
              <a:blipFill>
                <a:blip r:embed="rId11"/>
                <a:stretch>
                  <a:fillRect l="-18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A85EBB55-1E92-46E0-B480-4BB571E2CEB1}"/>
                  </a:ext>
                </a:extLst>
              </p:cNvPr>
              <p:cNvSpPr txBox="1"/>
              <p:nvPr/>
            </p:nvSpPr>
            <p:spPr>
              <a:xfrm>
                <a:off x="2131188" y="1956499"/>
                <a:ext cx="1628394" cy="614655"/>
              </a:xfrm>
              <a:prstGeom prst="rect">
                <a:avLst/>
              </a:prstGeom>
              <a:noFill/>
            </p:spPr>
            <p:txBody>
              <a:bodyPr wrap="none" rtlCol="0">
                <a:spAutoFit/>
              </a:bodyPr>
              <a:lstStyle/>
              <a:p>
                <a:r>
                  <a:rPr lang="en-US" sz="2400" b="0" dirty="0">
                    <a:latin typeface="Times New Roman" panose="02020603050405020304" pitchFamily="18" charset="0"/>
                    <a:cs typeface="Times New Roman" panose="02020603050405020304" pitchFamily="18" charset="0"/>
                  </a:rPr>
                  <a:t>A. </a:t>
                </a:r>
                <a14:m>
                  <m:oMath xmlns:m="http://schemas.openxmlformats.org/officeDocument/2006/math">
                    <m:r>
                      <m:rPr>
                        <m:sty m:val="p"/>
                      </m:rPr>
                      <a:rPr lang="en-US" sz="2400" b="0" i="0" smtClean="0">
                        <a:latin typeface="Cambria Math" panose="02040503050406030204" pitchFamily="18" charset="0"/>
                      </a:rPr>
                      <m:t>m</m:t>
                    </m:r>
                    <m:r>
                      <a:rPr lang="en-US" sz="2400" b="0" i="0"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3</m:t>
                        </m:r>
                      </m:num>
                      <m:den>
                        <m:r>
                          <a:rPr lang="en-US" sz="2400" b="0" i="1" smtClean="0">
                            <a:latin typeface="Cambria Math" panose="02040503050406030204" pitchFamily="18" charset="0"/>
                          </a:rPr>
                          <m:t>2</m:t>
                        </m:r>
                      </m:den>
                    </m:f>
                  </m:oMath>
                </a14:m>
                <a:endParaRPr lang="en-US" sz="2400" dirty="0">
                  <a:latin typeface="Times New Roman" panose="020206030504050203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A85EBB55-1E92-46E0-B480-4BB571E2CEB1}"/>
                  </a:ext>
                </a:extLst>
              </p:cNvPr>
              <p:cNvSpPr txBox="1">
                <a:spLocks noRot="1" noChangeAspect="1" noMove="1" noResize="1" noEditPoints="1" noAdjustHandles="1" noChangeArrowheads="1" noChangeShapeType="1" noTextEdit="1"/>
              </p:cNvSpPr>
              <p:nvPr/>
            </p:nvSpPr>
            <p:spPr>
              <a:xfrm>
                <a:off x="2131188" y="1956499"/>
                <a:ext cx="1628394" cy="614655"/>
              </a:xfrm>
              <a:prstGeom prst="rect">
                <a:avLst/>
              </a:prstGeom>
              <a:blipFill>
                <a:blip r:embed="rId12"/>
                <a:stretch>
                  <a:fillRect l="-5993"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D268631-35A7-4317-9C73-AF8594E7990B}"/>
                  </a:ext>
                </a:extLst>
              </p:cNvPr>
              <p:cNvSpPr txBox="1"/>
              <p:nvPr/>
            </p:nvSpPr>
            <p:spPr>
              <a:xfrm>
                <a:off x="4441040" y="1926679"/>
                <a:ext cx="1610762" cy="613886"/>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C. </a:t>
                </a:r>
                <a14:m>
                  <m:oMath xmlns:m="http://schemas.openxmlformats.org/officeDocument/2006/math">
                    <m:r>
                      <m:rPr>
                        <m:sty m:val="p"/>
                      </m:rPr>
                      <a:rPr lang="en-US" sz="2400">
                        <a:latin typeface="Cambria Math" panose="02040503050406030204" pitchFamily="18" charset="0"/>
                      </a:rPr>
                      <m:t>m</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4</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CD268631-35A7-4317-9C73-AF8594E7990B}"/>
                  </a:ext>
                </a:extLst>
              </p:cNvPr>
              <p:cNvSpPr txBox="1">
                <a:spLocks noRot="1" noChangeAspect="1" noMove="1" noResize="1" noEditPoints="1" noAdjustHandles="1" noChangeArrowheads="1" noChangeShapeType="1" noTextEdit="1"/>
              </p:cNvSpPr>
              <p:nvPr/>
            </p:nvSpPr>
            <p:spPr>
              <a:xfrm>
                <a:off x="4441040" y="1926679"/>
                <a:ext cx="1610762" cy="613886"/>
              </a:xfrm>
              <a:prstGeom prst="rect">
                <a:avLst/>
              </a:prstGeom>
              <a:blipFill>
                <a:blip r:embed="rId13"/>
                <a:stretch>
                  <a:fillRect l="-6061"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787812-78DE-4889-95CB-52E54DFCD746}"/>
                  </a:ext>
                </a:extLst>
              </p:cNvPr>
              <p:cNvSpPr txBox="1"/>
              <p:nvPr/>
            </p:nvSpPr>
            <p:spPr>
              <a:xfrm>
                <a:off x="2339205" y="3314763"/>
                <a:ext cx="1610762" cy="61465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B. </a:t>
                </a:r>
                <a14:m>
                  <m:oMath xmlns:m="http://schemas.openxmlformats.org/officeDocument/2006/math">
                    <m:r>
                      <m:rPr>
                        <m:sty m:val="p"/>
                      </m:rPr>
                      <a:rPr lang="en-US" sz="2400">
                        <a:latin typeface="Cambria Math" panose="02040503050406030204" pitchFamily="18" charset="0"/>
                      </a:rPr>
                      <m:t>m</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3</m:t>
                        </m:r>
                      </m:num>
                      <m:den>
                        <m:r>
                          <a:rPr lang="en-US" sz="2400" b="0" i="1" smtClean="0">
                            <a:latin typeface="Cambria Math" panose="02040503050406030204" pitchFamily="18" charset="0"/>
                          </a:rPr>
                          <m:t>4</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0F787812-78DE-4889-95CB-52E54DFCD746}"/>
                  </a:ext>
                </a:extLst>
              </p:cNvPr>
              <p:cNvSpPr txBox="1">
                <a:spLocks noRot="1" noChangeAspect="1" noMove="1" noResize="1" noEditPoints="1" noAdjustHandles="1" noChangeArrowheads="1" noChangeShapeType="1" noTextEdit="1"/>
              </p:cNvSpPr>
              <p:nvPr/>
            </p:nvSpPr>
            <p:spPr>
              <a:xfrm>
                <a:off x="2339205" y="3314763"/>
                <a:ext cx="1610762" cy="614655"/>
              </a:xfrm>
              <a:prstGeom prst="rect">
                <a:avLst/>
              </a:prstGeom>
              <a:blipFill>
                <a:blip r:embed="rId14"/>
                <a:stretch>
                  <a:fillRect l="-6061" b="-89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B9AEB77-766A-489A-A292-8DE8BAC59C92}"/>
                  </a:ext>
                </a:extLst>
              </p:cNvPr>
              <p:cNvSpPr txBox="1"/>
              <p:nvPr/>
            </p:nvSpPr>
            <p:spPr>
              <a:xfrm>
                <a:off x="4510127" y="3278439"/>
                <a:ext cx="1628394" cy="613886"/>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D. </a:t>
                </a:r>
                <a14:m>
                  <m:oMath xmlns:m="http://schemas.openxmlformats.org/officeDocument/2006/math">
                    <m:r>
                      <m:rPr>
                        <m:sty m:val="p"/>
                      </m:rPr>
                      <a:rPr lang="en-US" sz="2400">
                        <a:latin typeface="Cambria Math" panose="02040503050406030204" pitchFamily="18" charset="0"/>
                      </a:rPr>
                      <m:t>m</m:t>
                    </m:r>
                    <m:r>
                      <a:rPr lang="en-US" sz="240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1</m:t>
                        </m:r>
                      </m:num>
                      <m:den>
                        <m:r>
                          <a:rPr lang="en-US" sz="2400" i="1">
                            <a:latin typeface="Cambria Math" panose="02040503050406030204" pitchFamily="18" charset="0"/>
                          </a:rPr>
                          <m:t>2</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AB9AEB77-766A-489A-A292-8DE8BAC59C92}"/>
                  </a:ext>
                </a:extLst>
              </p:cNvPr>
              <p:cNvSpPr txBox="1">
                <a:spLocks noRot="1" noChangeAspect="1" noMove="1" noResize="1" noEditPoints="1" noAdjustHandles="1" noChangeArrowheads="1" noChangeShapeType="1" noTextEdit="1"/>
              </p:cNvSpPr>
              <p:nvPr/>
            </p:nvSpPr>
            <p:spPr>
              <a:xfrm>
                <a:off x="4510127" y="3278439"/>
                <a:ext cx="1628394" cy="613886"/>
              </a:xfrm>
              <a:prstGeom prst="rect">
                <a:avLst/>
              </a:prstGeom>
              <a:blipFill>
                <a:blip r:embed="rId15"/>
                <a:stretch>
                  <a:fillRect l="-5993" b="-8911"/>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2D76FA3-4101-4F71-B440-D3BF37D9A51E}"/>
              </a:ext>
            </a:extLst>
          </p:cNvPr>
          <p:cNvSpPr txBox="1"/>
          <p:nvPr/>
        </p:nvSpPr>
        <p:spPr>
          <a:xfrm>
            <a:off x="4110858" y="2077107"/>
            <a:ext cx="65" cy="215444"/>
          </a:xfrm>
          <a:prstGeom prst="rect">
            <a:avLst/>
          </a:prstGeom>
          <a:noFill/>
        </p:spPr>
        <p:txBody>
          <a:bodyPr wrap="none" lIns="0" tIns="0" rIns="0" bIns="0" rtlCol="0">
            <a:spAutoFit/>
          </a:bodyPr>
          <a:lstStyle/>
          <a:p>
            <a:endParaRPr lang="en-US"/>
          </a:p>
        </p:txBody>
      </p:sp>
      <mc:AlternateContent xmlns:mc="http://schemas.openxmlformats.org/markup-compatibility/2006" xmlns:a14="http://schemas.microsoft.com/office/drawing/2010/main">
        <mc:Choice Requires="a14">
          <p:sp>
            <p:nvSpPr>
              <p:cNvPr id="22" name="Hộp Văn bản 21">
                <a:extLst>
                  <a:ext uri="{FF2B5EF4-FFF2-40B4-BE49-F238E27FC236}">
                    <a16:creationId xmlns:a16="http://schemas.microsoft.com/office/drawing/2014/main" id="{056E6664-C6EA-4540-A2BD-6A2EC9D98E01}"/>
                  </a:ext>
                </a:extLst>
              </p:cNvPr>
              <p:cNvSpPr txBox="1"/>
              <p:nvPr/>
            </p:nvSpPr>
            <p:spPr>
              <a:xfrm>
                <a:off x="1524014" y="-140843"/>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22" name="Hộp Văn bản 21">
                <a:extLst>
                  <a:ext uri="{FF2B5EF4-FFF2-40B4-BE49-F238E27FC236}">
                    <a16:creationId xmlns:a16="http://schemas.microsoft.com/office/drawing/2014/main" id="{056E6664-C6EA-4540-A2BD-6A2EC9D98E01}"/>
                  </a:ext>
                </a:extLst>
              </p:cNvPr>
              <p:cNvSpPr txBox="1">
                <a:spLocks noRot="1" noChangeAspect="1" noMove="1" noResize="1" noEditPoints="1" noAdjustHandles="1" noChangeArrowheads="1" noChangeShapeType="1" noTextEdit="1"/>
              </p:cNvSpPr>
              <p:nvPr/>
            </p:nvSpPr>
            <p:spPr>
              <a:xfrm>
                <a:off x="1524014" y="-140843"/>
                <a:ext cx="6362700" cy="830997"/>
              </a:xfrm>
              <a:prstGeom prst="rect">
                <a:avLst/>
              </a:prstGeom>
              <a:blipFill>
                <a:blip r:embed="rId16"/>
                <a:stretch>
                  <a:fillRect l="-1437" t="-5882"/>
                </a:stretch>
              </a:blipFill>
            </p:spPr>
            <p:txBody>
              <a:bodyPr/>
              <a:lstStyle/>
              <a:p>
                <a:r>
                  <a:rPr lang="en-US">
                    <a:noFill/>
                  </a:rPr>
                  <a:t> </a:t>
                </a:r>
              </a:p>
            </p:txBody>
          </p:sp>
        </mc:Fallback>
      </mc:AlternateContent>
    </p:spTree>
  </p:cSld>
  <p:clrMapOvr>
    <a:masterClrMapping/>
  </p:clrMapOvr>
  <p:transition>
    <p:comb/>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descr="fgf">
            <a:extLst>
              <a:ext uri="{FF2B5EF4-FFF2-40B4-BE49-F238E27FC236}">
                <a16:creationId xmlns:a16="http://schemas.microsoft.com/office/drawing/2014/main" id="{7345D963-004F-494F-ADC5-2120CA9843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686301"/>
            <a:ext cx="6858000" cy="25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 name="Object 3">
            <a:extLst>
              <a:ext uri="{FF2B5EF4-FFF2-40B4-BE49-F238E27FC236}">
                <a16:creationId xmlns:a16="http://schemas.microsoft.com/office/drawing/2014/main" id="{6DC79491-6FC2-4AE1-8D7F-201E5DE66F77}"/>
              </a:ext>
            </a:extLst>
          </p:cNvPr>
          <p:cNvGraphicFramePr>
            <a:graphicFrameLocks noChangeAspect="1"/>
          </p:cNvGraphicFramePr>
          <p:nvPr>
            <p:extLst>
              <p:ext uri="{D42A27DB-BD31-4B8C-83A1-F6EECF244321}">
                <p14:modId xmlns:p14="http://schemas.microsoft.com/office/powerpoint/2010/main" val="636931566"/>
              </p:ext>
            </p:extLst>
          </p:nvPr>
        </p:nvGraphicFramePr>
        <p:xfrm>
          <a:off x="437606" y="464939"/>
          <a:ext cx="958454" cy="956072"/>
        </p:xfrm>
        <a:graphic>
          <a:graphicData uri="http://schemas.openxmlformats.org/presentationml/2006/ole">
            <mc:AlternateContent xmlns:mc="http://schemas.openxmlformats.org/markup-compatibility/2006">
              <mc:Choice xmlns:v="urn:schemas-microsoft-com:vml" Requires="v">
                <p:oleObj name="Clip" r:id="rId4" imgW="1278331" imgH="1273759" progId="MS_ClipArt_Gallery.2">
                  <p:embed/>
                </p:oleObj>
              </mc:Choice>
              <mc:Fallback>
                <p:oleObj name="Clip" r:id="rId4" imgW="1278331" imgH="1273759" progId="MS_ClipArt_Gallery.2">
                  <p:embed/>
                  <p:pic>
                    <p:nvPicPr>
                      <p:cNvPr id="7170" name="Object 3">
                        <a:extLst>
                          <a:ext uri="{FF2B5EF4-FFF2-40B4-BE49-F238E27FC236}">
                            <a16:creationId xmlns:a16="http://schemas.microsoft.com/office/drawing/2014/main" id="{6DC79491-6FC2-4AE1-8D7F-201E5DE66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06" y="464939"/>
                        <a:ext cx="958454" cy="956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172" name="Picture 4" descr="FSTV116">
            <a:extLst>
              <a:ext uri="{FF2B5EF4-FFF2-40B4-BE49-F238E27FC236}">
                <a16:creationId xmlns:a16="http://schemas.microsoft.com/office/drawing/2014/main" id="{0EC3C7CD-4AC6-4C97-96A9-DECB8C0AA5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456581" y="507138"/>
            <a:ext cx="1496616" cy="135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k_anhdong_amnhac">
            <a:extLst>
              <a:ext uri="{FF2B5EF4-FFF2-40B4-BE49-F238E27FC236}">
                <a16:creationId xmlns:a16="http://schemas.microsoft.com/office/drawing/2014/main" id="{4CACD584-0369-40C2-92C3-CB49907A987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628900" y="1943100"/>
            <a:ext cx="37719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6" name="WordArt 6">
            <a:extLst>
              <a:ext uri="{FF2B5EF4-FFF2-40B4-BE49-F238E27FC236}">
                <a16:creationId xmlns:a16="http://schemas.microsoft.com/office/drawing/2014/main" id="{B6FD57EA-BD10-4F2F-9368-2F6154C76485}"/>
              </a:ext>
            </a:extLst>
          </p:cNvPr>
          <p:cNvSpPr>
            <a:spLocks noChangeArrowheads="1" noChangeShapeType="1" noTextEdit="1"/>
          </p:cNvSpPr>
          <p:nvPr/>
        </p:nvSpPr>
        <p:spPr bwMode="auto">
          <a:xfrm>
            <a:off x="2457450" y="571500"/>
            <a:ext cx="4286250" cy="742950"/>
          </a:xfrm>
          <a:prstGeom prst="rect">
            <a:avLst/>
          </a:prstGeom>
        </p:spPr>
        <p:txBody>
          <a:bodyPr wrap="none" fromWordArt="1">
            <a:prstTxWarp prst="textPlain">
              <a:avLst>
                <a:gd name="adj" fmla="val 50000"/>
              </a:avLst>
            </a:prstTxWarp>
          </a:bodyPr>
          <a:lstStyle/>
          <a:p>
            <a:pPr algn="ctr"/>
            <a:r>
              <a:rPr lang="en-US" sz="3000"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Lucky Number </a:t>
            </a:r>
          </a:p>
        </p:txBody>
      </p:sp>
      <p:sp>
        <p:nvSpPr>
          <p:cNvPr id="7175" name="AutoShape 7">
            <a:hlinkClick r:id="rId8" action="ppaction://hlinksldjump" highlightClick="1"/>
            <a:extLst>
              <a:ext uri="{FF2B5EF4-FFF2-40B4-BE49-F238E27FC236}">
                <a16:creationId xmlns:a16="http://schemas.microsoft.com/office/drawing/2014/main" id="{6D83CF50-5642-40AF-98AD-88A16224D91D}"/>
              </a:ext>
            </a:extLst>
          </p:cNvPr>
          <p:cNvSpPr>
            <a:spLocks noChangeArrowheads="1"/>
          </p:cNvSpPr>
          <p:nvPr/>
        </p:nvSpPr>
        <p:spPr bwMode="auto">
          <a:xfrm>
            <a:off x="8137072" y="4611291"/>
            <a:ext cx="342900" cy="400050"/>
          </a:xfrm>
          <a:prstGeom prst="actionButtonHome">
            <a:avLst/>
          </a:prstGeom>
          <a:solidFill>
            <a:schemeClr val="accent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GB" altLang="en-US" sz="1050"/>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fill="hold" nodeType="withEffect">
                                  <p:stCondLst>
                                    <p:cond delay="0"/>
                                  </p:stCondLst>
                                  <p:childTnLst>
                                    <p:animClr clrSpc="rgb" dir="cw">
                                      <p:cBhvr>
                                        <p:cTn id="6" dur="2000" fill="hold"/>
                                        <p:tgtEl>
                                          <p:spTgt spid="17920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FD66FA1-DF2F-4EE1-B5EF-F695C54A259F}"/>
              </a:ext>
            </a:extLst>
          </p:cNvPr>
          <p:cNvSpPr>
            <a:spLocks noGrp="1"/>
          </p:cNvSpPr>
          <p:nvPr>
            <p:ph type="subTitle" idx="1"/>
          </p:nvPr>
        </p:nvSpPr>
        <p:spPr>
          <a:xfrm>
            <a:off x="1037891" y="1725240"/>
            <a:ext cx="6679329" cy="421775"/>
          </a:xfrm>
        </p:spPr>
        <p:txBody>
          <a:bodyPr/>
          <a:lstStyle/>
          <a:p>
            <a:r>
              <a:rPr lang="en-US" sz="2400">
                <a:latin typeface="Times New Roman" panose="02020603050405020304" pitchFamily="18" charset="0"/>
                <a:cs typeface="Times New Roman" panose="02020603050405020304" pitchFamily="18" charset="0"/>
              </a:rPr>
              <a:t>Học tính chất và nhận xét của hàm số </a:t>
            </a:r>
          </a:p>
        </p:txBody>
      </p:sp>
      <p:sp>
        <p:nvSpPr>
          <p:cNvPr id="7" name="Subtitle 6">
            <a:extLst>
              <a:ext uri="{FF2B5EF4-FFF2-40B4-BE49-F238E27FC236}">
                <a16:creationId xmlns:a16="http://schemas.microsoft.com/office/drawing/2014/main" id="{3891F053-4BC7-4A33-B333-B9874227302C}"/>
              </a:ext>
            </a:extLst>
          </p:cNvPr>
          <p:cNvSpPr>
            <a:spLocks noGrp="1"/>
          </p:cNvSpPr>
          <p:nvPr>
            <p:ph type="subTitle" idx="3"/>
          </p:nvPr>
        </p:nvSpPr>
        <p:spPr>
          <a:xfrm>
            <a:off x="1115868" y="2474200"/>
            <a:ext cx="6293812" cy="421775"/>
          </a:xfrm>
        </p:spPr>
        <p:txBody>
          <a:bodyPr/>
          <a:lstStyle/>
          <a:p>
            <a:r>
              <a:rPr lang="en-US" sz="2400">
                <a:latin typeface="Times New Roman" panose="02020603050405020304" pitchFamily="18" charset="0"/>
                <a:cs typeface="Times New Roman" panose="02020603050405020304" pitchFamily="18" charset="0"/>
              </a:rPr>
              <a:t>Làm bài 1,2,3 SGK trang 31</a:t>
            </a:r>
          </a:p>
        </p:txBody>
      </p:sp>
      <p:sp>
        <p:nvSpPr>
          <p:cNvPr id="9" name="Subtitle 8">
            <a:extLst>
              <a:ext uri="{FF2B5EF4-FFF2-40B4-BE49-F238E27FC236}">
                <a16:creationId xmlns:a16="http://schemas.microsoft.com/office/drawing/2014/main" id="{128A0877-34D9-40FA-AA00-FE242D2C529A}"/>
              </a:ext>
            </a:extLst>
          </p:cNvPr>
          <p:cNvSpPr>
            <a:spLocks noGrp="1"/>
          </p:cNvSpPr>
          <p:nvPr>
            <p:ph type="subTitle" idx="5"/>
          </p:nvPr>
        </p:nvSpPr>
        <p:spPr>
          <a:xfrm>
            <a:off x="983623" y="3186960"/>
            <a:ext cx="7000817" cy="529578"/>
          </a:xfrm>
        </p:spPr>
        <p:txBody>
          <a:bodyPr/>
          <a:lstStyle/>
          <a:p>
            <a:r>
              <a:rPr lang="en-US" sz="2400">
                <a:latin typeface="Times New Roman" panose="02020603050405020304" pitchFamily="18" charset="0"/>
                <a:cs typeface="Times New Roman" panose="02020603050405020304" pitchFamily="18" charset="0"/>
              </a:rPr>
              <a:t>Đọc “Có thể em chưa biết” và “Bài đọc thêm” SGK trang 31-32</a:t>
            </a:r>
          </a:p>
        </p:txBody>
      </p:sp>
      <p:grpSp>
        <p:nvGrpSpPr>
          <p:cNvPr id="12" name="Google Shape;2631;p66">
            <a:extLst>
              <a:ext uri="{FF2B5EF4-FFF2-40B4-BE49-F238E27FC236}">
                <a16:creationId xmlns:a16="http://schemas.microsoft.com/office/drawing/2014/main" id="{B5025E80-E24E-40BA-ACED-16CE144915E5}"/>
              </a:ext>
            </a:extLst>
          </p:cNvPr>
          <p:cNvGrpSpPr/>
          <p:nvPr/>
        </p:nvGrpSpPr>
        <p:grpSpPr>
          <a:xfrm>
            <a:off x="2554014" y="554093"/>
            <a:ext cx="3724802" cy="756769"/>
            <a:chOff x="5316325" y="1612757"/>
            <a:chExt cx="1404350" cy="302125"/>
          </a:xfrm>
        </p:grpSpPr>
        <p:sp>
          <p:nvSpPr>
            <p:cNvPr id="13" name="Google Shape;2632;p66">
              <a:extLst>
                <a:ext uri="{FF2B5EF4-FFF2-40B4-BE49-F238E27FC236}">
                  <a16:creationId xmlns:a16="http://schemas.microsoft.com/office/drawing/2014/main" id="{595DF993-B6B9-4BDF-96B3-87DD214EE996}"/>
                </a:ext>
              </a:extLst>
            </p:cNvPr>
            <p:cNvSpPr/>
            <p:nvPr/>
          </p:nvSpPr>
          <p:spPr>
            <a:xfrm>
              <a:off x="5316325" y="1612757"/>
              <a:ext cx="1404350" cy="302125"/>
            </a:xfrm>
            <a:custGeom>
              <a:avLst/>
              <a:gdLst/>
              <a:ahLst/>
              <a:cxnLst/>
              <a:rect l="l" t="t" r="r" b="b"/>
              <a:pathLst>
                <a:path w="56174" h="12085" extrusionOk="0">
                  <a:moveTo>
                    <a:pt x="55674" y="2161"/>
                  </a:moveTo>
                  <a:lnTo>
                    <a:pt x="55674" y="2161"/>
                  </a:lnTo>
                  <a:cubicBezTo>
                    <a:pt x="55555" y="2217"/>
                    <a:pt x="55565" y="2346"/>
                    <a:pt x="55633" y="2429"/>
                  </a:cubicBezTo>
                  <a:cubicBezTo>
                    <a:pt x="55518" y="2606"/>
                    <a:pt x="55396" y="2777"/>
                    <a:pt x="55275" y="2950"/>
                  </a:cubicBezTo>
                  <a:cubicBezTo>
                    <a:pt x="53569" y="3022"/>
                    <a:pt x="51829" y="3038"/>
                    <a:pt x="50127" y="3213"/>
                  </a:cubicBezTo>
                  <a:cubicBezTo>
                    <a:pt x="50106" y="2909"/>
                    <a:pt x="50086" y="2604"/>
                    <a:pt x="50062" y="2300"/>
                  </a:cubicBezTo>
                  <a:lnTo>
                    <a:pt x="50062" y="2300"/>
                  </a:lnTo>
                  <a:cubicBezTo>
                    <a:pt x="50972" y="2359"/>
                    <a:pt x="51884" y="2373"/>
                    <a:pt x="52796" y="2385"/>
                  </a:cubicBezTo>
                  <a:cubicBezTo>
                    <a:pt x="53226" y="2390"/>
                    <a:pt x="53687" y="2426"/>
                    <a:pt x="54142" y="2426"/>
                  </a:cubicBezTo>
                  <a:cubicBezTo>
                    <a:pt x="54683" y="2426"/>
                    <a:pt x="55215" y="2375"/>
                    <a:pt x="55674" y="2161"/>
                  </a:cubicBezTo>
                  <a:close/>
                  <a:moveTo>
                    <a:pt x="7652" y="262"/>
                  </a:moveTo>
                  <a:lnTo>
                    <a:pt x="7652" y="262"/>
                  </a:lnTo>
                  <a:cubicBezTo>
                    <a:pt x="9236" y="343"/>
                    <a:pt x="10827" y="363"/>
                    <a:pt x="12419" y="363"/>
                  </a:cubicBezTo>
                  <a:cubicBezTo>
                    <a:pt x="13924" y="363"/>
                    <a:pt x="15429" y="345"/>
                    <a:pt x="16930" y="345"/>
                  </a:cubicBezTo>
                  <a:cubicBezTo>
                    <a:pt x="17246" y="345"/>
                    <a:pt x="17562" y="346"/>
                    <a:pt x="17878" y="348"/>
                  </a:cubicBezTo>
                  <a:cubicBezTo>
                    <a:pt x="21387" y="371"/>
                    <a:pt x="24898" y="399"/>
                    <a:pt x="28405" y="427"/>
                  </a:cubicBezTo>
                  <a:cubicBezTo>
                    <a:pt x="33831" y="466"/>
                    <a:pt x="39263" y="556"/>
                    <a:pt x="44693" y="556"/>
                  </a:cubicBezTo>
                  <a:cubicBezTo>
                    <a:pt x="46302" y="556"/>
                    <a:pt x="47911" y="548"/>
                    <a:pt x="49519" y="528"/>
                  </a:cubicBezTo>
                  <a:cubicBezTo>
                    <a:pt x="49522" y="528"/>
                    <a:pt x="49524" y="526"/>
                    <a:pt x="49529" y="526"/>
                  </a:cubicBezTo>
                  <a:cubicBezTo>
                    <a:pt x="49552" y="789"/>
                    <a:pt x="49589" y="1050"/>
                    <a:pt x="49607" y="1314"/>
                  </a:cubicBezTo>
                  <a:cubicBezTo>
                    <a:pt x="49402" y="1318"/>
                    <a:pt x="49241" y="1322"/>
                    <a:pt x="49009" y="1325"/>
                  </a:cubicBezTo>
                  <a:lnTo>
                    <a:pt x="49009" y="1346"/>
                  </a:lnTo>
                  <a:cubicBezTo>
                    <a:pt x="49241" y="1348"/>
                    <a:pt x="49404" y="1352"/>
                    <a:pt x="49609" y="1357"/>
                  </a:cubicBezTo>
                  <a:cubicBezTo>
                    <a:pt x="49776" y="3712"/>
                    <a:pt x="49799" y="6077"/>
                    <a:pt x="49943" y="8432"/>
                  </a:cubicBezTo>
                  <a:cubicBezTo>
                    <a:pt x="49961" y="8753"/>
                    <a:pt x="49981" y="9076"/>
                    <a:pt x="50007" y="9397"/>
                  </a:cubicBezTo>
                  <a:cubicBezTo>
                    <a:pt x="50002" y="9402"/>
                    <a:pt x="49993" y="9402"/>
                    <a:pt x="49988" y="9406"/>
                  </a:cubicBezTo>
                  <a:cubicBezTo>
                    <a:pt x="49954" y="9434"/>
                    <a:pt x="49919" y="9464"/>
                    <a:pt x="49886" y="9491"/>
                  </a:cubicBezTo>
                  <a:lnTo>
                    <a:pt x="49804" y="9491"/>
                  </a:lnTo>
                  <a:cubicBezTo>
                    <a:pt x="49683" y="9493"/>
                    <a:pt x="49563" y="9498"/>
                    <a:pt x="49444" y="9503"/>
                  </a:cubicBezTo>
                  <a:cubicBezTo>
                    <a:pt x="49369" y="9505"/>
                    <a:pt x="49330" y="9553"/>
                    <a:pt x="49319" y="9607"/>
                  </a:cubicBezTo>
                  <a:cubicBezTo>
                    <a:pt x="48903" y="9602"/>
                    <a:pt x="48488" y="9600"/>
                    <a:pt x="48074" y="9595"/>
                  </a:cubicBezTo>
                  <a:cubicBezTo>
                    <a:pt x="48041" y="9551"/>
                    <a:pt x="47987" y="9530"/>
                    <a:pt x="47931" y="9530"/>
                  </a:cubicBezTo>
                  <a:cubicBezTo>
                    <a:pt x="47874" y="9530"/>
                    <a:pt x="47816" y="9552"/>
                    <a:pt x="47778" y="9593"/>
                  </a:cubicBezTo>
                  <a:cubicBezTo>
                    <a:pt x="42952" y="9545"/>
                    <a:pt x="38125" y="9517"/>
                    <a:pt x="33297" y="9517"/>
                  </a:cubicBezTo>
                  <a:cubicBezTo>
                    <a:pt x="31688" y="9517"/>
                    <a:pt x="30078" y="9520"/>
                    <a:pt x="28469" y="9527"/>
                  </a:cubicBezTo>
                  <a:cubicBezTo>
                    <a:pt x="27722" y="9529"/>
                    <a:pt x="26975" y="9530"/>
                    <a:pt x="26228" y="9530"/>
                  </a:cubicBezTo>
                  <a:cubicBezTo>
                    <a:pt x="24260" y="9530"/>
                    <a:pt x="22289" y="9523"/>
                    <a:pt x="20319" y="9523"/>
                  </a:cubicBezTo>
                  <a:cubicBezTo>
                    <a:pt x="16094" y="9523"/>
                    <a:pt x="11868" y="9557"/>
                    <a:pt x="7652" y="9766"/>
                  </a:cubicBezTo>
                  <a:cubicBezTo>
                    <a:pt x="7716" y="9452"/>
                    <a:pt x="7768" y="9133"/>
                    <a:pt x="7814" y="8811"/>
                  </a:cubicBezTo>
                  <a:cubicBezTo>
                    <a:pt x="8858" y="8853"/>
                    <a:pt x="9905" y="8869"/>
                    <a:pt x="10953" y="8869"/>
                  </a:cubicBezTo>
                  <a:cubicBezTo>
                    <a:pt x="13431" y="8869"/>
                    <a:pt x="15917" y="8782"/>
                    <a:pt x="18387" y="8760"/>
                  </a:cubicBezTo>
                  <a:cubicBezTo>
                    <a:pt x="21838" y="8725"/>
                    <a:pt x="25290" y="8686"/>
                    <a:pt x="28741" y="8680"/>
                  </a:cubicBezTo>
                  <a:cubicBezTo>
                    <a:pt x="35724" y="8674"/>
                    <a:pt x="42708" y="8640"/>
                    <a:pt x="49688" y="8557"/>
                  </a:cubicBezTo>
                  <a:cubicBezTo>
                    <a:pt x="49762" y="8557"/>
                    <a:pt x="49799" y="8499"/>
                    <a:pt x="49799" y="8441"/>
                  </a:cubicBezTo>
                  <a:cubicBezTo>
                    <a:pt x="49799" y="8383"/>
                    <a:pt x="49762" y="8326"/>
                    <a:pt x="49688" y="8326"/>
                  </a:cubicBezTo>
                  <a:cubicBezTo>
                    <a:pt x="42706" y="8342"/>
                    <a:pt x="35724" y="8406"/>
                    <a:pt x="28741" y="8499"/>
                  </a:cubicBezTo>
                  <a:cubicBezTo>
                    <a:pt x="25290" y="8543"/>
                    <a:pt x="21838" y="8551"/>
                    <a:pt x="18387" y="8565"/>
                  </a:cubicBezTo>
                  <a:cubicBezTo>
                    <a:pt x="18127" y="8566"/>
                    <a:pt x="17868" y="8567"/>
                    <a:pt x="17608" y="8567"/>
                  </a:cubicBezTo>
                  <a:cubicBezTo>
                    <a:pt x="16060" y="8567"/>
                    <a:pt x="14506" y="8549"/>
                    <a:pt x="12952" y="8549"/>
                  </a:cubicBezTo>
                  <a:cubicBezTo>
                    <a:pt x="11244" y="8549"/>
                    <a:pt x="9535" y="8571"/>
                    <a:pt x="7836" y="8662"/>
                  </a:cubicBezTo>
                  <a:cubicBezTo>
                    <a:pt x="8156" y="6284"/>
                    <a:pt x="8023" y="3744"/>
                    <a:pt x="7784" y="1359"/>
                  </a:cubicBezTo>
                  <a:lnTo>
                    <a:pt x="7784" y="1359"/>
                  </a:lnTo>
                  <a:cubicBezTo>
                    <a:pt x="18429" y="1624"/>
                    <a:pt x="29094" y="1643"/>
                    <a:pt x="39751" y="1643"/>
                  </a:cubicBezTo>
                  <a:cubicBezTo>
                    <a:pt x="41537" y="1643"/>
                    <a:pt x="43323" y="1643"/>
                    <a:pt x="45109" y="1643"/>
                  </a:cubicBezTo>
                  <a:cubicBezTo>
                    <a:pt x="46349" y="1643"/>
                    <a:pt x="47588" y="1643"/>
                    <a:pt x="48827" y="1644"/>
                  </a:cubicBezTo>
                  <a:cubicBezTo>
                    <a:pt x="48889" y="1644"/>
                    <a:pt x="48889" y="1546"/>
                    <a:pt x="48827" y="1546"/>
                  </a:cubicBezTo>
                  <a:cubicBezTo>
                    <a:pt x="37863" y="1395"/>
                    <a:pt x="26881" y="1194"/>
                    <a:pt x="15909" y="1194"/>
                  </a:cubicBezTo>
                  <a:cubicBezTo>
                    <a:pt x="13195" y="1194"/>
                    <a:pt x="10482" y="1206"/>
                    <a:pt x="7770" y="1235"/>
                  </a:cubicBezTo>
                  <a:cubicBezTo>
                    <a:pt x="7740" y="928"/>
                    <a:pt x="7705" y="622"/>
                    <a:pt x="7671" y="320"/>
                  </a:cubicBezTo>
                  <a:cubicBezTo>
                    <a:pt x="7668" y="298"/>
                    <a:pt x="7661" y="282"/>
                    <a:pt x="7652" y="262"/>
                  </a:cubicBezTo>
                  <a:close/>
                  <a:moveTo>
                    <a:pt x="49497" y="9831"/>
                  </a:moveTo>
                  <a:lnTo>
                    <a:pt x="49497" y="9831"/>
                  </a:lnTo>
                  <a:cubicBezTo>
                    <a:pt x="49030" y="10253"/>
                    <a:pt x="48585" y="10718"/>
                    <a:pt x="48171" y="11189"/>
                  </a:cubicBezTo>
                  <a:cubicBezTo>
                    <a:pt x="48211" y="10736"/>
                    <a:pt x="48197" y="10279"/>
                    <a:pt x="48130" y="9833"/>
                  </a:cubicBezTo>
                  <a:lnTo>
                    <a:pt x="48130" y="9833"/>
                  </a:lnTo>
                  <a:cubicBezTo>
                    <a:pt x="48567" y="9837"/>
                    <a:pt x="49005" y="9841"/>
                    <a:pt x="49444" y="9845"/>
                  </a:cubicBezTo>
                  <a:cubicBezTo>
                    <a:pt x="49446" y="9845"/>
                    <a:pt x="49448" y="9845"/>
                    <a:pt x="49449" y="9845"/>
                  </a:cubicBezTo>
                  <a:cubicBezTo>
                    <a:pt x="49467" y="9845"/>
                    <a:pt x="49482" y="9837"/>
                    <a:pt x="49497" y="9831"/>
                  </a:cubicBezTo>
                  <a:close/>
                  <a:moveTo>
                    <a:pt x="7830" y="10062"/>
                  </a:moveTo>
                  <a:lnTo>
                    <a:pt x="7830" y="10062"/>
                  </a:lnTo>
                  <a:cubicBezTo>
                    <a:pt x="8562" y="10069"/>
                    <a:pt x="9291" y="10069"/>
                    <a:pt x="10023" y="10069"/>
                  </a:cubicBezTo>
                  <a:cubicBezTo>
                    <a:pt x="9982" y="10563"/>
                    <a:pt x="9998" y="11062"/>
                    <a:pt x="10056" y="11553"/>
                  </a:cubicBezTo>
                  <a:cubicBezTo>
                    <a:pt x="9307" y="11066"/>
                    <a:pt x="8573" y="10559"/>
                    <a:pt x="7830" y="10062"/>
                  </a:cubicBezTo>
                  <a:close/>
                  <a:moveTo>
                    <a:pt x="55154" y="3131"/>
                  </a:moveTo>
                  <a:cubicBezTo>
                    <a:pt x="54281" y="4391"/>
                    <a:pt x="53327" y="5578"/>
                    <a:pt x="52341" y="6763"/>
                  </a:cubicBezTo>
                  <a:cubicBezTo>
                    <a:pt x="52263" y="6855"/>
                    <a:pt x="52307" y="6968"/>
                    <a:pt x="52388" y="7010"/>
                  </a:cubicBezTo>
                  <a:cubicBezTo>
                    <a:pt x="52267" y="7046"/>
                    <a:pt x="52187" y="7201"/>
                    <a:pt x="52297" y="7322"/>
                  </a:cubicBezTo>
                  <a:cubicBezTo>
                    <a:pt x="53015" y="8093"/>
                    <a:pt x="53704" y="8871"/>
                    <a:pt x="54327" y="9720"/>
                  </a:cubicBezTo>
                  <a:cubicBezTo>
                    <a:pt x="54477" y="9925"/>
                    <a:pt x="54623" y="10133"/>
                    <a:pt x="54766" y="10344"/>
                  </a:cubicBezTo>
                  <a:cubicBezTo>
                    <a:pt x="55038" y="10745"/>
                    <a:pt x="55309" y="11147"/>
                    <a:pt x="55619" y="11521"/>
                  </a:cubicBezTo>
                  <a:cubicBezTo>
                    <a:pt x="54680" y="11481"/>
                    <a:pt x="53735" y="11456"/>
                    <a:pt x="52789" y="11456"/>
                  </a:cubicBezTo>
                  <a:cubicBezTo>
                    <a:pt x="51301" y="11456"/>
                    <a:pt x="49811" y="11517"/>
                    <a:pt x="48338" y="11674"/>
                  </a:cubicBezTo>
                  <a:cubicBezTo>
                    <a:pt x="48626" y="11401"/>
                    <a:pt x="48907" y="11115"/>
                    <a:pt x="49183" y="10819"/>
                  </a:cubicBezTo>
                  <a:cubicBezTo>
                    <a:pt x="49189" y="10850"/>
                    <a:pt x="49211" y="10877"/>
                    <a:pt x="49254" y="10877"/>
                  </a:cubicBezTo>
                  <a:cubicBezTo>
                    <a:pt x="49256" y="10877"/>
                    <a:pt x="49257" y="10877"/>
                    <a:pt x="49259" y="10877"/>
                  </a:cubicBezTo>
                  <a:cubicBezTo>
                    <a:pt x="51060" y="10817"/>
                    <a:pt x="52900" y="10738"/>
                    <a:pt x="54687" y="10515"/>
                  </a:cubicBezTo>
                  <a:cubicBezTo>
                    <a:pt x="54774" y="10503"/>
                    <a:pt x="54800" y="10404"/>
                    <a:pt x="54754" y="10352"/>
                  </a:cubicBezTo>
                  <a:cubicBezTo>
                    <a:pt x="54740" y="10336"/>
                    <a:pt x="54717" y="10328"/>
                    <a:pt x="54687" y="10328"/>
                  </a:cubicBezTo>
                  <a:cubicBezTo>
                    <a:pt x="52895" y="10348"/>
                    <a:pt x="51068" y="10521"/>
                    <a:pt x="49289" y="10706"/>
                  </a:cubicBezTo>
                  <a:cubicBezTo>
                    <a:pt x="49617" y="10344"/>
                    <a:pt x="49931" y="9967"/>
                    <a:pt x="50215" y="9584"/>
                  </a:cubicBezTo>
                  <a:cubicBezTo>
                    <a:pt x="50247" y="9540"/>
                    <a:pt x="50247" y="9499"/>
                    <a:pt x="50231" y="9464"/>
                  </a:cubicBezTo>
                  <a:cubicBezTo>
                    <a:pt x="50362" y="7446"/>
                    <a:pt x="50277" y="5398"/>
                    <a:pt x="50138" y="3361"/>
                  </a:cubicBezTo>
                  <a:lnTo>
                    <a:pt x="50138" y="3361"/>
                  </a:lnTo>
                  <a:cubicBezTo>
                    <a:pt x="50437" y="3374"/>
                    <a:pt x="50738" y="3380"/>
                    <a:pt x="51039" y="3380"/>
                  </a:cubicBezTo>
                  <a:cubicBezTo>
                    <a:pt x="52409" y="3380"/>
                    <a:pt x="53798" y="3259"/>
                    <a:pt x="55154" y="3131"/>
                  </a:cubicBezTo>
                  <a:close/>
                  <a:moveTo>
                    <a:pt x="4425" y="10854"/>
                  </a:moveTo>
                  <a:cubicBezTo>
                    <a:pt x="5770" y="10854"/>
                    <a:pt x="7111" y="10893"/>
                    <a:pt x="8470" y="10937"/>
                  </a:cubicBezTo>
                  <a:cubicBezTo>
                    <a:pt x="8811" y="11179"/>
                    <a:pt x="9164" y="11406"/>
                    <a:pt x="9527" y="11620"/>
                  </a:cubicBezTo>
                  <a:cubicBezTo>
                    <a:pt x="6502" y="11639"/>
                    <a:pt x="3471" y="11613"/>
                    <a:pt x="450" y="11748"/>
                  </a:cubicBezTo>
                  <a:cubicBezTo>
                    <a:pt x="740" y="11479"/>
                    <a:pt x="1028" y="11209"/>
                    <a:pt x="1314" y="10937"/>
                  </a:cubicBezTo>
                  <a:cubicBezTo>
                    <a:pt x="2359" y="10877"/>
                    <a:pt x="3393" y="10854"/>
                    <a:pt x="4425" y="10854"/>
                  </a:cubicBezTo>
                  <a:close/>
                  <a:moveTo>
                    <a:pt x="10877" y="0"/>
                  </a:moveTo>
                  <a:cubicBezTo>
                    <a:pt x="9723" y="0"/>
                    <a:pt x="8571" y="18"/>
                    <a:pt x="7424" y="69"/>
                  </a:cubicBezTo>
                  <a:cubicBezTo>
                    <a:pt x="7376" y="71"/>
                    <a:pt x="7348" y="101"/>
                    <a:pt x="7338" y="138"/>
                  </a:cubicBezTo>
                  <a:cubicBezTo>
                    <a:pt x="7276" y="166"/>
                    <a:pt x="7233" y="226"/>
                    <a:pt x="7239" y="320"/>
                  </a:cubicBezTo>
                  <a:cubicBezTo>
                    <a:pt x="7304" y="999"/>
                    <a:pt x="7356" y="1676"/>
                    <a:pt x="7398" y="2354"/>
                  </a:cubicBezTo>
                  <a:cubicBezTo>
                    <a:pt x="7416" y="2638"/>
                    <a:pt x="7432" y="2920"/>
                    <a:pt x="7447" y="3204"/>
                  </a:cubicBezTo>
                  <a:cubicBezTo>
                    <a:pt x="5628" y="3078"/>
                    <a:pt x="3800" y="2918"/>
                    <a:pt x="1979" y="2918"/>
                  </a:cubicBezTo>
                  <a:cubicBezTo>
                    <a:pt x="1966" y="2918"/>
                    <a:pt x="1954" y="2918"/>
                    <a:pt x="1942" y="2918"/>
                  </a:cubicBezTo>
                  <a:cubicBezTo>
                    <a:pt x="1875" y="2918"/>
                    <a:pt x="1880" y="3010"/>
                    <a:pt x="1942" y="3017"/>
                  </a:cubicBezTo>
                  <a:cubicBezTo>
                    <a:pt x="3769" y="3252"/>
                    <a:pt x="5621" y="3324"/>
                    <a:pt x="7458" y="3433"/>
                  </a:cubicBezTo>
                  <a:cubicBezTo>
                    <a:pt x="7481" y="3970"/>
                    <a:pt x="7500" y="4511"/>
                    <a:pt x="7502" y="5051"/>
                  </a:cubicBezTo>
                  <a:cubicBezTo>
                    <a:pt x="7514" y="6630"/>
                    <a:pt x="7348" y="8210"/>
                    <a:pt x="7384" y="9785"/>
                  </a:cubicBezTo>
                  <a:cubicBezTo>
                    <a:pt x="7384" y="9799"/>
                    <a:pt x="7389" y="9813"/>
                    <a:pt x="7394" y="9824"/>
                  </a:cubicBezTo>
                  <a:cubicBezTo>
                    <a:pt x="7354" y="9871"/>
                    <a:pt x="7350" y="9940"/>
                    <a:pt x="7378" y="9990"/>
                  </a:cubicBezTo>
                  <a:cubicBezTo>
                    <a:pt x="7370" y="10030"/>
                    <a:pt x="7378" y="10071"/>
                    <a:pt x="7414" y="10101"/>
                  </a:cubicBezTo>
                  <a:cubicBezTo>
                    <a:pt x="7636" y="10300"/>
                    <a:pt x="7867" y="10485"/>
                    <a:pt x="8100" y="10662"/>
                  </a:cubicBezTo>
                  <a:cubicBezTo>
                    <a:pt x="7130" y="10540"/>
                    <a:pt x="6135" y="10485"/>
                    <a:pt x="5139" y="10485"/>
                  </a:cubicBezTo>
                  <a:cubicBezTo>
                    <a:pt x="3934" y="10485"/>
                    <a:pt x="2726" y="10566"/>
                    <a:pt x="1557" y="10706"/>
                  </a:cubicBezTo>
                  <a:cubicBezTo>
                    <a:pt x="2593" y="9714"/>
                    <a:pt x="3611" y="8688"/>
                    <a:pt x="4586" y="7650"/>
                  </a:cubicBezTo>
                  <a:cubicBezTo>
                    <a:pt x="4658" y="7575"/>
                    <a:pt x="4651" y="7487"/>
                    <a:pt x="4609" y="7421"/>
                  </a:cubicBezTo>
                  <a:cubicBezTo>
                    <a:pt x="4632" y="7368"/>
                    <a:pt x="4630" y="7300"/>
                    <a:pt x="4581" y="7240"/>
                  </a:cubicBezTo>
                  <a:cubicBezTo>
                    <a:pt x="3295" y="5698"/>
                    <a:pt x="2056" y="4123"/>
                    <a:pt x="1072" y="2369"/>
                  </a:cubicBezTo>
                  <a:lnTo>
                    <a:pt x="1072" y="2369"/>
                  </a:lnTo>
                  <a:cubicBezTo>
                    <a:pt x="2543" y="2467"/>
                    <a:pt x="4061" y="2557"/>
                    <a:pt x="5557" y="2557"/>
                  </a:cubicBezTo>
                  <a:cubicBezTo>
                    <a:pt x="6106" y="2557"/>
                    <a:pt x="6652" y="2545"/>
                    <a:pt x="7191" y="2516"/>
                  </a:cubicBezTo>
                  <a:cubicBezTo>
                    <a:pt x="7297" y="2512"/>
                    <a:pt x="7348" y="2435"/>
                    <a:pt x="7348" y="2359"/>
                  </a:cubicBezTo>
                  <a:cubicBezTo>
                    <a:pt x="7348" y="2280"/>
                    <a:pt x="7295" y="2202"/>
                    <a:pt x="7191" y="2193"/>
                  </a:cubicBezTo>
                  <a:cubicBezTo>
                    <a:pt x="5909" y="2064"/>
                    <a:pt x="4587" y="2026"/>
                    <a:pt x="3273" y="2026"/>
                  </a:cubicBezTo>
                  <a:cubicBezTo>
                    <a:pt x="2494" y="2026"/>
                    <a:pt x="1718" y="2039"/>
                    <a:pt x="954" y="2055"/>
                  </a:cubicBezTo>
                  <a:cubicBezTo>
                    <a:pt x="917" y="2057"/>
                    <a:pt x="889" y="2069"/>
                    <a:pt x="865" y="2087"/>
                  </a:cubicBezTo>
                  <a:cubicBezTo>
                    <a:pt x="850" y="2083"/>
                    <a:pt x="836" y="2081"/>
                    <a:pt x="821" y="2081"/>
                  </a:cubicBezTo>
                  <a:cubicBezTo>
                    <a:pt x="711" y="2081"/>
                    <a:pt x="596" y="2199"/>
                    <a:pt x="668" y="2327"/>
                  </a:cubicBezTo>
                  <a:cubicBezTo>
                    <a:pt x="1672" y="4165"/>
                    <a:pt x="2799" y="5920"/>
                    <a:pt x="4277" y="7416"/>
                  </a:cubicBezTo>
                  <a:cubicBezTo>
                    <a:pt x="2845" y="8700"/>
                    <a:pt x="1451" y="10115"/>
                    <a:pt x="189" y="11565"/>
                  </a:cubicBezTo>
                  <a:cubicBezTo>
                    <a:pt x="132" y="11632"/>
                    <a:pt x="141" y="11706"/>
                    <a:pt x="179" y="11759"/>
                  </a:cubicBezTo>
                  <a:cubicBezTo>
                    <a:pt x="0" y="11777"/>
                    <a:pt x="0" y="12046"/>
                    <a:pt x="187" y="12050"/>
                  </a:cubicBezTo>
                  <a:cubicBezTo>
                    <a:pt x="1098" y="12075"/>
                    <a:pt x="2009" y="12084"/>
                    <a:pt x="2921" y="12084"/>
                  </a:cubicBezTo>
                  <a:cubicBezTo>
                    <a:pt x="5319" y="12084"/>
                    <a:pt x="7720" y="12018"/>
                    <a:pt x="10114" y="11988"/>
                  </a:cubicBezTo>
                  <a:cubicBezTo>
                    <a:pt x="10236" y="11986"/>
                    <a:pt x="10293" y="11891"/>
                    <a:pt x="10289" y="11796"/>
                  </a:cubicBezTo>
                  <a:cubicBezTo>
                    <a:pt x="10354" y="11782"/>
                    <a:pt x="10406" y="11734"/>
                    <a:pt x="10400" y="11642"/>
                  </a:cubicBezTo>
                  <a:cubicBezTo>
                    <a:pt x="10365" y="11117"/>
                    <a:pt x="10360" y="10595"/>
                    <a:pt x="10365" y="10069"/>
                  </a:cubicBezTo>
                  <a:cubicBezTo>
                    <a:pt x="16398" y="10055"/>
                    <a:pt x="22436" y="9821"/>
                    <a:pt x="28469" y="9791"/>
                  </a:cubicBezTo>
                  <a:cubicBezTo>
                    <a:pt x="30772" y="9779"/>
                    <a:pt x="33075" y="9773"/>
                    <a:pt x="35378" y="9773"/>
                  </a:cubicBezTo>
                  <a:cubicBezTo>
                    <a:pt x="39501" y="9773"/>
                    <a:pt x="43623" y="9793"/>
                    <a:pt x="47746" y="9831"/>
                  </a:cubicBezTo>
                  <a:cubicBezTo>
                    <a:pt x="47788" y="10471"/>
                    <a:pt x="47800" y="11099"/>
                    <a:pt x="47797" y="11738"/>
                  </a:cubicBezTo>
                  <a:cubicBezTo>
                    <a:pt x="47679" y="11781"/>
                    <a:pt x="47678" y="11969"/>
                    <a:pt x="47819" y="11969"/>
                  </a:cubicBezTo>
                  <a:cubicBezTo>
                    <a:pt x="47821" y="11969"/>
                    <a:pt x="47823" y="11969"/>
                    <a:pt x="47825" y="11969"/>
                  </a:cubicBezTo>
                  <a:cubicBezTo>
                    <a:pt x="49886" y="11918"/>
                    <a:pt x="51937" y="11842"/>
                    <a:pt x="53994" y="11842"/>
                  </a:cubicBezTo>
                  <a:cubicBezTo>
                    <a:pt x="54555" y="11842"/>
                    <a:pt x="55116" y="11847"/>
                    <a:pt x="55678" y="11861"/>
                  </a:cubicBezTo>
                  <a:cubicBezTo>
                    <a:pt x="55680" y="11861"/>
                    <a:pt x="55681" y="11861"/>
                    <a:pt x="55683" y="11861"/>
                  </a:cubicBezTo>
                  <a:cubicBezTo>
                    <a:pt x="55774" y="11861"/>
                    <a:pt x="55824" y="11802"/>
                    <a:pt x="55835" y="11734"/>
                  </a:cubicBezTo>
                  <a:cubicBezTo>
                    <a:pt x="55838" y="11734"/>
                    <a:pt x="55841" y="11734"/>
                    <a:pt x="55843" y="11734"/>
                  </a:cubicBezTo>
                  <a:cubicBezTo>
                    <a:pt x="55928" y="11734"/>
                    <a:pt x="56009" y="11638"/>
                    <a:pt x="55957" y="11551"/>
                  </a:cubicBezTo>
                  <a:cubicBezTo>
                    <a:pt x="54991" y="9919"/>
                    <a:pt x="53941" y="8372"/>
                    <a:pt x="52567" y="7053"/>
                  </a:cubicBezTo>
                  <a:cubicBezTo>
                    <a:pt x="52547" y="7035"/>
                    <a:pt x="52528" y="7024"/>
                    <a:pt x="52507" y="7014"/>
                  </a:cubicBezTo>
                  <a:cubicBezTo>
                    <a:pt x="52526" y="7008"/>
                    <a:pt x="52545" y="6998"/>
                    <a:pt x="52561" y="6982"/>
                  </a:cubicBezTo>
                  <a:cubicBezTo>
                    <a:pt x="53981" y="5721"/>
                    <a:pt x="55148" y="4153"/>
                    <a:pt x="56110" y="2521"/>
                  </a:cubicBezTo>
                  <a:cubicBezTo>
                    <a:pt x="56174" y="2407"/>
                    <a:pt x="56132" y="2306"/>
                    <a:pt x="56056" y="2244"/>
                  </a:cubicBezTo>
                  <a:cubicBezTo>
                    <a:pt x="56063" y="2145"/>
                    <a:pt x="55991" y="2055"/>
                    <a:pt x="55899" y="2022"/>
                  </a:cubicBezTo>
                  <a:cubicBezTo>
                    <a:pt x="55598" y="1916"/>
                    <a:pt x="55241" y="1884"/>
                    <a:pt x="54868" y="1884"/>
                  </a:cubicBezTo>
                  <a:cubicBezTo>
                    <a:pt x="54310" y="1884"/>
                    <a:pt x="53720" y="1956"/>
                    <a:pt x="53242" y="1958"/>
                  </a:cubicBezTo>
                  <a:cubicBezTo>
                    <a:pt x="52173" y="1960"/>
                    <a:pt x="51106" y="1964"/>
                    <a:pt x="50042" y="2029"/>
                  </a:cubicBezTo>
                  <a:cubicBezTo>
                    <a:pt x="50024" y="1805"/>
                    <a:pt x="50007" y="1581"/>
                    <a:pt x="49988" y="1357"/>
                  </a:cubicBezTo>
                  <a:cubicBezTo>
                    <a:pt x="50018" y="1357"/>
                    <a:pt x="50046" y="1358"/>
                    <a:pt x="50074" y="1358"/>
                  </a:cubicBezTo>
                  <a:cubicBezTo>
                    <a:pt x="50088" y="1358"/>
                    <a:pt x="50102" y="1358"/>
                    <a:pt x="50116" y="1357"/>
                  </a:cubicBezTo>
                  <a:cubicBezTo>
                    <a:pt x="50145" y="1357"/>
                    <a:pt x="50145" y="1312"/>
                    <a:pt x="50116" y="1312"/>
                  </a:cubicBezTo>
                  <a:cubicBezTo>
                    <a:pt x="50101" y="1312"/>
                    <a:pt x="50087" y="1312"/>
                    <a:pt x="50072" y="1312"/>
                  </a:cubicBezTo>
                  <a:cubicBezTo>
                    <a:pt x="50044" y="1312"/>
                    <a:pt x="50016" y="1312"/>
                    <a:pt x="49986" y="1312"/>
                  </a:cubicBezTo>
                  <a:cubicBezTo>
                    <a:pt x="49961" y="1008"/>
                    <a:pt x="49938" y="701"/>
                    <a:pt x="49915" y="396"/>
                  </a:cubicBezTo>
                  <a:cubicBezTo>
                    <a:pt x="49905" y="271"/>
                    <a:pt x="49801" y="208"/>
                    <a:pt x="49702" y="208"/>
                  </a:cubicBezTo>
                  <a:cubicBezTo>
                    <a:pt x="49655" y="208"/>
                    <a:pt x="49609" y="222"/>
                    <a:pt x="49575" y="251"/>
                  </a:cubicBezTo>
                  <a:cubicBezTo>
                    <a:pt x="49559" y="244"/>
                    <a:pt x="49541" y="240"/>
                    <a:pt x="49519" y="240"/>
                  </a:cubicBezTo>
                  <a:cubicBezTo>
                    <a:pt x="44720" y="129"/>
                    <a:pt x="39913" y="123"/>
                    <a:pt x="35108" y="123"/>
                  </a:cubicBezTo>
                  <a:cubicBezTo>
                    <a:pt x="34544" y="123"/>
                    <a:pt x="33980" y="123"/>
                    <a:pt x="33415" y="123"/>
                  </a:cubicBezTo>
                  <a:cubicBezTo>
                    <a:pt x="31745" y="123"/>
                    <a:pt x="30075" y="123"/>
                    <a:pt x="28405" y="117"/>
                  </a:cubicBezTo>
                  <a:cubicBezTo>
                    <a:pt x="24898" y="105"/>
                    <a:pt x="21388" y="97"/>
                    <a:pt x="17879" y="83"/>
                  </a:cubicBezTo>
                  <a:cubicBezTo>
                    <a:pt x="15553" y="72"/>
                    <a:pt x="13212" y="0"/>
                    <a:pt x="108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4" name="Google Shape;2633;p66">
              <a:extLst>
                <a:ext uri="{FF2B5EF4-FFF2-40B4-BE49-F238E27FC236}">
                  <a16:creationId xmlns:a16="http://schemas.microsoft.com/office/drawing/2014/main" id="{23FE9CD4-27DD-4F71-A565-7AFA12731C07}"/>
                </a:ext>
              </a:extLst>
            </p:cNvPr>
            <p:cNvSpPr/>
            <p:nvPr/>
          </p:nvSpPr>
          <p:spPr>
            <a:xfrm>
              <a:off x="6567875" y="1666757"/>
              <a:ext cx="140325" cy="26375"/>
            </a:xfrm>
            <a:custGeom>
              <a:avLst/>
              <a:gdLst/>
              <a:ahLst/>
              <a:cxnLst/>
              <a:rect l="l" t="t" r="r" b="b"/>
              <a:pathLst>
                <a:path w="5613" h="1055" extrusionOk="0">
                  <a:moveTo>
                    <a:pt x="5613" y="1"/>
                  </a:moveTo>
                  <a:cubicBezTo>
                    <a:pt x="5613" y="1"/>
                    <a:pt x="5612" y="1"/>
                    <a:pt x="5612" y="1"/>
                  </a:cubicBezTo>
                  <a:lnTo>
                    <a:pt x="5612" y="1"/>
                  </a:lnTo>
                  <a:cubicBezTo>
                    <a:pt x="5612" y="1"/>
                    <a:pt x="5613" y="1"/>
                    <a:pt x="5613" y="1"/>
                  </a:cubicBezTo>
                  <a:close/>
                  <a:moveTo>
                    <a:pt x="5612" y="1"/>
                  </a:moveTo>
                  <a:lnTo>
                    <a:pt x="5612" y="1"/>
                  </a:lnTo>
                  <a:cubicBezTo>
                    <a:pt x="5154" y="215"/>
                    <a:pt x="4623" y="266"/>
                    <a:pt x="4083" y="266"/>
                  </a:cubicBezTo>
                  <a:cubicBezTo>
                    <a:pt x="3627" y="266"/>
                    <a:pt x="3165" y="230"/>
                    <a:pt x="2734" y="225"/>
                  </a:cubicBezTo>
                  <a:cubicBezTo>
                    <a:pt x="1822" y="213"/>
                    <a:pt x="910" y="199"/>
                    <a:pt x="0" y="140"/>
                  </a:cubicBezTo>
                  <a:lnTo>
                    <a:pt x="0" y="140"/>
                  </a:lnTo>
                  <a:cubicBezTo>
                    <a:pt x="24" y="444"/>
                    <a:pt x="44" y="749"/>
                    <a:pt x="65" y="1054"/>
                  </a:cubicBezTo>
                  <a:cubicBezTo>
                    <a:pt x="1767" y="878"/>
                    <a:pt x="3507" y="862"/>
                    <a:pt x="5213" y="790"/>
                  </a:cubicBezTo>
                  <a:cubicBezTo>
                    <a:pt x="5334" y="617"/>
                    <a:pt x="5456" y="446"/>
                    <a:pt x="5571" y="269"/>
                  </a:cubicBezTo>
                  <a:cubicBezTo>
                    <a:pt x="5503" y="186"/>
                    <a:pt x="5493" y="57"/>
                    <a:pt x="5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5" name="Google Shape;2634;p66">
              <a:extLst>
                <a:ext uri="{FF2B5EF4-FFF2-40B4-BE49-F238E27FC236}">
                  <a16:creationId xmlns:a16="http://schemas.microsoft.com/office/drawing/2014/main" id="{8D8B9F86-89A5-4191-B172-DAD67B128C4F}"/>
                </a:ext>
              </a:extLst>
            </p:cNvPr>
            <p:cNvSpPr/>
            <p:nvPr/>
          </p:nvSpPr>
          <p:spPr>
            <a:xfrm>
              <a:off x="6524725" y="1871332"/>
              <a:ext cx="182100" cy="33275"/>
            </a:xfrm>
            <a:custGeom>
              <a:avLst/>
              <a:gdLst/>
              <a:ahLst/>
              <a:cxnLst/>
              <a:rect l="l" t="t" r="r" b="b"/>
              <a:pathLst>
                <a:path w="7284" h="1331" extrusionOk="0">
                  <a:moveTo>
                    <a:pt x="6430" y="1"/>
                  </a:moveTo>
                  <a:lnTo>
                    <a:pt x="6418" y="9"/>
                  </a:lnTo>
                  <a:cubicBezTo>
                    <a:pt x="6464" y="61"/>
                    <a:pt x="6438" y="160"/>
                    <a:pt x="6351" y="171"/>
                  </a:cubicBezTo>
                  <a:cubicBezTo>
                    <a:pt x="4564" y="395"/>
                    <a:pt x="2724" y="474"/>
                    <a:pt x="923" y="534"/>
                  </a:cubicBezTo>
                  <a:cubicBezTo>
                    <a:pt x="921" y="534"/>
                    <a:pt x="920" y="534"/>
                    <a:pt x="918" y="534"/>
                  </a:cubicBezTo>
                  <a:cubicBezTo>
                    <a:pt x="875" y="534"/>
                    <a:pt x="853" y="507"/>
                    <a:pt x="847" y="476"/>
                  </a:cubicBezTo>
                  <a:cubicBezTo>
                    <a:pt x="571" y="772"/>
                    <a:pt x="290" y="1058"/>
                    <a:pt x="1" y="1331"/>
                  </a:cubicBezTo>
                  <a:cubicBezTo>
                    <a:pt x="1475" y="1174"/>
                    <a:pt x="2965" y="1113"/>
                    <a:pt x="4453" y="1113"/>
                  </a:cubicBezTo>
                  <a:cubicBezTo>
                    <a:pt x="5399" y="1113"/>
                    <a:pt x="6344" y="1138"/>
                    <a:pt x="7283" y="1178"/>
                  </a:cubicBezTo>
                  <a:cubicBezTo>
                    <a:pt x="6971" y="804"/>
                    <a:pt x="6702" y="402"/>
                    <a:pt x="6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6" name="Google Shape;2635;p66">
              <a:extLst>
                <a:ext uri="{FF2B5EF4-FFF2-40B4-BE49-F238E27FC236}">
                  <a16:creationId xmlns:a16="http://schemas.microsoft.com/office/drawing/2014/main" id="{9DC28EA4-6641-4D91-8F54-7F6520994CD3}"/>
                </a:ext>
              </a:extLst>
            </p:cNvPr>
            <p:cNvSpPr/>
            <p:nvPr/>
          </p:nvSpPr>
          <p:spPr>
            <a:xfrm>
              <a:off x="6548525" y="1691007"/>
              <a:ext cx="146650" cy="189400"/>
            </a:xfrm>
            <a:custGeom>
              <a:avLst/>
              <a:gdLst/>
              <a:ahLst/>
              <a:cxnLst/>
              <a:rect l="l" t="t" r="r" b="b"/>
              <a:pathLst>
                <a:path w="5866" h="7576" extrusionOk="0">
                  <a:moveTo>
                    <a:pt x="5866" y="1"/>
                  </a:moveTo>
                  <a:lnTo>
                    <a:pt x="5866" y="1"/>
                  </a:lnTo>
                  <a:cubicBezTo>
                    <a:pt x="4510" y="129"/>
                    <a:pt x="3121" y="250"/>
                    <a:pt x="1751" y="250"/>
                  </a:cubicBezTo>
                  <a:cubicBezTo>
                    <a:pt x="1450" y="250"/>
                    <a:pt x="1149" y="244"/>
                    <a:pt x="850" y="231"/>
                  </a:cubicBezTo>
                  <a:lnTo>
                    <a:pt x="850" y="231"/>
                  </a:lnTo>
                  <a:cubicBezTo>
                    <a:pt x="989" y="2268"/>
                    <a:pt x="1074" y="4316"/>
                    <a:pt x="943" y="6334"/>
                  </a:cubicBezTo>
                  <a:cubicBezTo>
                    <a:pt x="959" y="6369"/>
                    <a:pt x="959" y="6410"/>
                    <a:pt x="927" y="6454"/>
                  </a:cubicBezTo>
                  <a:cubicBezTo>
                    <a:pt x="643" y="6837"/>
                    <a:pt x="329" y="7214"/>
                    <a:pt x="1" y="7576"/>
                  </a:cubicBezTo>
                  <a:cubicBezTo>
                    <a:pt x="1780" y="7391"/>
                    <a:pt x="3607" y="7218"/>
                    <a:pt x="5399" y="7198"/>
                  </a:cubicBezTo>
                  <a:cubicBezTo>
                    <a:pt x="5429" y="7198"/>
                    <a:pt x="5452" y="7206"/>
                    <a:pt x="5466" y="7222"/>
                  </a:cubicBezTo>
                  <a:lnTo>
                    <a:pt x="5478" y="7214"/>
                  </a:lnTo>
                  <a:cubicBezTo>
                    <a:pt x="5335" y="7003"/>
                    <a:pt x="5189" y="6796"/>
                    <a:pt x="5039" y="6590"/>
                  </a:cubicBezTo>
                  <a:cubicBezTo>
                    <a:pt x="4415" y="5741"/>
                    <a:pt x="3727" y="4962"/>
                    <a:pt x="3009" y="4192"/>
                  </a:cubicBezTo>
                  <a:cubicBezTo>
                    <a:pt x="2898" y="4071"/>
                    <a:pt x="2979" y="3916"/>
                    <a:pt x="3099" y="3880"/>
                  </a:cubicBezTo>
                  <a:cubicBezTo>
                    <a:pt x="3019" y="3838"/>
                    <a:pt x="2975" y="3725"/>
                    <a:pt x="3053" y="3633"/>
                  </a:cubicBezTo>
                  <a:cubicBezTo>
                    <a:pt x="4039" y="2448"/>
                    <a:pt x="4993" y="1261"/>
                    <a:pt x="58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7" name="Google Shape;2636;p66">
              <a:extLst>
                <a:ext uri="{FF2B5EF4-FFF2-40B4-BE49-F238E27FC236}">
                  <a16:creationId xmlns:a16="http://schemas.microsoft.com/office/drawing/2014/main" id="{758980FE-154C-4088-9D16-DAE99C5C3179}"/>
                </a:ext>
              </a:extLst>
            </p:cNvPr>
            <p:cNvSpPr/>
            <p:nvPr/>
          </p:nvSpPr>
          <p:spPr>
            <a:xfrm>
              <a:off x="5507625" y="1823532"/>
              <a:ext cx="1058875" cy="33375"/>
            </a:xfrm>
            <a:custGeom>
              <a:avLst/>
              <a:gdLst/>
              <a:ahLst/>
              <a:cxnLst/>
              <a:rect l="l" t="t" r="r" b="b"/>
              <a:pathLst>
                <a:path w="42355" h="1335" extrusionOk="0">
                  <a:moveTo>
                    <a:pt x="42291" y="1"/>
                  </a:moveTo>
                  <a:lnTo>
                    <a:pt x="42147" y="10"/>
                  </a:lnTo>
                  <a:cubicBezTo>
                    <a:pt x="42147" y="68"/>
                    <a:pt x="42110" y="126"/>
                    <a:pt x="42036" y="126"/>
                  </a:cubicBezTo>
                  <a:cubicBezTo>
                    <a:pt x="35056" y="209"/>
                    <a:pt x="28072" y="243"/>
                    <a:pt x="21089" y="251"/>
                  </a:cubicBezTo>
                  <a:cubicBezTo>
                    <a:pt x="17638" y="255"/>
                    <a:pt x="14186" y="294"/>
                    <a:pt x="10735" y="329"/>
                  </a:cubicBezTo>
                  <a:cubicBezTo>
                    <a:pt x="8265" y="351"/>
                    <a:pt x="5779" y="438"/>
                    <a:pt x="3301" y="438"/>
                  </a:cubicBezTo>
                  <a:cubicBezTo>
                    <a:pt x="2253" y="438"/>
                    <a:pt x="1206" y="422"/>
                    <a:pt x="162" y="380"/>
                  </a:cubicBezTo>
                  <a:cubicBezTo>
                    <a:pt x="116" y="702"/>
                    <a:pt x="64" y="1021"/>
                    <a:pt x="0" y="1335"/>
                  </a:cubicBezTo>
                  <a:cubicBezTo>
                    <a:pt x="4216" y="1126"/>
                    <a:pt x="8442" y="1092"/>
                    <a:pt x="12667" y="1092"/>
                  </a:cubicBezTo>
                  <a:cubicBezTo>
                    <a:pt x="14637" y="1092"/>
                    <a:pt x="16608" y="1099"/>
                    <a:pt x="18576" y="1099"/>
                  </a:cubicBezTo>
                  <a:cubicBezTo>
                    <a:pt x="19323" y="1099"/>
                    <a:pt x="20070" y="1098"/>
                    <a:pt x="20817" y="1096"/>
                  </a:cubicBezTo>
                  <a:cubicBezTo>
                    <a:pt x="22426" y="1089"/>
                    <a:pt x="24036" y="1086"/>
                    <a:pt x="25645" y="1086"/>
                  </a:cubicBezTo>
                  <a:cubicBezTo>
                    <a:pt x="30473" y="1086"/>
                    <a:pt x="35301" y="1114"/>
                    <a:pt x="40127" y="1162"/>
                  </a:cubicBezTo>
                  <a:cubicBezTo>
                    <a:pt x="40165" y="1121"/>
                    <a:pt x="40223" y="1099"/>
                    <a:pt x="40280" y="1099"/>
                  </a:cubicBezTo>
                  <a:cubicBezTo>
                    <a:pt x="40335" y="1099"/>
                    <a:pt x="40389" y="1120"/>
                    <a:pt x="40422" y="1164"/>
                  </a:cubicBezTo>
                  <a:cubicBezTo>
                    <a:pt x="40836" y="1169"/>
                    <a:pt x="41251" y="1171"/>
                    <a:pt x="41667" y="1176"/>
                  </a:cubicBezTo>
                  <a:cubicBezTo>
                    <a:pt x="41678" y="1122"/>
                    <a:pt x="41718" y="1074"/>
                    <a:pt x="41792" y="1072"/>
                  </a:cubicBezTo>
                  <a:cubicBezTo>
                    <a:pt x="41911" y="1068"/>
                    <a:pt x="42032" y="1062"/>
                    <a:pt x="42152" y="1060"/>
                  </a:cubicBezTo>
                  <a:lnTo>
                    <a:pt x="42235" y="1060"/>
                  </a:lnTo>
                  <a:cubicBezTo>
                    <a:pt x="42267" y="1033"/>
                    <a:pt x="42302" y="1003"/>
                    <a:pt x="42336" y="975"/>
                  </a:cubicBezTo>
                  <a:cubicBezTo>
                    <a:pt x="42341" y="971"/>
                    <a:pt x="42350" y="971"/>
                    <a:pt x="42355" y="966"/>
                  </a:cubicBezTo>
                  <a:cubicBezTo>
                    <a:pt x="42329" y="645"/>
                    <a:pt x="42309" y="322"/>
                    <a:pt x="422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2637;p66">
              <a:extLst>
                <a:ext uri="{FF2B5EF4-FFF2-40B4-BE49-F238E27FC236}">
                  <a16:creationId xmlns:a16="http://schemas.microsoft.com/office/drawing/2014/main" id="{2290C763-B7D0-4F71-BDB5-AE9430B946B1}"/>
                </a:ext>
              </a:extLst>
            </p:cNvPr>
            <p:cNvSpPr/>
            <p:nvPr/>
          </p:nvSpPr>
          <p:spPr>
            <a:xfrm>
              <a:off x="5510900" y="1646382"/>
              <a:ext cx="1054000" cy="182950"/>
            </a:xfrm>
            <a:custGeom>
              <a:avLst/>
              <a:gdLst/>
              <a:ahLst/>
              <a:cxnLst/>
              <a:rect l="l" t="t" r="r" b="b"/>
              <a:pathLst>
                <a:path w="42160" h="7318" extrusionOk="0">
                  <a:moveTo>
                    <a:pt x="41226" y="1"/>
                  </a:moveTo>
                  <a:lnTo>
                    <a:pt x="41044" y="201"/>
                  </a:lnTo>
                  <a:cubicBezTo>
                    <a:pt x="41106" y="201"/>
                    <a:pt x="41106" y="299"/>
                    <a:pt x="41044" y="299"/>
                  </a:cubicBezTo>
                  <a:cubicBezTo>
                    <a:pt x="39805" y="298"/>
                    <a:pt x="38566" y="298"/>
                    <a:pt x="37326" y="298"/>
                  </a:cubicBezTo>
                  <a:cubicBezTo>
                    <a:pt x="35540" y="298"/>
                    <a:pt x="33754" y="298"/>
                    <a:pt x="31968" y="298"/>
                  </a:cubicBezTo>
                  <a:cubicBezTo>
                    <a:pt x="21311" y="298"/>
                    <a:pt x="10646" y="279"/>
                    <a:pt x="1" y="14"/>
                  </a:cubicBezTo>
                  <a:lnTo>
                    <a:pt x="1" y="14"/>
                  </a:lnTo>
                  <a:cubicBezTo>
                    <a:pt x="241" y="2400"/>
                    <a:pt x="373" y="4939"/>
                    <a:pt x="54" y="7317"/>
                  </a:cubicBezTo>
                  <a:cubicBezTo>
                    <a:pt x="1748" y="7226"/>
                    <a:pt x="3450" y="7204"/>
                    <a:pt x="5153" y="7204"/>
                  </a:cubicBezTo>
                  <a:cubicBezTo>
                    <a:pt x="6697" y="7204"/>
                    <a:pt x="8242" y="7222"/>
                    <a:pt x="9782" y="7222"/>
                  </a:cubicBezTo>
                  <a:cubicBezTo>
                    <a:pt x="10056" y="7222"/>
                    <a:pt x="10330" y="7221"/>
                    <a:pt x="10604" y="7220"/>
                  </a:cubicBezTo>
                  <a:cubicBezTo>
                    <a:pt x="14055" y="7207"/>
                    <a:pt x="17507" y="7198"/>
                    <a:pt x="20958" y="7154"/>
                  </a:cubicBezTo>
                  <a:cubicBezTo>
                    <a:pt x="27941" y="7061"/>
                    <a:pt x="34923" y="6997"/>
                    <a:pt x="41905" y="6981"/>
                  </a:cubicBezTo>
                  <a:cubicBezTo>
                    <a:pt x="41979" y="6981"/>
                    <a:pt x="42016" y="7038"/>
                    <a:pt x="42016" y="7096"/>
                  </a:cubicBezTo>
                  <a:lnTo>
                    <a:pt x="42160" y="7087"/>
                  </a:lnTo>
                  <a:cubicBezTo>
                    <a:pt x="42016" y="4732"/>
                    <a:pt x="41993" y="2367"/>
                    <a:pt x="41826" y="12"/>
                  </a:cubicBezTo>
                  <a:cubicBezTo>
                    <a:pt x="41621" y="8"/>
                    <a:pt x="41458" y="3"/>
                    <a:pt x="41226" y="1"/>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cs typeface="Times New Roman" panose="02020603050405020304" pitchFamily="18" charset="0"/>
                </a:rPr>
                <a:t>Hướng dẫn về nhà</a:t>
              </a:r>
              <a:endParaRPr sz="2400">
                <a:latin typeface="Times New Roman" panose="02020603050405020304" pitchFamily="18" charset="0"/>
                <a:cs typeface="Times New Roman" panose="02020603050405020304" pitchFamily="18" charset="0"/>
              </a:endParaRPr>
            </a:p>
          </p:txBody>
        </p:sp>
        <p:sp>
          <p:nvSpPr>
            <p:cNvPr id="19" name="Google Shape;2638;p66">
              <a:extLst>
                <a:ext uri="{FF2B5EF4-FFF2-40B4-BE49-F238E27FC236}">
                  <a16:creationId xmlns:a16="http://schemas.microsoft.com/office/drawing/2014/main" id="{3793B218-2C7C-41E3-8FF8-94BCABF38FBF}"/>
                </a:ext>
              </a:extLst>
            </p:cNvPr>
            <p:cNvSpPr/>
            <p:nvPr/>
          </p:nvSpPr>
          <p:spPr>
            <a:xfrm>
              <a:off x="5507625" y="1619307"/>
              <a:ext cx="1048900" cy="32125"/>
            </a:xfrm>
            <a:custGeom>
              <a:avLst/>
              <a:gdLst/>
              <a:ahLst/>
              <a:cxnLst/>
              <a:rect l="l" t="t" r="r" b="b"/>
              <a:pathLst>
                <a:path w="41956" h="1285" extrusionOk="0">
                  <a:moveTo>
                    <a:pt x="0" y="0"/>
                  </a:moveTo>
                  <a:lnTo>
                    <a:pt x="0" y="0"/>
                  </a:lnTo>
                  <a:cubicBezTo>
                    <a:pt x="9" y="20"/>
                    <a:pt x="16" y="36"/>
                    <a:pt x="19" y="58"/>
                  </a:cubicBezTo>
                  <a:cubicBezTo>
                    <a:pt x="53" y="361"/>
                    <a:pt x="88" y="666"/>
                    <a:pt x="118" y="973"/>
                  </a:cubicBezTo>
                  <a:cubicBezTo>
                    <a:pt x="2830" y="944"/>
                    <a:pt x="5543" y="932"/>
                    <a:pt x="8257" y="932"/>
                  </a:cubicBezTo>
                  <a:cubicBezTo>
                    <a:pt x="19229" y="932"/>
                    <a:pt x="30211" y="1133"/>
                    <a:pt x="41175" y="1284"/>
                  </a:cubicBezTo>
                  <a:lnTo>
                    <a:pt x="41357" y="1084"/>
                  </a:lnTo>
                  <a:lnTo>
                    <a:pt x="41357" y="1063"/>
                  </a:lnTo>
                  <a:cubicBezTo>
                    <a:pt x="41589" y="1060"/>
                    <a:pt x="41750" y="1056"/>
                    <a:pt x="41955" y="1052"/>
                  </a:cubicBezTo>
                  <a:cubicBezTo>
                    <a:pt x="41937" y="788"/>
                    <a:pt x="41900" y="527"/>
                    <a:pt x="41877" y="264"/>
                  </a:cubicBezTo>
                  <a:cubicBezTo>
                    <a:pt x="41872" y="264"/>
                    <a:pt x="41870" y="266"/>
                    <a:pt x="41867" y="266"/>
                  </a:cubicBezTo>
                  <a:cubicBezTo>
                    <a:pt x="40259" y="286"/>
                    <a:pt x="38650" y="294"/>
                    <a:pt x="37041" y="294"/>
                  </a:cubicBezTo>
                  <a:cubicBezTo>
                    <a:pt x="31612" y="294"/>
                    <a:pt x="26179" y="204"/>
                    <a:pt x="20753" y="165"/>
                  </a:cubicBezTo>
                  <a:cubicBezTo>
                    <a:pt x="17246" y="137"/>
                    <a:pt x="13736" y="109"/>
                    <a:pt x="10226" y="86"/>
                  </a:cubicBezTo>
                  <a:cubicBezTo>
                    <a:pt x="9913" y="84"/>
                    <a:pt x="9600" y="83"/>
                    <a:pt x="9287" y="83"/>
                  </a:cubicBezTo>
                  <a:cubicBezTo>
                    <a:pt x="7780" y="83"/>
                    <a:pt x="6267" y="101"/>
                    <a:pt x="4755" y="101"/>
                  </a:cubicBezTo>
                  <a:cubicBezTo>
                    <a:pt x="3167" y="101"/>
                    <a:pt x="1580" y="8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2639;p66">
              <a:extLst>
                <a:ext uri="{FF2B5EF4-FFF2-40B4-BE49-F238E27FC236}">
                  <a16:creationId xmlns:a16="http://schemas.microsoft.com/office/drawing/2014/main" id="{71544B37-E81C-4FD9-8A1F-B59E589C9F0A}"/>
                </a:ext>
              </a:extLst>
            </p:cNvPr>
            <p:cNvSpPr/>
            <p:nvPr/>
          </p:nvSpPr>
          <p:spPr>
            <a:xfrm>
              <a:off x="6519550" y="1858532"/>
              <a:ext cx="34225" cy="33950"/>
            </a:xfrm>
            <a:custGeom>
              <a:avLst/>
              <a:gdLst/>
              <a:ahLst/>
              <a:cxnLst/>
              <a:rect l="l" t="t" r="r" b="b"/>
              <a:pathLst>
                <a:path w="1369" h="1358" extrusionOk="0">
                  <a:moveTo>
                    <a:pt x="1368" y="0"/>
                  </a:moveTo>
                  <a:lnTo>
                    <a:pt x="1368" y="0"/>
                  </a:lnTo>
                  <a:cubicBezTo>
                    <a:pt x="1353" y="6"/>
                    <a:pt x="1338" y="14"/>
                    <a:pt x="1320" y="14"/>
                  </a:cubicBezTo>
                  <a:cubicBezTo>
                    <a:pt x="1319" y="14"/>
                    <a:pt x="1317" y="14"/>
                    <a:pt x="1315" y="14"/>
                  </a:cubicBezTo>
                  <a:cubicBezTo>
                    <a:pt x="876" y="10"/>
                    <a:pt x="438" y="6"/>
                    <a:pt x="1" y="2"/>
                  </a:cubicBezTo>
                  <a:lnTo>
                    <a:pt x="1" y="2"/>
                  </a:lnTo>
                  <a:cubicBezTo>
                    <a:pt x="68" y="448"/>
                    <a:pt x="82" y="905"/>
                    <a:pt x="42" y="1358"/>
                  </a:cubicBezTo>
                  <a:cubicBezTo>
                    <a:pt x="456" y="887"/>
                    <a:pt x="901" y="422"/>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1" name="Google Shape;2640;p66">
              <a:extLst>
                <a:ext uri="{FF2B5EF4-FFF2-40B4-BE49-F238E27FC236}">
                  <a16:creationId xmlns:a16="http://schemas.microsoft.com/office/drawing/2014/main" id="{4B1B9AFB-F2DB-4BFE-9302-0F051A97CB12}"/>
                </a:ext>
              </a:extLst>
            </p:cNvPr>
            <p:cNvSpPr/>
            <p:nvPr/>
          </p:nvSpPr>
          <p:spPr>
            <a:xfrm>
              <a:off x="5512050" y="1864282"/>
              <a:ext cx="55700" cy="37325"/>
            </a:xfrm>
            <a:custGeom>
              <a:avLst/>
              <a:gdLst/>
              <a:ahLst/>
              <a:cxnLst/>
              <a:rect l="l" t="t" r="r" b="b"/>
              <a:pathLst>
                <a:path w="2228" h="1493" extrusionOk="0">
                  <a:moveTo>
                    <a:pt x="1" y="1"/>
                  </a:moveTo>
                  <a:cubicBezTo>
                    <a:pt x="744" y="498"/>
                    <a:pt x="1478" y="1005"/>
                    <a:pt x="2227" y="1492"/>
                  </a:cubicBezTo>
                  <a:cubicBezTo>
                    <a:pt x="2169" y="1001"/>
                    <a:pt x="2153" y="502"/>
                    <a:pt x="2194" y="8"/>
                  </a:cubicBezTo>
                  <a:cubicBezTo>
                    <a:pt x="1462" y="8"/>
                    <a:pt x="733" y="8"/>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2641;p66">
              <a:extLst>
                <a:ext uri="{FF2B5EF4-FFF2-40B4-BE49-F238E27FC236}">
                  <a16:creationId xmlns:a16="http://schemas.microsoft.com/office/drawing/2014/main" id="{DAB802AB-DC44-425A-A121-386CD8962BE4}"/>
                </a:ext>
              </a:extLst>
            </p:cNvPr>
            <p:cNvSpPr/>
            <p:nvPr/>
          </p:nvSpPr>
          <p:spPr>
            <a:xfrm>
              <a:off x="5327575" y="1884107"/>
              <a:ext cx="226950" cy="22350"/>
            </a:xfrm>
            <a:custGeom>
              <a:avLst/>
              <a:gdLst/>
              <a:ahLst/>
              <a:cxnLst/>
              <a:rect l="l" t="t" r="r" b="b"/>
              <a:pathLst>
                <a:path w="9078" h="894" extrusionOk="0">
                  <a:moveTo>
                    <a:pt x="3975" y="0"/>
                  </a:moveTo>
                  <a:cubicBezTo>
                    <a:pt x="2943" y="0"/>
                    <a:pt x="1909" y="23"/>
                    <a:pt x="864" y="83"/>
                  </a:cubicBezTo>
                  <a:cubicBezTo>
                    <a:pt x="578" y="355"/>
                    <a:pt x="290" y="625"/>
                    <a:pt x="0" y="894"/>
                  </a:cubicBezTo>
                  <a:cubicBezTo>
                    <a:pt x="3021" y="759"/>
                    <a:pt x="6052" y="785"/>
                    <a:pt x="9077" y="766"/>
                  </a:cubicBezTo>
                  <a:cubicBezTo>
                    <a:pt x="8714" y="552"/>
                    <a:pt x="8361" y="325"/>
                    <a:pt x="8020" y="83"/>
                  </a:cubicBezTo>
                  <a:cubicBezTo>
                    <a:pt x="6661" y="39"/>
                    <a:pt x="5320" y="0"/>
                    <a:pt x="3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 name="Google Shape;2642;p66">
              <a:extLst>
                <a:ext uri="{FF2B5EF4-FFF2-40B4-BE49-F238E27FC236}">
                  <a16:creationId xmlns:a16="http://schemas.microsoft.com/office/drawing/2014/main" id="{6CD9A9F5-FF36-4F35-A5F1-4FB349D1D797}"/>
                </a:ext>
              </a:extLst>
            </p:cNvPr>
            <p:cNvSpPr/>
            <p:nvPr/>
          </p:nvSpPr>
          <p:spPr>
            <a:xfrm>
              <a:off x="5343100" y="1671632"/>
              <a:ext cx="175725" cy="208775"/>
            </a:xfrm>
            <a:custGeom>
              <a:avLst/>
              <a:gdLst/>
              <a:ahLst/>
              <a:cxnLst/>
              <a:rect l="l" t="t" r="r" b="b"/>
              <a:pathLst>
                <a:path w="7029" h="8351" extrusionOk="0">
                  <a:moveTo>
                    <a:pt x="6327" y="0"/>
                  </a:moveTo>
                  <a:lnTo>
                    <a:pt x="6276" y="4"/>
                  </a:lnTo>
                  <a:cubicBezTo>
                    <a:pt x="6276" y="80"/>
                    <a:pt x="6226" y="157"/>
                    <a:pt x="6119" y="161"/>
                  </a:cubicBezTo>
                  <a:cubicBezTo>
                    <a:pt x="5580" y="190"/>
                    <a:pt x="5034" y="202"/>
                    <a:pt x="4486" y="202"/>
                  </a:cubicBezTo>
                  <a:cubicBezTo>
                    <a:pt x="2990" y="202"/>
                    <a:pt x="1472" y="112"/>
                    <a:pt x="1" y="14"/>
                  </a:cubicBezTo>
                  <a:lnTo>
                    <a:pt x="1" y="14"/>
                  </a:lnTo>
                  <a:cubicBezTo>
                    <a:pt x="985" y="1768"/>
                    <a:pt x="2224" y="3343"/>
                    <a:pt x="3510" y="4885"/>
                  </a:cubicBezTo>
                  <a:cubicBezTo>
                    <a:pt x="3559" y="4945"/>
                    <a:pt x="3561" y="5013"/>
                    <a:pt x="3538" y="5066"/>
                  </a:cubicBezTo>
                  <a:cubicBezTo>
                    <a:pt x="3580" y="5132"/>
                    <a:pt x="3586" y="5220"/>
                    <a:pt x="3514" y="5295"/>
                  </a:cubicBezTo>
                  <a:cubicBezTo>
                    <a:pt x="2540" y="6333"/>
                    <a:pt x="1522" y="7359"/>
                    <a:pt x="486" y="8351"/>
                  </a:cubicBezTo>
                  <a:cubicBezTo>
                    <a:pt x="1655" y="8211"/>
                    <a:pt x="2863" y="8130"/>
                    <a:pt x="4068" y="8130"/>
                  </a:cubicBezTo>
                  <a:cubicBezTo>
                    <a:pt x="5064" y="8130"/>
                    <a:pt x="6059" y="8185"/>
                    <a:pt x="7029" y="8307"/>
                  </a:cubicBezTo>
                  <a:cubicBezTo>
                    <a:pt x="6796" y="8130"/>
                    <a:pt x="6565" y="7945"/>
                    <a:pt x="6343" y="7746"/>
                  </a:cubicBezTo>
                  <a:cubicBezTo>
                    <a:pt x="6307" y="7716"/>
                    <a:pt x="6299" y="7675"/>
                    <a:pt x="6306" y="7635"/>
                  </a:cubicBezTo>
                  <a:cubicBezTo>
                    <a:pt x="6278" y="7585"/>
                    <a:pt x="6283" y="7516"/>
                    <a:pt x="6323" y="7470"/>
                  </a:cubicBezTo>
                  <a:cubicBezTo>
                    <a:pt x="6318" y="7458"/>
                    <a:pt x="6313" y="7444"/>
                    <a:pt x="6313" y="7430"/>
                  </a:cubicBezTo>
                  <a:cubicBezTo>
                    <a:pt x="6276" y="5855"/>
                    <a:pt x="6443" y="4275"/>
                    <a:pt x="6431" y="2696"/>
                  </a:cubicBezTo>
                  <a:cubicBezTo>
                    <a:pt x="6429" y="2156"/>
                    <a:pt x="6410" y="1616"/>
                    <a:pt x="6387" y="1078"/>
                  </a:cubicBezTo>
                  <a:cubicBezTo>
                    <a:pt x="4550" y="969"/>
                    <a:pt x="2697" y="897"/>
                    <a:pt x="871" y="662"/>
                  </a:cubicBezTo>
                  <a:cubicBezTo>
                    <a:pt x="808" y="655"/>
                    <a:pt x="804" y="563"/>
                    <a:pt x="871" y="563"/>
                  </a:cubicBezTo>
                  <a:cubicBezTo>
                    <a:pt x="883" y="563"/>
                    <a:pt x="895" y="563"/>
                    <a:pt x="908" y="563"/>
                  </a:cubicBezTo>
                  <a:cubicBezTo>
                    <a:pt x="2729" y="563"/>
                    <a:pt x="4556" y="723"/>
                    <a:pt x="6375" y="849"/>
                  </a:cubicBezTo>
                  <a:cubicBezTo>
                    <a:pt x="6361" y="565"/>
                    <a:pt x="6345" y="283"/>
                    <a:pt x="6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p:sp>
        <p:nvSpPr>
          <p:cNvPr id="26" name="Google Shape;11943;p84">
            <a:extLst>
              <a:ext uri="{FF2B5EF4-FFF2-40B4-BE49-F238E27FC236}">
                <a16:creationId xmlns:a16="http://schemas.microsoft.com/office/drawing/2014/main" id="{1A289C20-2BBD-48BC-B71C-04A2010AE302}"/>
              </a:ext>
            </a:extLst>
          </p:cNvPr>
          <p:cNvSpPr/>
          <p:nvPr/>
        </p:nvSpPr>
        <p:spPr>
          <a:xfrm>
            <a:off x="7717220" y="318632"/>
            <a:ext cx="1105107" cy="609527"/>
          </a:xfrm>
          <a:custGeom>
            <a:avLst/>
            <a:gdLst/>
            <a:ahLst/>
            <a:cxnLst/>
            <a:rect l="l" t="t" r="r" b="b"/>
            <a:pathLst>
              <a:path w="11217" h="10342" extrusionOk="0">
                <a:moveTo>
                  <a:pt x="3394" y="1186"/>
                </a:moveTo>
                <a:lnTo>
                  <a:pt x="3394" y="1507"/>
                </a:lnTo>
                <a:lnTo>
                  <a:pt x="1668" y="1507"/>
                </a:lnTo>
                <a:lnTo>
                  <a:pt x="1668" y="1186"/>
                </a:lnTo>
                <a:close/>
                <a:moveTo>
                  <a:pt x="3096" y="1829"/>
                </a:moveTo>
                <a:lnTo>
                  <a:pt x="3096" y="2090"/>
                </a:lnTo>
                <a:lnTo>
                  <a:pt x="2013" y="3043"/>
                </a:lnTo>
                <a:lnTo>
                  <a:pt x="2013" y="1829"/>
                </a:lnTo>
                <a:close/>
                <a:moveTo>
                  <a:pt x="6740" y="5948"/>
                </a:moveTo>
                <a:cubicBezTo>
                  <a:pt x="6775" y="5948"/>
                  <a:pt x="6799" y="5972"/>
                  <a:pt x="6799" y="6008"/>
                </a:cubicBezTo>
                <a:lnTo>
                  <a:pt x="6799" y="10020"/>
                </a:lnTo>
                <a:lnTo>
                  <a:pt x="4644" y="10020"/>
                </a:lnTo>
                <a:lnTo>
                  <a:pt x="4644" y="6008"/>
                </a:lnTo>
                <a:cubicBezTo>
                  <a:pt x="4644" y="5972"/>
                  <a:pt x="4668" y="5948"/>
                  <a:pt x="4704" y="5948"/>
                </a:cubicBezTo>
                <a:close/>
                <a:moveTo>
                  <a:pt x="5601" y="1"/>
                </a:moveTo>
                <a:cubicBezTo>
                  <a:pt x="5543" y="1"/>
                  <a:pt x="5484" y="19"/>
                  <a:pt x="5430" y="55"/>
                </a:cubicBezTo>
                <a:lnTo>
                  <a:pt x="3692" y="1567"/>
                </a:lnTo>
                <a:lnTo>
                  <a:pt x="3692" y="1126"/>
                </a:lnTo>
                <a:cubicBezTo>
                  <a:pt x="3692" y="995"/>
                  <a:pt x="3573" y="876"/>
                  <a:pt x="3442" y="876"/>
                </a:cubicBezTo>
                <a:lnTo>
                  <a:pt x="1596" y="876"/>
                </a:lnTo>
                <a:cubicBezTo>
                  <a:pt x="1453" y="876"/>
                  <a:pt x="1334" y="995"/>
                  <a:pt x="1334" y="1126"/>
                </a:cubicBezTo>
                <a:lnTo>
                  <a:pt x="1334" y="1590"/>
                </a:lnTo>
                <a:cubicBezTo>
                  <a:pt x="1334" y="1721"/>
                  <a:pt x="1453" y="1840"/>
                  <a:pt x="1596" y="1840"/>
                </a:cubicBezTo>
                <a:lnTo>
                  <a:pt x="1691" y="1840"/>
                </a:lnTo>
                <a:lnTo>
                  <a:pt x="1691" y="3329"/>
                </a:lnTo>
                <a:lnTo>
                  <a:pt x="108" y="4710"/>
                </a:lnTo>
                <a:cubicBezTo>
                  <a:pt x="25" y="4781"/>
                  <a:pt x="1" y="4888"/>
                  <a:pt x="25" y="4984"/>
                </a:cubicBezTo>
                <a:cubicBezTo>
                  <a:pt x="60" y="5079"/>
                  <a:pt x="167" y="5138"/>
                  <a:pt x="251" y="5138"/>
                </a:cubicBezTo>
                <a:lnTo>
                  <a:pt x="1322" y="5138"/>
                </a:lnTo>
                <a:lnTo>
                  <a:pt x="1322" y="7972"/>
                </a:lnTo>
                <a:cubicBezTo>
                  <a:pt x="1322" y="8056"/>
                  <a:pt x="1394" y="8139"/>
                  <a:pt x="1489" y="8139"/>
                </a:cubicBezTo>
                <a:cubicBezTo>
                  <a:pt x="1572" y="8139"/>
                  <a:pt x="1656" y="8056"/>
                  <a:pt x="1656" y="7972"/>
                </a:cubicBezTo>
                <a:lnTo>
                  <a:pt x="1656" y="5055"/>
                </a:lnTo>
                <a:lnTo>
                  <a:pt x="5609" y="1614"/>
                </a:lnTo>
                <a:lnTo>
                  <a:pt x="9561" y="5055"/>
                </a:lnTo>
                <a:lnTo>
                  <a:pt x="9561" y="9937"/>
                </a:lnTo>
                <a:cubicBezTo>
                  <a:pt x="9561" y="9984"/>
                  <a:pt x="9526" y="10020"/>
                  <a:pt x="9478" y="10020"/>
                </a:cubicBezTo>
                <a:lnTo>
                  <a:pt x="7109" y="10020"/>
                </a:lnTo>
                <a:lnTo>
                  <a:pt x="7109" y="6008"/>
                </a:lnTo>
                <a:cubicBezTo>
                  <a:pt x="7109" y="5793"/>
                  <a:pt x="6930" y="5615"/>
                  <a:pt x="6728" y="5615"/>
                </a:cubicBezTo>
                <a:lnTo>
                  <a:pt x="4680" y="5615"/>
                </a:lnTo>
                <a:cubicBezTo>
                  <a:pt x="4478" y="5615"/>
                  <a:pt x="4299" y="5793"/>
                  <a:pt x="4299" y="6008"/>
                </a:cubicBezTo>
                <a:lnTo>
                  <a:pt x="4299" y="10020"/>
                </a:lnTo>
                <a:lnTo>
                  <a:pt x="1739" y="10020"/>
                </a:lnTo>
                <a:cubicBezTo>
                  <a:pt x="1691" y="10020"/>
                  <a:pt x="1656" y="9984"/>
                  <a:pt x="1656" y="9937"/>
                </a:cubicBezTo>
                <a:lnTo>
                  <a:pt x="1656" y="8734"/>
                </a:lnTo>
                <a:cubicBezTo>
                  <a:pt x="1656" y="8639"/>
                  <a:pt x="1572" y="8567"/>
                  <a:pt x="1489" y="8567"/>
                </a:cubicBezTo>
                <a:cubicBezTo>
                  <a:pt x="1394" y="8567"/>
                  <a:pt x="1322" y="8639"/>
                  <a:pt x="1322" y="8734"/>
                </a:cubicBezTo>
                <a:lnTo>
                  <a:pt x="1322" y="9937"/>
                </a:lnTo>
                <a:cubicBezTo>
                  <a:pt x="1322" y="10163"/>
                  <a:pt x="1501" y="10342"/>
                  <a:pt x="1727" y="10342"/>
                </a:cubicBezTo>
                <a:lnTo>
                  <a:pt x="9466" y="10342"/>
                </a:lnTo>
                <a:cubicBezTo>
                  <a:pt x="9692" y="10342"/>
                  <a:pt x="9871" y="10163"/>
                  <a:pt x="9871" y="9937"/>
                </a:cubicBezTo>
                <a:lnTo>
                  <a:pt x="9871" y="5127"/>
                </a:lnTo>
                <a:lnTo>
                  <a:pt x="10943" y="5127"/>
                </a:lnTo>
                <a:cubicBezTo>
                  <a:pt x="11038" y="5127"/>
                  <a:pt x="11133" y="5067"/>
                  <a:pt x="11157" y="4960"/>
                </a:cubicBezTo>
                <a:cubicBezTo>
                  <a:pt x="11216" y="4877"/>
                  <a:pt x="11205" y="4769"/>
                  <a:pt x="11121" y="4698"/>
                </a:cubicBezTo>
                <a:lnTo>
                  <a:pt x="8811" y="2686"/>
                </a:lnTo>
                <a:cubicBezTo>
                  <a:pt x="8785" y="2659"/>
                  <a:pt x="8748" y="2647"/>
                  <a:pt x="8711" y="2647"/>
                </a:cubicBezTo>
                <a:cubicBezTo>
                  <a:pt x="8665" y="2647"/>
                  <a:pt x="8618" y="2665"/>
                  <a:pt x="8585" y="2698"/>
                </a:cubicBezTo>
                <a:cubicBezTo>
                  <a:pt x="8526" y="2757"/>
                  <a:pt x="8538" y="2864"/>
                  <a:pt x="8597" y="2924"/>
                </a:cubicBezTo>
                <a:lnTo>
                  <a:pt x="10764" y="4805"/>
                </a:lnTo>
                <a:lnTo>
                  <a:pt x="9776" y="4805"/>
                </a:lnTo>
                <a:lnTo>
                  <a:pt x="5763" y="1305"/>
                </a:lnTo>
                <a:cubicBezTo>
                  <a:pt x="5716" y="1269"/>
                  <a:pt x="5659" y="1251"/>
                  <a:pt x="5601" y="1251"/>
                </a:cubicBezTo>
                <a:cubicBezTo>
                  <a:pt x="5543" y="1251"/>
                  <a:pt x="5484" y="1269"/>
                  <a:pt x="5430" y="1305"/>
                </a:cubicBezTo>
                <a:lnTo>
                  <a:pt x="1418" y="4805"/>
                </a:lnTo>
                <a:lnTo>
                  <a:pt x="429" y="4805"/>
                </a:lnTo>
                <a:lnTo>
                  <a:pt x="1918" y="3507"/>
                </a:lnTo>
                <a:lnTo>
                  <a:pt x="3335" y="2281"/>
                </a:lnTo>
                <a:lnTo>
                  <a:pt x="5609" y="340"/>
                </a:lnTo>
                <a:lnTo>
                  <a:pt x="8026" y="2436"/>
                </a:lnTo>
                <a:cubicBezTo>
                  <a:pt x="8052" y="2463"/>
                  <a:pt x="8086" y="2475"/>
                  <a:pt x="8121" y="2475"/>
                </a:cubicBezTo>
                <a:cubicBezTo>
                  <a:pt x="8164" y="2475"/>
                  <a:pt x="8207" y="2457"/>
                  <a:pt x="8240" y="2424"/>
                </a:cubicBezTo>
                <a:cubicBezTo>
                  <a:pt x="8299" y="2364"/>
                  <a:pt x="8288" y="2257"/>
                  <a:pt x="8228" y="2198"/>
                </a:cubicBezTo>
                <a:lnTo>
                  <a:pt x="5763" y="55"/>
                </a:lnTo>
                <a:cubicBezTo>
                  <a:pt x="5716" y="19"/>
                  <a:pt x="5659" y="1"/>
                  <a:pt x="560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11888;p84">
            <a:extLst>
              <a:ext uri="{FF2B5EF4-FFF2-40B4-BE49-F238E27FC236}">
                <a16:creationId xmlns:a16="http://schemas.microsoft.com/office/drawing/2014/main" id="{FD00D5DA-8794-4DC0-BBA3-3365F1DFA29A}"/>
              </a:ext>
            </a:extLst>
          </p:cNvPr>
          <p:cNvGrpSpPr/>
          <p:nvPr/>
        </p:nvGrpSpPr>
        <p:grpSpPr>
          <a:xfrm>
            <a:off x="591207" y="3867373"/>
            <a:ext cx="661693" cy="529578"/>
            <a:chOff x="5216456" y="3725484"/>
            <a:chExt cx="356196" cy="265631"/>
          </a:xfrm>
        </p:grpSpPr>
        <p:sp>
          <p:nvSpPr>
            <p:cNvPr id="28" name="Google Shape;11889;p84">
              <a:extLst>
                <a:ext uri="{FF2B5EF4-FFF2-40B4-BE49-F238E27FC236}">
                  <a16:creationId xmlns:a16="http://schemas.microsoft.com/office/drawing/2014/main" id="{D0966C38-FF0E-4C16-B52A-DE995CBDF2D0}"/>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890;p84">
              <a:extLst>
                <a:ext uri="{FF2B5EF4-FFF2-40B4-BE49-F238E27FC236}">
                  <a16:creationId xmlns:a16="http://schemas.microsoft.com/office/drawing/2014/main" id="{0349065A-A8D2-4651-9D8B-52C2B6A84236}"/>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11760;p84">
            <a:extLst>
              <a:ext uri="{FF2B5EF4-FFF2-40B4-BE49-F238E27FC236}">
                <a16:creationId xmlns:a16="http://schemas.microsoft.com/office/drawing/2014/main" id="{C0B24979-4A50-4489-9B30-F55246936248}"/>
              </a:ext>
            </a:extLst>
          </p:cNvPr>
          <p:cNvGrpSpPr/>
          <p:nvPr/>
        </p:nvGrpSpPr>
        <p:grpSpPr>
          <a:xfrm>
            <a:off x="7320914" y="2008141"/>
            <a:ext cx="707218" cy="553252"/>
            <a:chOff x="5220616" y="2791061"/>
            <a:chExt cx="373185" cy="302466"/>
          </a:xfrm>
        </p:grpSpPr>
        <p:sp>
          <p:nvSpPr>
            <p:cNvPr id="31" name="Google Shape;11761;p84">
              <a:extLst>
                <a:ext uri="{FF2B5EF4-FFF2-40B4-BE49-F238E27FC236}">
                  <a16:creationId xmlns:a16="http://schemas.microsoft.com/office/drawing/2014/main" id="{D87247C3-7517-45F2-9135-507C0F816F6A}"/>
                </a:ext>
              </a:extLst>
            </p:cNvPr>
            <p:cNvSpPr/>
            <p:nvPr/>
          </p:nvSpPr>
          <p:spPr>
            <a:xfrm>
              <a:off x="5220616" y="2791061"/>
              <a:ext cx="373185" cy="302466"/>
            </a:xfrm>
            <a:custGeom>
              <a:avLst/>
              <a:gdLst/>
              <a:ahLst/>
              <a:cxnLst/>
              <a:rect l="l" t="t" r="r" b="b"/>
              <a:pathLst>
                <a:path w="11752" h="9525" extrusionOk="0">
                  <a:moveTo>
                    <a:pt x="1834" y="345"/>
                  </a:moveTo>
                  <a:cubicBezTo>
                    <a:pt x="1834" y="345"/>
                    <a:pt x="1846" y="345"/>
                    <a:pt x="1846" y="357"/>
                  </a:cubicBezTo>
                  <a:lnTo>
                    <a:pt x="1846" y="1083"/>
                  </a:lnTo>
                  <a:cubicBezTo>
                    <a:pt x="1846" y="1083"/>
                    <a:pt x="1846" y="1107"/>
                    <a:pt x="1834" y="1107"/>
                  </a:cubicBezTo>
                  <a:lnTo>
                    <a:pt x="1465" y="1107"/>
                  </a:lnTo>
                  <a:cubicBezTo>
                    <a:pt x="1465" y="1107"/>
                    <a:pt x="1453" y="1107"/>
                    <a:pt x="1453" y="1083"/>
                  </a:cubicBezTo>
                  <a:lnTo>
                    <a:pt x="1453" y="357"/>
                  </a:lnTo>
                  <a:lnTo>
                    <a:pt x="1465" y="357"/>
                  </a:lnTo>
                  <a:cubicBezTo>
                    <a:pt x="1465" y="351"/>
                    <a:pt x="1468" y="348"/>
                    <a:pt x="1469" y="348"/>
                  </a:cubicBezTo>
                  <a:lnTo>
                    <a:pt x="1469" y="348"/>
                  </a:lnTo>
                  <a:cubicBezTo>
                    <a:pt x="1471" y="348"/>
                    <a:pt x="1471" y="351"/>
                    <a:pt x="1465" y="357"/>
                  </a:cubicBezTo>
                  <a:lnTo>
                    <a:pt x="1834" y="345"/>
                  </a:lnTo>
                  <a:close/>
                  <a:moveTo>
                    <a:pt x="10276" y="345"/>
                  </a:moveTo>
                  <a:cubicBezTo>
                    <a:pt x="10276" y="345"/>
                    <a:pt x="10288" y="345"/>
                    <a:pt x="10288" y="357"/>
                  </a:cubicBezTo>
                  <a:lnTo>
                    <a:pt x="10288" y="1083"/>
                  </a:lnTo>
                  <a:cubicBezTo>
                    <a:pt x="10288" y="1083"/>
                    <a:pt x="10288" y="1107"/>
                    <a:pt x="10276" y="1107"/>
                  </a:cubicBezTo>
                  <a:lnTo>
                    <a:pt x="9907" y="1107"/>
                  </a:lnTo>
                  <a:cubicBezTo>
                    <a:pt x="9907" y="1107"/>
                    <a:pt x="9895" y="1107"/>
                    <a:pt x="9895" y="1083"/>
                  </a:cubicBezTo>
                  <a:lnTo>
                    <a:pt x="9895" y="357"/>
                  </a:lnTo>
                  <a:lnTo>
                    <a:pt x="9907" y="357"/>
                  </a:lnTo>
                  <a:cubicBezTo>
                    <a:pt x="9907" y="351"/>
                    <a:pt x="9910" y="348"/>
                    <a:pt x="9911" y="348"/>
                  </a:cubicBezTo>
                  <a:lnTo>
                    <a:pt x="9911" y="348"/>
                  </a:lnTo>
                  <a:cubicBezTo>
                    <a:pt x="9912" y="348"/>
                    <a:pt x="9912" y="351"/>
                    <a:pt x="9907" y="357"/>
                  </a:cubicBezTo>
                  <a:lnTo>
                    <a:pt x="10276" y="345"/>
                  </a:lnTo>
                  <a:close/>
                  <a:moveTo>
                    <a:pt x="11038" y="1107"/>
                  </a:moveTo>
                  <a:cubicBezTo>
                    <a:pt x="11240" y="1107"/>
                    <a:pt x="11407" y="1262"/>
                    <a:pt x="11407" y="1476"/>
                  </a:cubicBezTo>
                  <a:lnTo>
                    <a:pt x="11407" y="8811"/>
                  </a:lnTo>
                  <a:cubicBezTo>
                    <a:pt x="11407" y="9001"/>
                    <a:pt x="11228" y="9180"/>
                    <a:pt x="11026" y="9180"/>
                  </a:cubicBezTo>
                  <a:lnTo>
                    <a:pt x="751" y="9180"/>
                  </a:lnTo>
                  <a:cubicBezTo>
                    <a:pt x="536" y="9180"/>
                    <a:pt x="382" y="9025"/>
                    <a:pt x="382" y="8811"/>
                  </a:cubicBezTo>
                  <a:lnTo>
                    <a:pt x="382" y="1476"/>
                  </a:lnTo>
                  <a:cubicBezTo>
                    <a:pt x="382" y="1262"/>
                    <a:pt x="536" y="1107"/>
                    <a:pt x="751" y="1107"/>
                  </a:cubicBezTo>
                  <a:lnTo>
                    <a:pt x="1120" y="1107"/>
                  </a:lnTo>
                  <a:lnTo>
                    <a:pt x="1120" y="1119"/>
                  </a:lnTo>
                  <a:cubicBezTo>
                    <a:pt x="1120" y="1310"/>
                    <a:pt x="1286" y="1476"/>
                    <a:pt x="1477" y="1476"/>
                  </a:cubicBezTo>
                  <a:lnTo>
                    <a:pt x="1858" y="1476"/>
                  </a:lnTo>
                  <a:cubicBezTo>
                    <a:pt x="2048" y="1476"/>
                    <a:pt x="2215" y="1310"/>
                    <a:pt x="2215" y="1119"/>
                  </a:cubicBezTo>
                  <a:lnTo>
                    <a:pt x="2215" y="1107"/>
                  </a:lnTo>
                  <a:lnTo>
                    <a:pt x="9573" y="1107"/>
                  </a:lnTo>
                  <a:lnTo>
                    <a:pt x="9573" y="1119"/>
                  </a:lnTo>
                  <a:cubicBezTo>
                    <a:pt x="9573" y="1310"/>
                    <a:pt x="9740" y="1476"/>
                    <a:pt x="9930" y="1476"/>
                  </a:cubicBezTo>
                  <a:lnTo>
                    <a:pt x="10311" y="1476"/>
                  </a:lnTo>
                  <a:cubicBezTo>
                    <a:pt x="10502" y="1476"/>
                    <a:pt x="10669" y="1310"/>
                    <a:pt x="10669" y="1119"/>
                  </a:cubicBezTo>
                  <a:lnTo>
                    <a:pt x="10669" y="1107"/>
                  </a:lnTo>
                  <a:close/>
                  <a:moveTo>
                    <a:pt x="1465" y="0"/>
                  </a:moveTo>
                  <a:cubicBezTo>
                    <a:pt x="1275" y="0"/>
                    <a:pt x="1108" y="167"/>
                    <a:pt x="1108" y="357"/>
                  </a:cubicBezTo>
                  <a:lnTo>
                    <a:pt x="1108" y="726"/>
                  </a:lnTo>
                  <a:lnTo>
                    <a:pt x="739" y="726"/>
                  </a:lnTo>
                  <a:cubicBezTo>
                    <a:pt x="334" y="726"/>
                    <a:pt x="1" y="1060"/>
                    <a:pt x="1" y="1464"/>
                  </a:cubicBezTo>
                  <a:lnTo>
                    <a:pt x="1" y="8799"/>
                  </a:lnTo>
                  <a:cubicBezTo>
                    <a:pt x="1" y="9204"/>
                    <a:pt x="334" y="9525"/>
                    <a:pt x="739" y="9525"/>
                  </a:cubicBezTo>
                  <a:lnTo>
                    <a:pt x="11014" y="9525"/>
                  </a:lnTo>
                  <a:cubicBezTo>
                    <a:pt x="11419" y="9525"/>
                    <a:pt x="11752" y="9204"/>
                    <a:pt x="11752" y="8799"/>
                  </a:cubicBezTo>
                  <a:lnTo>
                    <a:pt x="11752" y="1464"/>
                  </a:lnTo>
                  <a:cubicBezTo>
                    <a:pt x="11752" y="1060"/>
                    <a:pt x="11419" y="726"/>
                    <a:pt x="11026" y="726"/>
                  </a:cubicBezTo>
                  <a:lnTo>
                    <a:pt x="10645" y="726"/>
                  </a:lnTo>
                  <a:lnTo>
                    <a:pt x="10645" y="357"/>
                  </a:lnTo>
                  <a:cubicBezTo>
                    <a:pt x="10645" y="167"/>
                    <a:pt x="10490" y="0"/>
                    <a:pt x="10288" y="0"/>
                  </a:cubicBezTo>
                  <a:lnTo>
                    <a:pt x="9918" y="0"/>
                  </a:lnTo>
                  <a:cubicBezTo>
                    <a:pt x="9728" y="0"/>
                    <a:pt x="9561" y="167"/>
                    <a:pt x="9561" y="357"/>
                  </a:cubicBezTo>
                  <a:lnTo>
                    <a:pt x="9561" y="726"/>
                  </a:lnTo>
                  <a:lnTo>
                    <a:pt x="2191" y="726"/>
                  </a:lnTo>
                  <a:lnTo>
                    <a:pt x="2191" y="357"/>
                  </a:lnTo>
                  <a:cubicBezTo>
                    <a:pt x="2191" y="167"/>
                    <a:pt x="2025" y="0"/>
                    <a:pt x="1834"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62;p84">
              <a:extLst>
                <a:ext uri="{FF2B5EF4-FFF2-40B4-BE49-F238E27FC236}">
                  <a16:creationId xmlns:a16="http://schemas.microsoft.com/office/drawing/2014/main" id="{98169B99-F3CF-476F-A0AB-338DAB1407DA}"/>
                </a:ext>
              </a:extLst>
            </p:cNvPr>
            <p:cNvSpPr/>
            <p:nvPr/>
          </p:nvSpPr>
          <p:spPr>
            <a:xfrm>
              <a:off x="5244432" y="2849268"/>
              <a:ext cx="326314" cy="11368"/>
            </a:xfrm>
            <a:custGeom>
              <a:avLst/>
              <a:gdLst/>
              <a:ahLst/>
              <a:cxnLst/>
              <a:rect l="l" t="t" r="r" b="b"/>
              <a:pathLst>
                <a:path w="10276" h="358" extrusionOk="0">
                  <a:moveTo>
                    <a:pt x="179" y="1"/>
                  </a:moveTo>
                  <a:cubicBezTo>
                    <a:pt x="96" y="1"/>
                    <a:pt x="1" y="72"/>
                    <a:pt x="1" y="179"/>
                  </a:cubicBezTo>
                  <a:cubicBezTo>
                    <a:pt x="1" y="274"/>
                    <a:pt x="72" y="358"/>
                    <a:pt x="179" y="358"/>
                  </a:cubicBezTo>
                  <a:lnTo>
                    <a:pt x="10097" y="358"/>
                  </a:lnTo>
                  <a:cubicBezTo>
                    <a:pt x="10180" y="358"/>
                    <a:pt x="10276" y="274"/>
                    <a:pt x="10276" y="179"/>
                  </a:cubicBezTo>
                  <a:cubicBezTo>
                    <a:pt x="10276" y="72"/>
                    <a:pt x="10180" y="1"/>
                    <a:pt x="10097"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63;p84">
              <a:extLst>
                <a:ext uri="{FF2B5EF4-FFF2-40B4-BE49-F238E27FC236}">
                  <a16:creationId xmlns:a16="http://schemas.microsoft.com/office/drawing/2014/main" id="{420AFD79-06FC-48F1-8151-2EF8612DD8E0}"/>
                </a:ext>
              </a:extLst>
            </p:cNvPr>
            <p:cNvSpPr/>
            <p:nvPr/>
          </p:nvSpPr>
          <p:spPr>
            <a:xfrm>
              <a:off x="5261834" y="2896139"/>
              <a:ext cx="46521" cy="11400"/>
            </a:xfrm>
            <a:custGeom>
              <a:avLst/>
              <a:gdLst/>
              <a:ahLst/>
              <a:cxnLst/>
              <a:rect l="l" t="t" r="r" b="b"/>
              <a:pathLst>
                <a:path w="1465" h="359" extrusionOk="0">
                  <a:moveTo>
                    <a:pt x="179" y="1"/>
                  </a:moveTo>
                  <a:cubicBezTo>
                    <a:pt x="96" y="1"/>
                    <a:pt x="0" y="72"/>
                    <a:pt x="0" y="180"/>
                  </a:cubicBezTo>
                  <a:cubicBezTo>
                    <a:pt x="0" y="275"/>
                    <a:pt x="72" y="358"/>
                    <a:pt x="179" y="358"/>
                  </a:cubicBezTo>
                  <a:lnTo>
                    <a:pt x="1286" y="358"/>
                  </a:lnTo>
                  <a:cubicBezTo>
                    <a:pt x="1370" y="358"/>
                    <a:pt x="1465" y="275"/>
                    <a:pt x="1465" y="180"/>
                  </a:cubicBezTo>
                  <a:cubicBezTo>
                    <a:pt x="1465" y="72"/>
                    <a:pt x="1370"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64;p84">
              <a:extLst>
                <a:ext uri="{FF2B5EF4-FFF2-40B4-BE49-F238E27FC236}">
                  <a16:creationId xmlns:a16="http://schemas.microsoft.com/office/drawing/2014/main" id="{BD9B2DC1-FC36-4AEB-9745-8A7E6C51E509}"/>
                </a:ext>
              </a:extLst>
            </p:cNvPr>
            <p:cNvSpPr/>
            <p:nvPr/>
          </p:nvSpPr>
          <p:spPr>
            <a:xfrm>
              <a:off x="5343507" y="2896139"/>
              <a:ext cx="46521" cy="11400"/>
            </a:xfrm>
            <a:custGeom>
              <a:avLst/>
              <a:gdLst/>
              <a:ahLst/>
              <a:cxnLst/>
              <a:rect l="l" t="t" r="r" b="b"/>
              <a:pathLst>
                <a:path w="1465" h="359" extrusionOk="0">
                  <a:moveTo>
                    <a:pt x="179" y="1"/>
                  </a:moveTo>
                  <a:cubicBezTo>
                    <a:pt x="95" y="1"/>
                    <a:pt x="0" y="72"/>
                    <a:pt x="0" y="180"/>
                  </a:cubicBezTo>
                  <a:cubicBezTo>
                    <a:pt x="0" y="275"/>
                    <a:pt x="83" y="358"/>
                    <a:pt x="179" y="358"/>
                  </a:cubicBezTo>
                  <a:lnTo>
                    <a:pt x="1286" y="358"/>
                  </a:lnTo>
                  <a:cubicBezTo>
                    <a:pt x="1369" y="358"/>
                    <a:pt x="1465" y="275"/>
                    <a:pt x="1465" y="180"/>
                  </a:cubicBezTo>
                  <a:cubicBezTo>
                    <a:pt x="1465" y="72"/>
                    <a:pt x="1381"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765;p84">
              <a:extLst>
                <a:ext uri="{FF2B5EF4-FFF2-40B4-BE49-F238E27FC236}">
                  <a16:creationId xmlns:a16="http://schemas.microsoft.com/office/drawing/2014/main" id="{CD48E5CB-B52F-4F61-88F2-8E0489E9B3CA}"/>
                </a:ext>
              </a:extLst>
            </p:cNvPr>
            <p:cNvSpPr/>
            <p:nvPr/>
          </p:nvSpPr>
          <p:spPr>
            <a:xfrm>
              <a:off x="5506823" y="2896139"/>
              <a:ext cx="46172" cy="11400"/>
            </a:xfrm>
            <a:custGeom>
              <a:avLst/>
              <a:gdLst/>
              <a:ahLst/>
              <a:cxnLst/>
              <a:rect l="l" t="t" r="r" b="b"/>
              <a:pathLst>
                <a:path w="1454" h="359" extrusionOk="0">
                  <a:moveTo>
                    <a:pt x="179" y="1"/>
                  </a:moveTo>
                  <a:cubicBezTo>
                    <a:pt x="84" y="1"/>
                    <a:pt x="1" y="72"/>
                    <a:pt x="1" y="180"/>
                  </a:cubicBezTo>
                  <a:cubicBezTo>
                    <a:pt x="1" y="275"/>
                    <a:pt x="72" y="358"/>
                    <a:pt x="179" y="358"/>
                  </a:cubicBezTo>
                  <a:lnTo>
                    <a:pt x="1275" y="358"/>
                  </a:lnTo>
                  <a:cubicBezTo>
                    <a:pt x="1370" y="358"/>
                    <a:pt x="1453" y="275"/>
                    <a:pt x="1453" y="180"/>
                  </a:cubicBezTo>
                  <a:cubicBezTo>
                    <a:pt x="1453" y="72"/>
                    <a:pt x="1370" y="1"/>
                    <a:pt x="1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766;p84">
              <a:extLst>
                <a:ext uri="{FF2B5EF4-FFF2-40B4-BE49-F238E27FC236}">
                  <a16:creationId xmlns:a16="http://schemas.microsoft.com/office/drawing/2014/main" id="{F6A72C1A-9FC3-4939-AC72-68FEF84C545C}"/>
                </a:ext>
              </a:extLst>
            </p:cNvPr>
            <p:cNvSpPr/>
            <p:nvPr/>
          </p:nvSpPr>
          <p:spPr>
            <a:xfrm>
              <a:off x="5261834" y="2942660"/>
              <a:ext cx="46521" cy="11368"/>
            </a:xfrm>
            <a:custGeom>
              <a:avLst/>
              <a:gdLst/>
              <a:ahLst/>
              <a:cxnLst/>
              <a:rect l="l" t="t" r="r" b="b"/>
              <a:pathLst>
                <a:path w="1465" h="358" extrusionOk="0">
                  <a:moveTo>
                    <a:pt x="179" y="0"/>
                  </a:moveTo>
                  <a:cubicBezTo>
                    <a:pt x="96" y="0"/>
                    <a:pt x="0" y="84"/>
                    <a:pt x="0" y="179"/>
                  </a:cubicBezTo>
                  <a:cubicBezTo>
                    <a:pt x="0" y="286"/>
                    <a:pt x="72" y="358"/>
                    <a:pt x="179" y="358"/>
                  </a:cubicBezTo>
                  <a:lnTo>
                    <a:pt x="1286" y="358"/>
                  </a:lnTo>
                  <a:cubicBezTo>
                    <a:pt x="1370" y="358"/>
                    <a:pt x="1465" y="286"/>
                    <a:pt x="1465" y="179"/>
                  </a:cubicBezTo>
                  <a:cubicBezTo>
                    <a:pt x="1465" y="84"/>
                    <a:pt x="1370"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767;p84">
              <a:extLst>
                <a:ext uri="{FF2B5EF4-FFF2-40B4-BE49-F238E27FC236}">
                  <a16:creationId xmlns:a16="http://schemas.microsoft.com/office/drawing/2014/main" id="{A1F21A21-C5DA-4DF1-A237-ACF6605D9575}"/>
                </a:ext>
              </a:extLst>
            </p:cNvPr>
            <p:cNvSpPr/>
            <p:nvPr/>
          </p:nvSpPr>
          <p:spPr>
            <a:xfrm>
              <a:off x="5424768" y="2942660"/>
              <a:ext cx="46553" cy="11368"/>
            </a:xfrm>
            <a:custGeom>
              <a:avLst/>
              <a:gdLst/>
              <a:ahLst/>
              <a:cxnLst/>
              <a:rect l="l" t="t" r="r" b="b"/>
              <a:pathLst>
                <a:path w="1466" h="358" extrusionOk="0">
                  <a:moveTo>
                    <a:pt x="180" y="0"/>
                  </a:moveTo>
                  <a:cubicBezTo>
                    <a:pt x="96" y="0"/>
                    <a:pt x="1" y="84"/>
                    <a:pt x="1" y="179"/>
                  </a:cubicBezTo>
                  <a:cubicBezTo>
                    <a:pt x="1" y="286"/>
                    <a:pt x="84" y="358"/>
                    <a:pt x="180" y="358"/>
                  </a:cubicBezTo>
                  <a:lnTo>
                    <a:pt x="1287" y="358"/>
                  </a:lnTo>
                  <a:cubicBezTo>
                    <a:pt x="1370" y="358"/>
                    <a:pt x="1465" y="286"/>
                    <a:pt x="1465" y="179"/>
                  </a:cubicBezTo>
                  <a:cubicBezTo>
                    <a:pt x="1465" y="84"/>
                    <a:pt x="1394"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768;p84">
              <a:extLst>
                <a:ext uri="{FF2B5EF4-FFF2-40B4-BE49-F238E27FC236}">
                  <a16:creationId xmlns:a16="http://schemas.microsoft.com/office/drawing/2014/main" id="{01BEEFC5-B5FE-4B9E-A107-15D4A64A3207}"/>
                </a:ext>
              </a:extLst>
            </p:cNvPr>
            <p:cNvSpPr/>
            <p:nvPr/>
          </p:nvSpPr>
          <p:spPr>
            <a:xfrm>
              <a:off x="5261834" y="2989149"/>
              <a:ext cx="46521" cy="11400"/>
            </a:xfrm>
            <a:custGeom>
              <a:avLst/>
              <a:gdLst/>
              <a:ahLst/>
              <a:cxnLst/>
              <a:rect l="l" t="t" r="r" b="b"/>
              <a:pathLst>
                <a:path w="1465" h="359" extrusionOk="0">
                  <a:moveTo>
                    <a:pt x="179" y="1"/>
                  </a:moveTo>
                  <a:cubicBezTo>
                    <a:pt x="96" y="1"/>
                    <a:pt x="0" y="72"/>
                    <a:pt x="0" y="179"/>
                  </a:cubicBezTo>
                  <a:cubicBezTo>
                    <a:pt x="0" y="287"/>
                    <a:pt x="72" y="358"/>
                    <a:pt x="179" y="358"/>
                  </a:cubicBezTo>
                  <a:lnTo>
                    <a:pt x="1286" y="358"/>
                  </a:lnTo>
                  <a:cubicBezTo>
                    <a:pt x="1370" y="358"/>
                    <a:pt x="1465" y="287"/>
                    <a:pt x="1465" y="179"/>
                  </a:cubicBezTo>
                  <a:cubicBezTo>
                    <a:pt x="1465" y="72"/>
                    <a:pt x="1370"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769;p84">
              <a:extLst>
                <a:ext uri="{FF2B5EF4-FFF2-40B4-BE49-F238E27FC236}">
                  <a16:creationId xmlns:a16="http://schemas.microsoft.com/office/drawing/2014/main" id="{83F6F5DA-1D61-49BF-A705-8758AD17E03B}"/>
                </a:ext>
              </a:extLst>
            </p:cNvPr>
            <p:cNvSpPr/>
            <p:nvPr/>
          </p:nvSpPr>
          <p:spPr>
            <a:xfrm>
              <a:off x="5343507" y="2989149"/>
              <a:ext cx="46521" cy="11400"/>
            </a:xfrm>
            <a:custGeom>
              <a:avLst/>
              <a:gdLst/>
              <a:ahLst/>
              <a:cxnLst/>
              <a:rect l="l" t="t" r="r" b="b"/>
              <a:pathLst>
                <a:path w="1465" h="359" extrusionOk="0">
                  <a:moveTo>
                    <a:pt x="179" y="1"/>
                  </a:moveTo>
                  <a:cubicBezTo>
                    <a:pt x="95" y="1"/>
                    <a:pt x="0" y="72"/>
                    <a:pt x="0" y="179"/>
                  </a:cubicBezTo>
                  <a:cubicBezTo>
                    <a:pt x="0" y="287"/>
                    <a:pt x="83" y="358"/>
                    <a:pt x="179" y="358"/>
                  </a:cubicBezTo>
                  <a:lnTo>
                    <a:pt x="1286" y="358"/>
                  </a:lnTo>
                  <a:cubicBezTo>
                    <a:pt x="1369" y="358"/>
                    <a:pt x="1465" y="287"/>
                    <a:pt x="1465" y="179"/>
                  </a:cubicBezTo>
                  <a:cubicBezTo>
                    <a:pt x="1465" y="72"/>
                    <a:pt x="1381" y="1"/>
                    <a:pt x="1286"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770;p84">
              <a:extLst>
                <a:ext uri="{FF2B5EF4-FFF2-40B4-BE49-F238E27FC236}">
                  <a16:creationId xmlns:a16="http://schemas.microsoft.com/office/drawing/2014/main" id="{16C33ADB-FAAF-4889-97ED-45B320904031}"/>
                </a:ext>
              </a:extLst>
            </p:cNvPr>
            <p:cNvSpPr/>
            <p:nvPr/>
          </p:nvSpPr>
          <p:spPr>
            <a:xfrm>
              <a:off x="5506823" y="2989149"/>
              <a:ext cx="46172" cy="11400"/>
            </a:xfrm>
            <a:custGeom>
              <a:avLst/>
              <a:gdLst/>
              <a:ahLst/>
              <a:cxnLst/>
              <a:rect l="l" t="t" r="r" b="b"/>
              <a:pathLst>
                <a:path w="1454" h="359" extrusionOk="0">
                  <a:moveTo>
                    <a:pt x="179" y="1"/>
                  </a:moveTo>
                  <a:cubicBezTo>
                    <a:pt x="84" y="1"/>
                    <a:pt x="1" y="72"/>
                    <a:pt x="1" y="179"/>
                  </a:cubicBezTo>
                  <a:cubicBezTo>
                    <a:pt x="1" y="287"/>
                    <a:pt x="72" y="358"/>
                    <a:pt x="179" y="358"/>
                  </a:cubicBezTo>
                  <a:lnTo>
                    <a:pt x="1275" y="358"/>
                  </a:lnTo>
                  <a:cubicBezTo>
                    <a:pt x="1370" y="358"/>
                    <a:pt x="1453" y="287"/>
                    <a:pt x="1453" y="179"/>
                  </a:cubicBezTo>
                  <a:cubicBezTo>
                    <a:pt x="1453" y="72"/>
                    <a:pt x="1370" y="1"/>
                    <a:pt x="1275"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771;p84">
              <a:extLst>
                <a:ext uri="{FF2B5EF4-FFF2-40B4-BE49-F238E27FC236}">
                  <a16:creationId xmlns:a16="http://schemas.microsoft.com/office/drawing/2014/main" id="{389A4875-18CC-4B7B-AE11-8E2A67F36DB5}"/>
                </a:ext>
              </a:extLst>
            </p:cNvPr>
            <p:cNvSpPr/>
            <p:nvPr/>
          </p:nvSpPr>
          <p:spPr>
            <a:xfrm>
              <a:off x="5343507" y="3036051"/>
              <a:ext cx="46521" cy="10987"/>
            </a:xfrm>
            <a:custGeom>
              <a:avLst/>
              <a:gdLst/>
              <a:ahLst/>
              <a:cxnLst/>
              <a:rect l="l" t="t" r="r" b="b"/>
              <a:pathLst>
                <a:path w="1465" h="346" extrusionOk="0">
                  <a:moveTo>
                    <a:pt x="179" y="0"/>
                  </a:moveTo>
                  <a:cubicBezTo>
                    <a:pt x="95" y="0"/>
                    <a:pt x="0" y="72"/>
                    <a:pt x="0" y="179"/>
                  </a:cubicBezTo>
                  <a:cubicBezTo>
                    <a:pt x="0" y="274"/>
                    <a:pt x="83" y="346"/>
                    <a:pt x="179" y="346"/>
                  </a:cubicBezTo>
                  <a:lnTo>
                    <a:pt x="1286" y="346"/>
                  </a:lnTo>
                  <a:cubicBezTo>
                    <a:pt x="1369" y="346"/>
                    <a:pt x="1465" y="274"/>
                    <a:pt x="1465" y="179"/>
                  </a:cubicBezTo>
                  <a:cubicBezTo>
                    <a:pt x="1465" y="72"/>
                    <a:pt x="1381" y="0"/>
                    <a:pt x="128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772;p84">
              <a:extLst>
                <a:ext uri="{FF2B5EF4-FFF2-40B4-BE49-F238E27FC236}">
                  <a16:creationId xmlns:a16="http://schemas.microsoft.com/office/drawing/2014/main" id="{4137E0C5-8FB9-4B00-9310-9D7BD70C514E}"/>
                </a:ext>
              </a:extLst>
            </p:cNvPr>
            <p:cNvSpPr/>
            <p:nvPr/>
          </p:nvSpPr>
          <p:spPr>
            <a:xfrm>
              <a:off x="5424768" y="3036051"/>
              <a:ext cx="46553" cy="10987"/>
            </a:xfrm>
            <a:custGeom>
              <a:avLst/>
              <a:gdLst/>
              <a:ahLst/>
              <a:cxnLst/>
              <a:rect l="l" t="t" r="r" b="b"/>
              <a:pathLst>
                <a:path w="1466" h="346" extrusionOk="0">
                  <a:moveTo>
                    <a:pt x="180" y="0"/>
                  </a:moveTo>
                  <a:cubicBezTo>
                    <a:pt x="96" y="0"/>
                    <a:pt x="1" y="72"/>
                    <a:pt x="1" y="179"/>
                  </a:cubicBezTo>
                  <a:cubicBezTo>
                    <a:pt x="1" y="274"/>
                    <a:pt x="84" y="346"/>
                    <a:pt x="180" y="346"/>
                  </a:cubicBezTo>
                  <a:lnTo>
                    <a:pt x="1287" y="346"/>
                  </a:lnTo>
                  <a:cubicBezTo>
                    <a:pt x="1370" y="346"/>
                    <a:pt x="1465" y="274"/>
                    <a:pt x="1465" y="179"/>
                  </a:cubicBezTo>
                  <a:cubicBezTo>
                    <a:pt x="1465" y="72"/>
                    <a:pt x="1394" y="0"/>
                    <a:pt x="1287"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773;p84">
              <a:extLst>
                <a:ext uri="{FF2B5EF4-FFF2-40B4-BE49-F238E27FC236}">
                  <a16:creationId xmlns:a16="http://schemas.microsoft.com/office/drawing/2014/main" id="{ACB5788E-10DE-4F65-8CF2-E9C6A499A446}"/>
                </a:ext>
              </a:extLst>
            </p:cNvPr>
            <p:cNvSpPr/>
            <p:nvPr/>
          </p:nvSpPr>
          <p:spPr>
            <a:xfrm>
              <a:off x="5506823" y="3036051"/>
              <a:ext cx="46172" cy="10987"/>
            </a:xfrm>
            <a:custGeom>
              <a:avLst/>
              <a:gdLst/>
              <a:ahLst/>
              <a:cxnLst/>
              <a:rect l="l" t="t" r="r" b="b"/>
              <a:pathLst>
                <a:path w="1454" h="346" extrusionOk="0">
                  <a:moveTo>
                    <a:pt x="179" y="0"/>
                  </a:moveTo>
                  <a:cubicBezTo>
                    <a:pt x="84" y="0"/>
                    <a:pt x="1" y="72"/>
                    <a:pt x="1" y="179"/>
                  </a:cubicBezTo>
                  <a:cubicBezTo>
                    <a:pt x="1" y="274"/>
                    <a:pt x="72" y="346"/>
                    <a:pt x="179" y="346"/>
                  </a:cubicBezTo>
                  <a:lnTo>
                    <a:pt x="1275" y="346"/>
                  </a:lnTo>
                  <a:cubicBezTo>
                    <a:pt x="1370" y="346"/>
                    <a:pt x="1453" y="274"/>
                    <a:pt x="1453" y="179"/>
                  </a:cubicBezTo>
                  <a:cubicBezTo>
                    <a:pt x="1453" y="72"/>
                    <a:pt x="1370" y="0"/>
                    <a:pt x="127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774;p84">
              <a:extLst>
                <a:ext uri="{FF2B5EF4-FFF2-40B4-BE49-F238E27FC236}">
                  <a16:creationId xmlns:a16="http://schemas.microsoft.com/office/drawing/2014/main" id="{836BBB78-E8B5-47BD-AFEC-5062D9F4FCBA}"/>
                </a:ext>
              </a:extLst>
            </p:cNvPr>
            <p:cNvSpPr/>
            <p:nvPr/>
          </p:nvSpPr>
          <p:spPr>
            <a:xfrm>
              <a:off x="5343126" y="2930752"/>
              <a:ext cx="46902" cy="33851"/>
            </a:xfrm>
            <a:custGeom>
              <a:avLst/>
              <a:gdLst/>
              <a:ahLst/>
              <a:cxnLst/>
              <a:rect l="l" t="t" r="r" b="b"/>
              <a:pathLst>
                <a:path w="1477" h="1066" extrusionOk="0">
                  <a:moveTo>
                    <a:pt x="1293" y="0"/>
                  </a:moveTo>
                  <a:cubicBezTo>
                    <a:pt x="1250" y="0"/>
                    <a:pt x="1209" y="18"/>
                    <a:pt x="1179" y="54"/>
                  </a:cubicBezTo>
                  <a:lnTo>
                    <a:pt x="572" y="661"/>
                  </a:lnTo>
                  <a:lnTo>
                    <a:pt x="322" y="411"/>
                  </a:lnTo>
                  <a:cubicBezTo>
                    <a:pt x="280" y="375"/>
                    <a:pt x="235" y="358"/>
                    <a:pt x="194" y="358"/>
                  </a:cubicBezTo>
                  <a:cubicBezTo>
                    <a:pt x="152" y="358"/>
                    <a:pt x="113" y="375"/>
                    <a:pt x="84" y="411"/>
                  </a:cubicBezTo>
                  <a:cubicBezTo>
                    <a:pt x="0" y="483"/>
                    <a:pt x="0" y="590"/>
                    <a:pt x="84" y="649"/>
                  </a:cubicBezTo>
                  <a:lnTo>
                    <a:pt x="453" y="1018"/>
                  </a:lnTo>
                  <a:cubicBezTo>
                    <a:pt x="476" y="1054"/>
                    <a:pt x="524" y="1066"/>
                    <a:pt x="572" y="1066"/>
                  </a:cubicBezTo>
                  <a:cubicBezTo>
                    <a:pt x="619" y="1066"/>
                    <a:pt x="655" y="1054"/>
                    <a:pt x="691" y="1018"/>
                  </a:cubicBezTo>
                  <a:lnTo>
                    <a:pt x="1417" y="292"/>
                  </a:lnTo>
                  <a:cubicBezTo>
                    <a:pt x="1477" y="233"/>
                    <a:pt x="1477" y="125"/>
                    <a:pt x="1417" y="54"/>
                  </a:cubicBezTo>
                  <a:cubicBezTo>
                    <a:pt x="1381" y="18"/>
                    <a:pt x="1337" y="0"/>
                    <a:pt x="1293"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775;p84">
              <a:extLst>
                <a:ext uri="{FF2B5EF4-FFF2-40B4-BE49-F238E27FC236}">
                  <a16:creationId xmlns:a16="http://schemas.microsoft.com/office/drawing/2014/main" id="{E9F6A254-3267-40B6-840A-E2F57FAB9847}"/>
                </a:ext>
              </a:extLst>
            </p:cNvPr>
            <p:cNvSpPr/>
            <p:nvPr/>
          </p:nvSpPr>
          <p:spPr>
            <a:xfrm>
              <a:off x="5506442" y="2930752"/>
              <a:ext cx="47283" cy="33851"/>
            </a:xfrm>
            <a:custGeom>
              <a:avLst/>
              <a:gdLst/>
              <a:ahLst/>
              <a:cxnLst/>
              <a:rect l="l" t="t" r="r" b="b"/>
              <a:pathLst>
                <a:path w="1489" h="1066" extrusionOk="0">
                  <a:moveTo>
                    <a:pt x="1282" y="0"/>
                  </a:moveTo>
                  <a:cubicBezTo>
                    <a:pt x="1239" y="0"/>
                    <a:pt x="1197" y="18"/>
                    <a:pt x="1167" y="54"/>
                  </a:cubicBezTo>
                  <a:lnTo>
                    <a:pt x="560" y="661"/>
                  </a:lnTo>
                  <a:lnTo>
                    <a:pt x="310" y="411"/>
                  </a:lnTo>
                  <a:cubicBezTo>
                    <a:pt x="275" y="375"/>
                    <a:pt x="230" y="358"/>
                    <a:pt x="187" y="358"/>
                  </a:cubicBezTo>
                  <a:cubicBezTo>
                    <a:pt x="144" y="358"/>
                    <a:pt x="102" y="375"/>
                    <a:pt x="72" y="411"/>
                  </a:cubicBezTo>
                  <a:cubicBezTo>
                    <a:pt x="1" y="483"/>
                    <a:pt x="1" y="590"/>
                    <a:pt x="72" y="649"/>
                  </a:cubicBezTo>
                  <a:lnTo>
                    <a:pt x="441" y="1018"/>
                  </a:lnTo>
                  <a:cubicBezTo>
                    <a:pt x="477" y="1054"/>
                    <a:pt x="513" y="1066"/>
                    <a:pt x="560" y="1066"/>
                  </a:cubicBezTo>
                  <a:cubicBezTo>
                    <a:pt x="608" y="1066"/>
                    <a:pt x="656" y="1054"/>
                    <a:pt x="679" y="1018"/>
                  </a:cubicBezTo>
                  <a:lnTo>
                    <a:pt x="1406" y="292"/>
                  </a:lnTo>
                  <a:cubicBezTo>
                    <a:pt x="1489" y="233"/>
                    <a:pt x="1489" y="125"/>
                    <a:pt x="1406" y="54"/>
                  </a:cubicBezTo>
                  <a:cubicBezTo>
                    <a:pt x="1370" y="18"/>
                    <a:pt x="1325" y="0"/>
                    <a:pt x="128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776;p84">
              <a:extLst>
                <a:ext uri="{FF2B5EF4-FFF2-40B4-BE49-F238E27FC236}">
                  <a16:creationId xmlns:a16="http://schemas.microsoft.com/office/drawing/2014/main" id="{422BB50D-DA49-480B-B15B-3AE9CD43F56B}"/>
                </a:ext>
              </a:extLst>
            </p:cNvPr>
            <p:cNvSpPr/>
            <p:nvPr/>
          </p:nvSpPr>
          <p:spPr>
            <a:xfrm>
              <a:off x="5424419" y="2977336"/>
              <a:ext cx="47283" cy="34168"/>
            </a:xfrm>
            <a:custGeom>
              <a:avLst/>
              <a:gdLst/>
              <a:ahLst/>
              <a:cxnLst/>
              <a:rect l="l" t="t" r="r" b="b"/>
              <a:pathLst>
                <a:path w="1489" h="1076" extrusionOk="0">
                  <a:moveTo>
                    <a:pt x="1293" y="1"/>
                  </a:moveTo>
                  <a:cubicBezTo>
                    <a:pt x="1250" y="1"/>
                    <a:pt x="1208" y="22"/>
                    <a:pt x="1179" y="63"/>
                  </a:cubicBezTo>
                  <a:lnTo>
                    <a:pt x="572" y="671"/>
                  </a:lnTo>
                  <a:lnTo>
                    <a:pt x="321" y="421"/>
                  </a:lnTo>
                  <a:cubicBezTo>
                    <a:pt x="280" y="379"/>
                    <a:pt x="235" y="358"/>
                    <a:pt x="193" y="358"/>
                  </a:cubicBezTo>
                  <a:cubicBezTo>
                    <a:pt x="152" y="358"/>
                    <a:pt x="113" y="379"/>
                    <a:pt x="83" y="421"/>
                  </a:cubicBezTo>
                  <a:cubicBezTo>
                    <a:pt x="0" y="492"/>
                    <a:pt x="0" y="599"/>
                    <a:pt x="83" y="659"/>
                  </a:cubicBezTo>
                  <a:lnTo>
                    <a:pt x="452" y="1028"/>
                  </a:lnTo>
                  <a:cubicBezTo>
                    <a:pt x="476" y="1052"/>
                    <a:pt x="524" y="1075"/>
                    <a:pt x="572" y="1075"/>
                  </a:cubicBezTo>
                  <a:cubicBezTo>
                    <a:pt x="619" y="1075"/>
                    <a:pt x="655" y="1052"/>
                    <a:pt x="691" y="1028"/>
                  </a:cubicBezTo>
                  <a:lnTo>
                    <a:pt x="1417" y="301"/>
                  </a:lnTo>
                  <a:cubicBezTo>
                    <a:pt x="1488" y="242"/>
                    <a:pt x="1488" y="123"/>
                    <a:pt x="1417" y="63"/>
                  </a:cubicBezTo>
                  <a:cubicBezTo>
                    <a:pt x="1381" y="22"/>
                    <a:pt x="1336" y="1"/>
                    <a:pt x="12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777;p84">
              <a:extLst>
                <a:ext uri="{FF2B5EF4-FFF2-40B4-BE49-F238E27FC236}">
                  <a16:creationId xmlns:a16="http://schemas.microsoft.com/office/drawing/2014/main" id="{796E4827-F712-433D-89E7-ED7A3E4DD281}"/>
                </a:ext>
              </a:extLst>
            </p:cNvPr>
            <p:cNvSpPr/>
            <p:nvPr/>
          </p:nvSpPr>
          <p:spPr>
            <a:xfrm>
              <a:off x="5261453" y="3024143"/>
              <a:ext cx="47283" cy="33851"/>
            </a:xfrm>
            <a:custGeom>
              <a:avLst/>
              <a:gdLst/>
              <a:ahLst/>
              <a:cxnLst/>
              <a:rect l="l" t="t" r="r" b="b"/>
              <a:pathLst>
                <a:path w="1489" h="1066" extrusionOk="0">
                  <a:moveTo>
                    <a:pt x="1289" y="0"/>
                  </a:moveTo>
                  <a:cubicBezTo>
                    <a:pt x="1248" y="0"/>
                    <a:pt x="1209" y="18"/>
                    <a:pt x="1179" y="54"/>
                  </a:cubicBezTo>
                  <a:lnTo>
                    <a:pt x="572" y="673"/>
                  </a:lnTo>
                  <a:lnTo>
                    <a:pt x="310" y="411"/>
                  </a:lnTo>
                  <a:cubicBezTo>
                    <a:pt x="274" y="375"/>
                    <a:pt x="230" y="357"/>
                    <a:pt x="186" y="357"/>
                  </a:cubicBezTo>
                  <a:cubicBezTo>
                    <a:pt x="143" y="357"/>
                    <a:pt x="102" y="375"/>
                    <a:pt x="72" y="411"/>
                  </a:cubicBezTo>
                  <a:cubicBezTo>
                    <a:pt x="0" y="494"/>
                    <a:pt x="0" y="590"/>
                    <a:pt x="72" y="649"/>
                  </a:cubicBezTo>
                  <a:lnTo>
                    <a:pt x="453" y="1030"/>
                  </a:lnTo>
                  <a:cubicBezTo>
                    <a:pt x="477" y="1054"/>
                    <a:pt x="524" y="1066"/>
                    <a:pt x="572" y="1066"/>
                  </a:cubicBezTo>
                  <a:cubicBezTo>
                    <a:pt x="608" y="1066"/>
                    <a:pt x="655" y="1054"/>
                    <a:pt x="691" y="1030"/>
                  </a:cubicBezTo>
                  <a:lnTo>
                    <a:pt x="1417" y="292"/>
                  </a:lnTo>
                  <a:cubicBezTo>
                    <a:pt x="1489" y="220"/>
                    <a:pt x="1489" y="113"/>
                    <a:pt x="1417" y="54"/>
                  </a:cubicBezTo>
                  <a:cubicBezTo>
                    <a:pt x="1376" y="18"/>
                    <a:pt x="1331" y="0"/>
                    <a:pt x="1289"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778;p84">
              <a:extLst>
                <a:ext uri="{FF2B5EF4-FFF2-40B4-BE49-F238E27FC236}">
                  <a16:creationId xmlns:a16="http://schemas.microsoft.com/office/drawing/2014/main" id="{52C7CA1A-A301-4042-B0EA-67AAF1359560}"/>
                </a:ext>
              </a:extLst>
            </p:cNvPr>
            <p:cNvSpPr/>
            <p:nvPr/>
          </p:nvSpPr>
          <p:spPr>
            <a:xfrm>
              <a:off x="5424419" y="2884231"/>
              <a:ext cx="47283" cy="33883"/>
            </a:xfrm>
            <a:custGeom>
              <a:avLst/>
              <a:gdLst/>
              <a:ahLst/>
              <a:cxnLst/>
              <a:rect l="l" t="t" r="r" b="b"/>
              <a:pathLst>
                <a:path w="1489" h="1067" extrusionOk="0">
                  <a:moveTo>
                    <a:pt x="1293" y="1"/>
                  </a:moveTo>
                  <a:cubicBezTo>
                    <a:pt x="1250" y="1"/>
                    <a:pt x="1208" y="19"/>
                    <a:pt x="1179" y="54"/>
                  </a:cubicBezTo>
                  <a:lnTo>
                    <a:pt x="572" y="674"/>
                  </a:lnTo>
                  <a:lnTo>
                    <a:pt x="321" y="412"/>
                  </a:lnTo>
                  <a:cubicBezTo>
                    <a:pt x="280" y="376"/>
                    <a:pt x="235" y="358"/>
                    <a:pt x="193" y="358"/>
                  </a:cubicBezTo>
                  <a:cubicBezTo>
                    <a:pt x="152" y="358"/>
                    <a:pt x="113" y="376"/>
                    <a:pt x="83" y="412"/>
                  </a:cubicBezTo>
                  <a:cubicBezTo>
                    <a:pt x="0" y="495"/>
                    <a:pt x="0" y="590"/>
                    <a:pt x="83" y="650"/>
                  </a:cubicBezTo>
                  <a:lnTo>
                    <a:pt x="452" y="1031"/>
                  </a:lnTo>
                  <a:cubicBezTo>
                    <a:pt x="476" y="1055"/>
                    <a:pt x="524" y="1067"/>
                    <a:pt x="572" y="1067"/>
                  </a:cubicBezTo>
                  <a:cubicBezTo>
                    <a:pt x="619" y="1067"/>
                    <a:pt x="655" y="1055"/>
                    <a:pt x="691" y="1031"/>
                  </a:cubicBezTo>
                  <a:lnTo>
                    <a:pt x="1417" y="293"/>
                  </a:lnTo>
                  <a:cubicBezTo>
                    <a:pt x="1488" y="221"/>
                    <a:pt x="1488" y="114"/>
                    <a:pt x="1417" y="54"/>
                  </a:cubicBezTo>
                  <a:cubicBezTo>
                    <a:pt x="1381" y="19"/>
                    <a:pt x="1336" y="1"/>
                    <a:pt x="129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xmlns:a14="http://schemas.microsoft.com/office/drawing/2010/main">
        <mc:Choice Requires="a14">
          <p:sp>
            <p:nvSpPr>
              <p:cNvPr id="49" name="Hộp Văn bản 48">
                <a:extLst>
                  <a:ext uri="{FF2B5EF4-FFF2-40B4-BE49-F238E27FC236}">
                    <a16:creationId xmlns:a16="http://schemas.microsoft.com/office/drawing/2014/main" id="{5551DEA1-7C49-4716-A58F-379E3ED483F3}"/>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9" name="Hộp Văn bản 48">
                <a:extLst>
                  <a:ext uri="{FF2B5EF4-FFF2-40B4-BE49-F238E27FC236}">
                    <a16:creationId xmlns:a16="http://schemas.microsoft.com/office/drawing/2014/main" id="{5551DEA1-7C49-4716-A58F-379E3ED483F3}"/>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2"/>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0551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66"/>
        <p:cNvGrpSpPr/>
        <p:nvPr/>
      </p:nvGrpSpPr>
      <p:grpSpPr>
        <a:xfrm>
          <a:off x="0" y="0"/>
          <a:ext cx="0" cy="0"/>
          <a:chOff x="0" y="0"/>
          <a:chExt cx="0" cy="0"/>
        </a:xfrm>
      </p:grpSpPr>
      <p:grpSp>
        <p:nvGrpSpPr>
          <p:cNvPr id="2867" name="Google Shape;2867;p71"/>
          <p:cNvGrpSpPr/>
          <p:nvPr/>
        </p:nvGrpSpPr>
        <p:grpSpPr>
          <a:xfrm>
            <a:off x="2237678" y="518581"/>
            <a:ext cx="5114693" cy="2365036"/>
            <a:chOff x="3689050" y="1721707"/>
            <a:chExt cx="1419425" cy="686000"/>
          </a:xfrm>
        </p:grpSpPr>
        <p:sp>
          <p:nvSpPr>
            <p:cNvPr id="2868" name="Google Shape;2868;p71"/>
            <p:cNvSpPr/>
            <p:nvPr/>
          </p:nvSpPr>
          <p:spPr>
            <a:xfrm>
              <a:off x="3689050" y="1721707"/>
              <a:ext cx="1419425" cy="686000"/>
            </a:xfrm>
            <a:custGeom>
              <a:avLst/>
              <a:gdLst/>
              <a:ahLst/>
              <a:cxnLst/>
              <a:rect l="l" t="t" r="r" b="b"/>
              <a:pathLst>
                <a:path w="56777" h="27440" extrusionOk="0">
                  <a:moveTo>
                    <a:pt x="28389" y="502"/>
                  </a:moveTo>
                  <a:cubicBezTo>
                    <a:pt x="29497" y="2135"/>
                    <a:pt x="31367" y="3149"/>
                    <a:pt x="33297" y="3149"/>
                  </a:cubicBezTo>
                  <a:cubicBezTo>
                    <a:pt x="33917" y="3149"/>
                    <a:pt x="34544" y="3044"/>
                    <a:pt x="35154" y="2820"/>
                  </a:cubicBezTo>
                  <a:cubicBezTo>
                    <a:pt x="37167" y="2081"/>
                    <a:pt x="38705" y="821"/>
                    <a:pt x="40941" y="689"/>
                  </a:cubicBezTo>
                  <a:cubicBezTo>
                    <a:pt x="41083" y="681"/>
                    <a:pt x="41230" y="677"/>
                    <a:pt x="41381" y="677"/>
                  </a:cubicBezTo>
                  <a:cubicBezTo>
                    <a:pt x="43567" y="677"/>
                    <a:pt x="46533" y="1569"/>
                    <a:pt x="46200" y="4256"/>
                  </a:cubicBezTo>
                  <a:cubicBezTo>
                    <a:pt x="46180" y="4419"/>
                    <a:pt x="46311" y="4497"/>
                    <a:pt x="46445" y="4497"/>
                  </a:cubicBezTo>
                  <a:cubicBezTo>
                    <a:pt x="46514" y="4497"/>
                    <a:pt x="46584" y="4477"/>
                    <a:pt x="46633" y="4437"/>
                  </a:cubicBezTo>
                  <a:cubicBezTo>
                    <a:pt x="48037" y="3318"/>
                    <a:pt x="50459" y="2174"/>
                    <a:pt x="52433" y="2174"/>
                  </a:cubicBezTo>
                  <a:cubicBezTo>
                    <a:pt x="54143" y="2174"/>
                    <a:pt x="55517" y="3032"/>
                    <a:pt x="55602" y="5507"/>
                  </a:cubicBezTo>
                  <a:cubicBezTo>
                    <a:pt x="55667" y="7394"/>
                    <a:pt x="53731" y="11698"/>
                    <a:pt x="56278" y="12753"/>
                  </a:cubicBezTo>
                  <a:cubicBezTo>
                    <a:pt x="53268" y="14141"/>
                    <a:pt x="55685" y="17971"/>
                    <a:pt x="55741" y="20174"/>
                  </a:cubicBezTo>
                  <a:cubicBezTo>
                    <a:pt x="55800" y="22464"/>
                    <a:pt x="54212" y="24134"/>
                    <a:pt x="51940" y="24235"/>
                  </a:cubicBezTo>
                  <a:cubicBezTo>
                    <a:pt x="51863" y="24239"/>
                    <a:pt x="51787" y="24240"/>
                    <a:pt x="51711" y="24240"/>
                  </a:cubicBezTo>
                  <a:cubicBezTo>
                    <a:pt x="49804" y="24240"/>
                    <a:pt x="48149" y="23185"/>
                    <a:pt x="46424" y="22502"/>
                  </a:cubicBezTo>
                  <a:cubicBezTo>
                    <a:pt x="46408" y="22495"/>
                    <a:pt x="46394" y="22492"/>
                    <a:pt x="46381" y="22492"/>
                  </a:cubicBezTo>
                  <a:cubicBezTo>
                    <a:pt x="46309" y="22492"/>
                    <a:pt x="46280" y="22580"/>
                    <a:pt x="46303" y="22647"/>
                  </a:cubicBezTo>
                  <a:cubicBezTo>
                    <a:pt x="46271" y="22681"/>
                    <a:pt x="46244" y="22725"/>
                    <a:pt x="46239" y="22786"/>
                  </a:cubicBezTo>
                  <a:cubicBezTo>
                    <a:pt x="46027" y="25118"/>
                    <a:pt x="44272" y="26844"/>
                    <a:pt x="41919" y="26969"/>
                  </a:cubicBezTo>
                  <a:cubicBezTo>
                    <a:pt x="41803" y="26975"/>
                    <a:pt x="41688" y="26978"/>
                    <a:pt x="41573" y="26978"/>
                  </a:cubicBezTo>
                  <a:cubicBezTo>
                    <a:pt x="39701" y="26978"/>
                    <a:pt x="37924" y="26196"/>
                    <a:pt x="36197" y="25561"/>
                  </a:cubicBezTo>
                  <a:cubicBezTo>
                    <a:pt x="34942" y="25097"/>
                    <a:pt x="33591" y="24670"/>
                    <a:pt x="32236" y="24670"/>
                  </a:cubicBezTo>
                  <a:cubicBezTo>
                    <a:pt x="31829" y="24670"/>
                    <a:pt x="31422" y="24708"/>
                    <a:pt x="31016" y="24796"/>
                  </a:cubicBezTo>
                  <a:cubicBezTo>
                    <a:pt x="29959" y="25027"/>
                    <a:pt x="28722" y="25653"/>
                    <a:pt x="28388" y="26754"/>
                  </a:cubicBezTo>
                  <a:cubicBezTo>
                    <a:pt x="28056" y="25653"/>
                    <a:pt x="26819" y="25027"/>
                    <a:pt x="25761" y="24796"/>
                  </a:cubicBezTo>
                  <a:cubicBezTo>
                    <a:pt x="25356" y="24708"/>
                    <a:pt x="24949" y="24670"/>
                    <a:pt x="24541" y="24670"/>
                  </a:cubicBezTo>
                  <a:cubicBezTo>
                    <a:pt x="23187" y="24670"/>
                    <a:pt x="21835" y="25097"/>
                    <a:pt x="20580" y="25561"/>
                  </a:cubicBezTo>
                  <a:cubicBezTo>
                    <a:pt x="18853" y="26196"/>
                    <a:pt x="17077" y="26978"/>
                    <a:pt x="15205" y="26978"/>
                  </a:cubicBezTo>
                  <a:cubicBezTo>
                    <a:pt x="15090" y="26978"/>
                    <a:pt x="14974" y="26975"/>
                    <a:pt x="14858" y="26969"/>
                  </a:cubicBezTo>
                  <a:cubicBezTo>
                    <a:pt x="12506" y="26844"/>
                    <a:pt x="10751" y="25118"/>
                    <a:pt x="10538" y="22786"/>
                  </a:cubicBezTo>
                  <a:cubicBezTo>
                    <a:pt x="10534" y="22725"/>
                    <a:pt x="10508" y="22681"/>
                    <a:pt x="10474" y="22647"/>
                  </a:cubicBezTo>
                  <a:cubicBezTo>
                    <a:pt x="10498" y="22580"/>
                    <a:pt x="10468" y="22492"/>
                    <a:pt x="10396" y="22492"/>
                  </a:cubicBezTo>
                  <a:cubicBezTo>
                    <a:pt x="10383" y="22492"/>
                    <a:pt x="10369" y="22495"/>
                    <a:pt x="10354" y="22502"/>
                  </a:cubicBezTo>
                  <a:cubicBezTo>
                    <a:pt x="8629" y="23185"/>
                    <a:pt x="6974" y="24240"/>
                    <a:pt x="5067" y="24240"/>
                  </a:cubicBezTo>
                  <a:cubicBezTo>
                    <a:pt x="4991" y="24240"/>
                    <a:pt x="4915" y="24239"/>
                    <a:pt x="4838" y="24235"/>
                  </a:cubicBezTo>
                  <a:cubicBezTo>
                    <a:pt x="2566" y="24134"/>
                    <a:pt x="977" y="22464"/>
                    <a:pt x="1037" y="20174"/>
                  </a:cubicBezTo>
                  <a:cubicBezTo>
                    <a:pt x="1093" y="17971"/>
                    <a:pt x="3510" y="14141"/>
                    <a:pt x="500" y="12753"/>
                  </a:cubicBezTo>
                  <a:cubicBezTo>
                    <a:pt x="3049" y="11698"/>
                    <a:pt x="1112" y="7394"/>
                    <a:pt x="1176" y="5507"/>
                  </a:cubicBezTo>
                  <a:cubicBezTo>
                    <a:pt x="1262" y="3032"/>
                    <a:pt x="2636" y="2174"/>
                    <a:pt x="4345" y="2174"/>
                  </a:cubicBezTo>
                  <a:cubicBezTo>
                    <a:pt x="6319" y="2174"/>
                    <a:pt x="8741" y="3318"/>
                    <a:pt x="10144" y="4437"/>
                  </a:cubicBezTo>
                  <a:cubicBezTo>
                    <a:pt x="10194" y="4477"/>
                    <a:pt x="10263" y="4497"/>
                    <a:pt x="10332" y="4497"/>
                  </a:cubicBezTo>
                  <a:cubicBezTo>
                    <a:pt x="10466" y="4497"/>
                    <a:pt x="10598" y="4419"/>
                    <a:pt x="10578" y="4256"/>
                  </a:cubicBezTo>
                  <a:cubicBezTo>
                    <a:pt x="10245" y="1569"/>
                    <a:pt x="13210" y="677"/>
                    <a:pt x="15398" y="677"/>
                  </a:cubicBezTo>
                  <a:cubicBezTo>
                    <a:pt x="15549" y="677"/>
                    <a:pt x="15696" y="681"/>
                    <a:pt x="15838" y="689"/>
                  </a:cubicBezTo>
                  <a:cubicBezTo>
                    <a:pt x="18073" y="821"/>
                    <a:pt x="19610" y="2081"/>
                    <a:pt x="21624" y="2820"/>
                  </a:cubicBezTo>
                  <a:cubicBezTo>
                    <a:pt x="22234" y="3043"/>
                    <a:pt x="22861" y="3148"/>
                    <a:pt x="23481" y="3148"/>
                  </a:cubicBezTo>
                  <a:cubicBezTo>
                    <a:pt x="25411" y="3148"/>
                    <a:pt x="27281" y="2135"/>
                    <a:pt x="28389" y="502"/>
                  </a:cubicBezTo>
                  <a:close/>
                  <a:moveTo>
                    <a:pt x="28292" y="1"/>
                  </a:moveTo>
                  <a:cubicBezTo>
                    <a:pt x="28225" y="1"/>
                    <a:pt x="28159" y="31"/>
                    <a:pt x="28114" y="105"/>
                  </a:cubicBezTo>
                  <a:cubicBezTo>
                    <a:pt x="27160" y="1703"/>
                    <a:pt x="25399" y="2697"/>
                    <a:pt x="23544" y="2697"/>
                  </a:cubicBezTo>
                  <a:cubicBezTo>
                    <a:pt x="23391" y="2697"/>
                    <a:pt x="23237" y="2690"/>
                    <a:pt x="23083" y="2676"/>
                  </a:cubicBezTo>
                  <a:cubicBezTo>
                    <a:pt x="20994" y="2489"/>
                    <a:pt x="19361" y="843"/>
                    <a:pt x="17327" y="377"/>
                  </a:cubicBezTo>
                  <a:cubicBezTo>
                    <a:pt x="16785" y="253"/>
                    <a:pt x="16144" y="184"/>
                    <a:pt x="15471" y="184"/>
                  </a:cubicBezTo>
                  <a:cubicBezTo>
                    <a:pt x="12996" y="184"/>
                    <a:pt x="10087" y="1122"/>
                    <a:pt x="10045" y="3730"/>
                  </a:cubicBezTo>
                  <a:cubicBezTo>
                    <a:pt x="8581" y="2670"/>
                    <a:pt x="6380" y="1520"/>
                    <a:pt x="4421" y="1520"/>
                  </a:cubicBezTo>
                  <a:cubicBezTo>
                    <a:pt x="3580" y="1520"/>
                    <a:pt x="2784" y="1732"/>
                    <a:pt x="2111" y="2254"/>
                  </a:cubicBezTo>
                  <a:cubicBezTo>
                    <a:pt x="1081" y="3053"/>
                    <a:pt x="698" y="4422"/>
                    <a:pt x="691" y="5674"/>
                  </a:cubicBezTo>
                  <a:cubicBezTo>
                    <a:pt x="681" y="7581"/>
                    <a:pt x="2594" y="11589"/>
                    <a:pt x="146" y="12535"/>
                  </a:cubicBezTo>
                  <a:cubicBezTo>
                    <a:pt x="1" y="12593"/>
                    <a:pt x="13" y="12783"/>
                    <a:pt x="118" y="12838"/>
                  </a:cubicBezTo>
                  <a:cubicBezTo>
                    <a:pt x="54" y="12942"/>
                    <a:pt x="63" y="13078"/>
                    <a:pt x="206" y="13141"/>
                  </a:cubicBezTo>
                  <a:cubicBezTo>
                    <a:pt x="2693" y="14225"/>
                    <a:pt x="1063" y="17375"/>
                    <a:pt x="679" y="19195"/>
                  </a:cubicBezTo>
                  <a:cubicBezTo>
                    <a:pt x="379" y="20613"/>
                    <a:pt x="569" y="22160"/>
                    <a:pt x="1520" y="23305"/>
                  </a:cubicBezTo>
                  <a:cubicBezTo>
                    <a:pt x="2424" y="24397"/>
                    <a:pt x="3624" y="24818"/>
                    <a:pt x="4891" y="24818"/>
                  </a:cubicBezTo>
                  <a:cubicBezTo>
                    <a:pt x="6718" y="24818"/>
                    <a:pt x="8685" y="23943"/>
                    <a:pt x="10107" y="22940"/>
                  </a:cubicBezTo>
                  <a:cubicBezTo>
                    <a:pt x="10352" y="25748"/>
                    <a:pt x="12669" y="27439"/>
                    <a:pt x="15305" y="27439"/>
                  </a:cubicBezTo>
                  <a:cubicBezTo>
                    <a:pt x="15614" y="27439"/>
                    <a:pt x="15927" y="27416"/>
                    <a:pt x="16242" y="27369"/>
                  </a:cubicBezTo>
                  <a:cubicBezTo>
                    <a:pt x="18214" y="27071"/>
                    <a:pt x="19998" y="26094"/>
                    <a:pt x="21889" y="25516"/>
                  </a:cubicBezTo>
                  <a:cubicBezTo>
                    <a:pt x="22751" y="25252"/>
                    <a:pt x="23656" y="25047"/>
                    <a:pt x="24561" y="25047"/>
                  </a:cubicBezTo>
                  <a:cubicBezTo>
                    <a:pt x="24929" y="25047"/>
                    <a:pt x="25297" y="25081"/>
                    <a:pt x="25662" y="25158"/>
                  </a:cubicBezTo>
                  <a:cubicBezTo>
                    <a:pt x="26859" y="25415"/>
                    <a:pt x="27541" y="26073"/>
                    <a:pt x="28301" y="26964"/>
                  </a:cubicBezTo>
                  <a:cubicBezTo>
                    <a:pt x="28315" y="26981"/>
                    <a:pt x="28333" y="26988"/>
                    <a:pt x="28350" y="26988"/>
                  </a:cubicBezTo>
                  <a:cubicBezTo>
                    <a:pt x="28364" y="26988"/>
                    <a:pt x="28377" y="26983"/>
                    <a:pt x="28389" y="26976"/>
                  </a:cubicBezTo>
                  <a:cubicBezTo>
                    <a:pt x="28401" y="26983"/>
                    <a:pt x="28414" y="26988"/>
                    <a:pt x="28428" y="26988"/>
                  </a:cubicBezTo>
                  <a:cubicBezTo>
                    <a:pt x="28445" y="26988"/>
                    <a:pt x="28463" y="26981"/>
                    <a:pt x="28477" y="26964"/>
                  </a:cubicBezTo>
                  <a:cubicBezTo>
                    <a:pt x="29239" y="26073"/>
                    <a:pt x="29922" y="25415"/>
                    <a:pt x="31116" y="25158"/>
                  </a:cubicBezTo>
                  <a:cubicBezTo>
                    <a:pt x="31481" y="25081"/>
                    <a:pt x="31848" y="25047"/>
                    <a:pt x="32216" y="25047"/>
                  </a:cubicBezTo>
                  <a:cubicBezTo>
                    <a:pt x="33121" y="25047"/>
                    <a:pt x="34027" y="25252"/>
                    <a:pt x="34889" y="25516"/>
                  </a:cubicBezTo>
                  <a:cubicBezTo>
                    <a:pt x="36780" y="26094"/>
                    <a:pt x="38565" y="27071"/>
                    <a:pt x="40536" y="27369"/>
                  </a:cubicBezTo>
                  <a:cubicBezTo>
                    <a:pt x="40851" y="27416"/>
                    <a:pt x="41165" y="27439"/>
                    <a:pt x="41474" y="27439"/>
                  </a:cubicBezTo>
                  <a:cubicBezTo>
                    <a:pt x="44111" y="27439"/>
                    <a:pt x="46425" y="25748"/>
                    <a:pt x="46671" y="22940"/>
                  </a:cubicBezTo>
                  <a:cubicBezTo>
                    <a:pt x="48093" y="23943"/>
                    <a:pt x="50059" y="24818"/>
                    <a:pt x="51886" y="24818"/>
                  </a:cubicBezTo>
                  <a:cubicBezTo>
                    <a:pt x="53154" y="24818"/>
                    <a:pt x="54354" y="24397"/>
                    <a:pt x="55258" y="23305"/>
                  </a:cubicBezTo>
                  <a:cubicBezTo>
                    <a:pt x="56209" y="22160"/>
                    <a:pt x="56399" y="20613"/>
                    <a:pt x="56098" y="19195"/>
                  </a:cubicBezTo>
                  <a:cubicBezTo>
                    <a:pt x="55715" y="17375"/>
                    <a:pt x="54085" y="14227"/>
                    <a:pt x="56574" y="13141"/>
                  </a:cubicBezTo>
                  <a:cubicBezTo>
                    <a:pt x="56717" y="13078"/>
                    <a:pt x="56723" y="12942"/>
                    <a:pt x="56659" y="12839"/>
                  </a:cubicBezTo>
                  <a:cubicBezTo>
                    <a:pt x="56765" y="12783"/>
                    <a:pt x="56777" y="12593"/>
                    <a:pt x="56632" y="12535"/>
                  </a:cubicBezTo>
                  <a:cubicBezTo>
                    <a:pt x="54184" y="11589"/>
                    <a:pt x="56098" y="7581"/>
                    <a:pt x="56087" y="5674"/>
                  </a:cubicBezTo>
                  <a:cubicBezTo>
                    <a:pt x="56082" y="4422"/>
                    <a:pt x="55697" y="3053"/>
                    <a:pt x="54667" y="2254"/>
                  </a:cubicBezTo>
                  <a:cubicBezTo>
                    <a:pt x="53993" y="1732"/>
                    <a:pt x="53197" y="1520"/>
                    <a:pt x="52357" y="1520"/>
                  </a:cubicBezTo>
                  <a:cubicBezTo>
                    <a:pt x="50399" y="1520"/>
                    <a:pt x="48199" y="2670"/>
                    <a:pt x="46736" y="3730"/>
                  </a:cubicBezTo>
                  <a:cubicBezTo>
                    <a:pt x="46692" y="1122"/>
                    <a:pt x="43782" y="184"/>
                    <a:pt x="41308" y="184"/>
                  </a:cubicBezTo>
                  <a:cubicBezTo>
                    <a:pt x="40636" y="184"/>
                    <a:pt x="39995" y="253"/>
                    <a:pt x="39454" y="377"/>
                  </a:cubicBezTo>
                  <a:cubicBezTo>
                    <a:pt x="37417" y="843"/>
                    <a:pt x="35784" y="2489"/>
                    <a:pt x="33694" y="2676"/>
                  </a:cubicBezTo>
                  <a:cubicBezTo>
                    <a:pt x="33541" y="2690"/>
                    <a:pt x="33387" y="2697"/>
                    <a:pt x="33234" y="2697"/>
                  </a:cubicBezTo>
                  <a:cubicBezTo>
                    <a:pt x="31380" y="2697"/>
                    <a:pt x="29617" y="1703"/>
                    <a:pt x="28664" y="105"/>
                  </a:cubicBezTo>
                  <a:cubicBezTo>
                    <a:pt x="28619" y="31"/>
                    <a:pt x="28554" y="1"/>
                    <a:pt x="28487" y="1"/>
                  </a:cubicBezTo>
                  <a:cubicBezTo>
                    <a:pt x="28454" y="1"/>
                    <a:pt x="28421" y="8"/>
                    <a:pt x="28389" y="22"/>
                  </a:cubicBezTo>
                  <a:cubicBezTo>
                    <a:pt x="28358" y="8"/>
                    <a:pt x="28325" y="1"/>
                    <a:pt x="282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1"/>
            <p:cNvSpPr/>
            <p:nvPr/>
          </p:nvSpPr>
          <p:spPr>
            <a:xfrm>
              <a:off x="3701525" y="1734257"/>
              <a:ext cx="1394475" cy="661925"/>
            </a:xfrm>
            <a:custGeom>
              <a:avLst/>
              <a:gdLst/>
              <a:ahLst/>
              <a:cxnLst/>
              <a:rect l="l" t="t" r="r" b="b"/>
              <a:pathLst>
                <a:path w="55779" h="26477" extrusionOk="0">
                  <a:moveTo>
                    <a:pt x="39811" y="1151"/>
                  </a:moveTo>
                  <a:cubicBezTo>
                    <a:pt x="39868" y="1151"/>
                    <a:pt x="39903" y="1228"/>
                    <a:pt x="39859" y="1269"/>
                  </a:cubicBezTo>
                  <a:cubicBezTo>
                    <a:pt x="39504" y="1625"/>
                    <a:pt x="38862" y="1764"/>
                    <a:pt x="38384" y="1838"/>
                  </a:cubicBezTo>
                  <a:cubicBezTo>
                    <a:pt x="38380" y="1838"/>
                    <a:pt x="38375" y="1839"/>
                    <a:pt x="38371" y="1839"/>
                  </a:cubicBezTo>
                  <a:cubicBezTo>
                    <a:pt x="38293" y="1839"/>
                    <a:pt x="38262" y="1721"/>
                    <a:pt x="38347" y="1704"/>
                  </a:cubicBezTo>
                  <a:cubicBezTo>
                    <a:pt x="38601" y="1649"/>
                    <a:pt x="38851" y="1577"/>
                    <a:pt x="39090" y="1480"/>
                  </a:cubicBezTo>
                  <a:cubicBezTo>
                    <a:pt x="39328" y="1383"/>
                    <a:pt x="39547" y="1231"/>
                    <a:pt x="39792" y="1154"/>
                  </a:cubicBezTo>
                  <a:cubicBezTo>
                    <a:pt x="39799" y="1152"/>
                    <a:pt x="39805" y="1151"/>
                    <a:pt x="39811" y="1151"/>
                  </a:cubicBezTo>
                  <a:close/>
                  <a:moveTo>
                    <a:pt x="41987" y="1236"/>
                  </a:moveTo>
                  <a:cubicBezTo>
                    <a:pt x="42439" y="1236"/>
                    <a:pt x="42945" y="1446"/>
                    <a:pt x="43152" y="1868"/>
                  </a:cubicBezTo>
                  <a:cubicBezTo>
                    <a:pt x="43184" y="1933"/>
                    <a:pt x="43130" y="2006"/>
                    <a:pt x="43070" y="2006"/>
                  </a:cubicBezTo>
                  <a:cubicBezTo>
                    <a:pt x="43049" y="2006"/>
                    <a:pt x="43028" y="1997"/>
                    <a:pt x="43009" y="1977"/>
                  </a:cubicBezTo>
                  <a:cubicBezTo>
                    <a:pt x="42709" y="1657"/>
                    <a:pt x="42394" y="1422"/>
                    <a:pt x="41937" y="1420"/>
                  </a:cubicBezTo>
                  <a:cubicBezTo>
                    <a:pt x="41820" y="1420"/>
                    <a:pt x="41820" y="1242"/>
                    <a:pt x="41937" y="1237"/>
                  </a:cubicBezTo>
                  <a:cubicBezTo>
                    <a:pt x="41954" y="1237"/>
                    <a:pt x="41970" y="1236"/>
                    <a:pt x="41987" y="1236"/>
                  </a:cubicBezTo>
                  <a:close/>
                  <a:moveTo>
                    <a:pt x="13581" y="1514"/>
                  </a:moveTo>
                  <a:cubicBezTo>
                    <a:pt x="13645" y="1514"/>
                    <a:pt x="13709" y="1518"/>
                    <a:pt x="13773" y="1526"/>
                  </a:cubicBezTo>
                  <a:cubicBezTo>
                    <a:pt x="13896" y="1540"/>
                    <a:pt x="13898" y="1704"/>
                    <a:pt x="13773" y="1718"/>
                  </a:cubicBezTo>
                  <a:cubicBezTo>
                    <a:pt x="13270" y="1770"/>
                    <a:pt x="12822" y="1852"/>
                    <a:pt x="12387" y="2126"/>
                  </a:cubicBezTo>
                  <a:cubicBezTo>
                    <a:pt x="12371" y="2137"/>
                    <a:pt x="12354" y="2141"/>
                    <a:pt x="12339" y="2141"/>
                  </a:cubicBezTo>
                  <a:cubicBezTo>
                    <a:pt x="12263" y="2141"/>
                    <a:pt x="12216" y="2025"/>
                    <a:pt x="12296" y="1969"/>
                  </a:cubicBezTo>
                  <a:cubicBezTo>
                    <a:pt x="12666" y="1708"/>
                    <a:pt x="13121" y="1514"/>
                    <a:pt x="13581" y="1514"/>
                  </a:cubicBezTo>
                  <a:close/>
                  <a:moveTo>
                    <a:pt x="16188" y="1558"/>
                  </a:moveTo>
                  <a:cubicBezTo>
                    <a:pt x="16197" y="1558"/>
                    <a:pt x="16207" y="1560"/>
                    <a:pt x="16218" y="1563"/>
                  </a:cubicBezTo>
                  <a:cubicBezTo>
                    <a:pt x="16692" y="1715"/>
                    <a:pt x="17167" y="1911"/>
                    <a:pt x="17564" y="2216"/>
                  </a:cubicBezTo>
                  <a:cubicBezTo>
                    <a:pt x="17640" y="2276"/>
                    <a:pt x="17598" y="2389"/>
                    <a:pt x="17520" y="2389"/>
                  </a:cubicBezTo>
                  <a:cubicBezTo>
                    <a:pt x="17505" y="2389"/>
                    <a:pt x="17489" y="2385"/>
                    <a:pt x="17472" y="2376"/>
                  </a:cubicBezTo>
                  <a:cubicBezTo>
                    <a:pt x="17043" y="2144"/>
                    <a:pt x="16627" y="1911"/>
                    <a:pt x="16170" y="1741"/>
                  </a:cubicBezTo>
                  <a:cubicBezTo>
                    <a:pt x="16070" y="1703"/>
                    <a:pt x="16098" y="1558"/>
                    <a:pt x="16188" y="1558"/>
                  </a:cubicBezTo>
                  <a:close/>
                  <a:moveTo>
                    <a:pt x="27699" y="1625"/>
                  </a:moveTo>
                  <a:cubicBezTo>
                    <a:pt x="27873" y="1625"/>
                    <a:pt x="28064" y="1829"/>
                    <a:pt x="28185" y="1925"/>
                  </a:cubicBezTo>
                  <a:cubicBezTo>
                    <a:pt x="28430" y="2114"/>
                    <a:pt x="28686" y="2297"/>
                    <a:pt x="28915" y="2512"/>
                  </a:cubicBezTo>
                  <a:cubicBezTo>
                    <a:pt x="28992" y="2584"/>
                    <a:pt x="28921" y="2704"/>
                    <a:pt x="28833" y="2704"/>
                  </a:cubicBezTo>
                  <a:cubicBezTo>
                    <a:pt x="28815" y="2704"/>
                    <a:pt x="28796" y="2699"/>
                    <a:pt x="28777" y="2687"/>
                  </a:cubicBezTo>
                  <a:cubicBezTo>
                    <a:pt x="28469" y="2492"/>
                    <a:pt x="28204" y="2172"/>
                    <a:pt x="27883" y="2009"/>
                  </a:cubicBezTo>
                  <a:cubicBezTo>
                    <a:pt x="27806" y="1969"/>
                    <a:pt x="27743" y="1952"/>
                    <a:pt x="27688" y="1952"/>
                  </a:cubicBezTo>
                  <a:cubicBezTo>
                    <a:pt x="27512" y="1952"/>
                    <a:pt x="27424" y="2127"/>
                    <a:pt x="27264" y="2285"/>
                  </a:cubicBezTo>
                  <a:cubicBezTo>
                    <a:pt x="27102" y="2442"/>
                    <a:pt x="26943" y="2599"/>
                    <a:pt x="26781" y="2759"/>
                  </a:cubicBezTo>
                  <a:cubicBezTo>
                    <a:pt x="26759" y="2781"/>
                    <a:pt x="26734" y="2790"/>
                    <a:pt x="26710" y="2790"/>
                  </a:cubicBezTo>
                  <a:cubicBezTo>
                    <a:pt x="26630" y="2790"/>
                    <a:pt x="26558" y="2684"/>
                    <a:pt x="26631" y="2607"/>
                  </a:cubicBezTo>
                  <a:cubicBezTo>
                    <a:pt x="26881" y="2341"/>
                    <a:pt x="27128" y="2068"/>
                    <a:pt x="27386" y="1812"/>
                  </a:cubicBezTo>
                  <a:cubicBezTo>
                    <a:pt x="27476" y="1722"/>
                    <a:pt x="27559" y="1625"/>
                    <a:pt x="27696" y="1625"/>
                  </a:cubicBezTo>
                  <a:cubicBezTo>
                    <a:pt x="27697" y="1625"/>
                    <a:pt x="27698" y="1625"/>
                    <a:pt x="27699" y="1625"/>
                  </a:cubicBezTo>
                  <a:close/>
                  <a:moveTo>
                    <a:pt x="4904" y="2707"/>
                  </a:moveTo>
                  <a:cubicBezTo>
                    <a:pt x="4910" y="2707"/>
                    <a:pt x="4917" y="2708"/>
                    <a:pt x="4923" y="2711"/>
                  </a:cubicBezTo>
                  <a:cubicBezTo>
                    <a:pt x="5361" y="2888"/>
                    <a:pt x="5816" y="3050"/>
                    <a:pt x="6237" y="3269"/>
                  </a:cubicBezTo>
                  <a:cubicBezTo>
                    <a:pt x="6311" y="3309"/>
                    <a:pt x="6270" y="3427"/>
                    <a:pt x="6198" y="3427"/>
                  </a:cubicBezTo>
                  <a:cubicBezTo>
                    <a:pt x="6189" y="3427"/>
                    <a:pt x="6181" y="3425"/>
                    <a:pt x="6172" y="3422"/>
                  </a:cubicBezTo>
                  <a:cubicBezTo>
                    <a:pt x="5729" y="3257"/>
                    <a:pt x="5302" y="3029"/>
                    <a:pt x="4877" y="2822"/>
                  </a:cubicBezTo>
                  <a:cubicBezTo>
                    <a:pt x="4821" y="2795"/>
                    <a:pt x="4852" y="2707"/>
                    <a:pt x="4904" y="2707"/>
                  </a:cubicBezTo>
                  <a:close/>
                  <a:moveTo>
                    <a:pt x="36065" y="2527"/>
                  </a:moveTo>
                  <a:cubicBezTo>
                    <a:pt x="36124" y="2527"/>
                    <a:pt x="36169" y="2616"/>
                    <a:pt x="36121" y="2667"/>
                  </a:cubicBezTo>
                  <a:cubicBezTo>
                    <a:pt x="35736" y="3078"/>
                    <a:pt x="35219" y="3321"/>
                    <a:pt x="34676" y="3450"/>
                  </a:cubicBezTo>
                  <a:cubicBezTo>
                    <a:pt x="34670" y="3451"/>
                    <a:pt x="34664" y="3452"/>
                    <a:pt x="34658" y="3452"/>
                  </a:cubicBezTo>
                  <a:cubicBezTo>
                    <a:pt x="34586" y="3452"/>
                    <a:pt x="34561" y="3341"/>
                    <a:pt x="34639" y="3315"/>
                  </a:cubicBezTo>
                  <a:cubicBezTo>
                    <a:pt x="35158" y="3152"/>
                    <a:pt x="35597" y="2868"/>
                    <a:pt x="36024" y="2542"/>
                  </a:cubicBezTo>
                  <a:cubicBezTo>
                    <a:pt x="36038" y="2532"/>
                    <a:pt x="36052" y="2527"/>
                    <a:pt x="36065" y="2527"/>
                  </a:cubicBezTo>
                  <a:close/>
                  <a:moveTo>
                    <a:pt x="50535" y="2936"/>
                  </a:moveTo>
                  <a:cubicBezTo>
                    <a:pt x="50623" y="2936"/>
                    <a:pt x="50712" y="2941"/>
                    <a:pt x="50801" y="2951"/>
                  </a:cubicBezTo>
                  <a:cubicBezTo>
                    <a:pt x="50921" y="2965"/>
                    <a:pt x="50928" y="3138"/>
                    <a:pt x="50801" y="3140"/>
                  </a:cubicBezTo>
                  <a:cubicBezTo>
                    <a:pt x="50275" y="3146"/>
                    <a:pt x="49772" y="3223"/>
                    <a:pt x="49293" y="3452"/>
                  </a:cubicBezTo>
                  <a:cubicBezTo>
                    <a:pt x="49280" y="3458"/>
                    <a:pt x="49267" y="3461"/>
                    <a:pt x="49254" y="3461"/>
                  </a:cubicBezTo>
                  <a:cubicBezTo>
                    <a:pt x="49174" y="3461"/>
                    <a:pt x="49120" y="3347"/>
                    <a:pt x="49206" y="3301"/>
                  </a:cubicBezTo>
                  <a:cubicBezTo>
                    <a:pt x="49621" y="3076"/>
                    <a:pt x="50070" y="2936"/>
                    <a:pt x="50535" y="2936"/>
                  </a:cubicBezTo>
                  <a:close/>
                  <a:moveTo>
                    <a:pt x="19632" y="2977"/>
                  </a:moveTo>
                  <a:cubicBezTo>
                    <a:pt x="19645" y="2977"/>
                    <a:pt x="19658" y="2980"/>
                    <a:pt x="19672" y="2987"/>
                  </a:cubicBezTo>
                  <a:cubicBezTo>
                    <a:pt x="20280" y="3315"/>
                    <a:pt x="20864" y="3387"/>
                    <a:pt x="21515" y="3549"/>
                  </a:cubicBezTo>
                  <a:cubicBezTo>
                    <a:pt x="21614" y="3574"/>
                    <a:pt x="21584" y="3710"/>
                    <a:pt x="21495" y="3717"/>
                  </a:cubicBezTo>
                  <a:cubicBezTo>
                    <a:pt x="21449" y="3720"/>
                    <a:pt x="21402" y="3722"/>
                    <a:pt x="21356" y="3722"/>
                  </a:cubicBezTo>
                  <a:cubicBezTo>
                    <a:pt x="20744" y="3722"/>
                    <a:pt x="20098" y="3431"/>
                    <a:pt x="19587" y="3132"/>
                  </a:cubicBezTo>
                  <a:cubicBezTo>
                    <a:pt x="19506" y="3088"/>
                    <a:pt x="19557" y="2977"/>
                    <a:pt x="19632" y="2977"/>
                  </a:cubicBezTo>
                  <a:close/>
                  <a:moveTo>
                    <a:pt x="30648" y="3420"/>
                  </a:moveTo>
                  <a:cubicBezTo>
                    <a:pt x="30656" y="3420"/>
                    <a:pt x="30665" y="3422"/>
                    <a:pt x="30674" y="3426"/>
                  </a:cubicBezTo>
                  <a:cubicBezTo>
                    <a:pt x="31125" y="3617"/>
                    <a:pt x="31587" y="3697"/>
                    <a:pt x="32074" y="3705"/>
                  </a:cubicBezTo>
                  <a:cubicBezTo>
                    <a:pt x="32159" y="3708"/>
                    <a:pt x="32159" y="3838"/>
                    <a:pt x="32074" y="3840"/>
                  </a:cubicBezTo>
                  <a:cubicBezTo>
                    <a:pt x="32040" y="3841"/>
                    <a:pt x="32006" y="3842"/>
                    <a:pt x="31972" y="3842"/>
                  </a:cubicBezTo>
                  <a:cubicBezTo>
                    <a:pt x="31500" y="3842"/>
                    <a:pt x="31043" y="3724"/>
                    <a:pt x="30614" y="3530"/>
                  </a:cubicBezTo>
                  <a:cubicBezTo>
                    <a:pt x="30552" y="3502"/>
                    <a:pt x="30591" y="3420"/>
                    <a:pt x="30648" y="3420"/>
                  </a:cubicBezTo>
                  <a:close/>
                  <a:moveTo>
                    <a:pt x="24785" y="3402"/>
                  </a:moveTo>
                  <a:cubicBezTo>
                    <a:pt x="24857" y="3402"/>
                    <a:pt x="24913" y="3491"/>
                    <a:pt x="24849" y="3551"/>
                  </a:cubicBezTo>
                  <a:cubicBezTo>
                    <a:pt x="24598" y="3788"/>
                    <a:pt x="24247" y="3887"/>
                    <a:pt x="23901" y="3887"/>
                  </a:cubicBezTo>
                  <a:cubicBezTo>
                    <a:pt x="23756" y="3887"/>
                    <a:pt x="23611" y="3869"/>
                    <a:pt x="23475" y="3838"/>
                  </a:cubicBezTo>
                  <a:cubicBezTo>
                    <a:pt x="23376" y="3813"/>
                    <a:pt x="23410" y="3673"/>
                    <a:pt x="23501" y="3673"/>
                  </a:cubicBezTo>
                  <a:cubicBezTo>
                    <a:pt x="23507" y="3673"/>
                    <a:pt x="23513" y="3674"/>
                    <a:pt x="23519" y="3675"/>
                  </a:cubicBezTo>
                  <a:cubicBezTo>
                    <a:pt x="23611" y="3692"/>
                    <a:pt x="23698" y="3699"/>
                    <a:pt x="23783" y="3699"/>
                  </a:cubicBezTo>
                  <a:cubicBezTo>
                    <a:pt x="24125" y="3699"/>
                    <a:pt x="24421" y="3575"/>
                    <a:pt x="24743" y="3412"/>
                  </a:cubicBezTo>
                  <a:cubicBezTo>
                    <a:pt x="24757" y="3405"/>
                    <a:pt x="24771" y="3402"/>
                    <a:pt x="24785" y="3402"/>
                  </a:cubicBezTo>
                  <a:close/>
                  <a:moveTo>
                    <a:pt x="52518" y="3100"/>
                  </a:moveTo>
                  <a:cubicBezTo>
                    <a:pt x="52518" y="3100"/>
                    <a:pt x="52519" y="3100"/>
                    <a:pt x="52520" y="3100"/>
                  </a:cubicBezTo>
                  <a:cubicBezTo>
                    <a:pt x="53073" y="3126"/>
                    <a:pt x="53581" y="3488"/>
                    <a:pt x="53711" y="4038"/>
                  </a:cubicBezTo>
                  <a:cubicBezTo>
                    <a:pt x="53729" y="4112"/>
                    <a:pt x="53673" y="4158"/>
                    <a:pt x="53617" y="4158"/>
                  </a:cubicBezTo>
                  <a:cubicBezTo>
                    <a:pt x="53579" y="4158"/>
                    <a:pt x="53541" y="4138"/>
                    <a:pt x="53524" y="4091"/>
                  </a:cubicBezTo>
                  <a:cubicBezTo>
                    <a:pt x="53357" y="3639"/>
                    <a:pt x="52985" y="3295"/>
                    <a:pt x="52503" y="3228"/>
                  </a:cubicBezTo>
                  <a:cubicBezTo>
                    <a:pt x="52432" y="3216"/>
                    <a:pt x="52450" y="3100"/>
                    <a:pt x="52518" y="3100"/>
                  </a:cubicBezTo>
                  <a:close/>
                  <a:moveTo>
                    <a:pt x="3057" y="2868"/>
                  </a:moveTo>
                  <a:cubicBezTo>
                    <a:pt x="3135" y="2868"/>
                    <a:pt x="3190" y="2984"/>
                    <a:pt x="3104" y="3022"/>
                  </a:cubicBezTo>
                  <a:cubicBezTo>
                    <a:pt x="2621" y="3241"/>
                    <a:pt x="2256" y="3641"/>
                    <a:pt x="2247" y="4195"/>
                  </a:cubicBezTo>
                  <a:cubicBezTo>
                    <a:pt x="2247" y="4233"/>
                    <a:pt x="2220" y="4252"/>
                    <a:pt x="2192" y="4252"/>
                  </a:cubicBezTo>
                  <a:cubicBezTo>
                    <a:pt x="2163" y="4252"/>
                    <a:pt x="2134" y="4233"/>
                    <a:pt x="2132" y="4195"/>
                  </a:cubicBezTo>
                  <a:cubicBezTo>
                    <a:pt x="2081" y="3615"/>
                    <a:pt x="2446" y="2990"/>
                    <a:pt x="3041" y="2870"/>
                  </a:cubicBezTo>
                  <a:cubicBezTo>
                    <a:pt x="3047" y="2869"/>
                    <a:pt x="3052" y="2868"/>
                    <a:pt x="3057" y="2868"/>
                  </a:cubicBezTo>
                  <a:close/>
                  <a:moveTo>
                    <a:pt x="44259" y="2522"/>
                  </a:moveTo>
                  <a:cubicBezTo>
                    <a:pt x="44297" y="2522"/>
                    <a:pt x="44335" y="2541"/>
                    <a:pt x="44353" y="2583"/>
                  </a:cubicBezTo>
                  <a:cubicBezTo>
                    <a:pt x="44627" y="3246"/>
                    <a:pt x="44945" y="3925"/>
                    <a:pt x="45132" y="4617"/>
                  </a:cubicBezTo>
                  <a:cubicBezTo>
                    <a:pt x="45156" y="4701"/>
                    <a:pt x="45080" y="4768"/>
                    <a:pt x="45008" y="4768"/>
                  </a:cubicBezTo>
                  <a:cubicBezTo>
                    <a:pt x="44972" y="4768"/>
                    <a:pt x="44936" y="4750"/>
                    <a:pt x="44916" y="4708"/>
                  </a:cubicBezTo>
                  <a:cubicBezTo>
                    <a:pt x="44604" y="4052"/>
                    <a:pt x="44399" y="3323"/>
                    <a:pt x="44174" y="2635"/>
                  </a:cubicBezTo>
                  <a:cubicBezTo>
                    <a:pt x="44151" y="2564"/>
                    <a:pt x="44204" y="2522"/>
                    <a:pt x="44259" y="2522"/>
                  </a:cubicBezTo>
                  <a:close/>
                  <a:moveTo>
                    <a:pt x="11190" y="3553"/>
                  </a:moveTo>
                  <a:cubicBezTo>
                    <a:pt x="11232" y="3553"/>
                    <a:pt x="11278" y="3593"/>
                    <a:pt x="11266" y="3641"/>
                  </a:cubicBezTo>
                  <a:cubicBezTo>
                    <a:pt x="11174" y="4017"/>
                    <a:pt x="11095" y="4375"/>
                    <a:pt x="11107" y="4768"/>
                  </a:cubicBezTo>
                  <a:cubicBezTo>
                    <a:pt x="11107" y="4796"/>
                    <a:pt x="11081" y="4812"/>
                    <a:pt x="11057" y="4812"/>
                  </a:cubicBezTo>
                  <a:cubicBezTo>
                    <a:pt x="11038" y="4812"/>
                    <a:pt x="11020" y="4802"/>
                    <a:pt x="11017" y="4780"/>
                  </a:cubicBezTo>
                  <a:cubicBezTo>
                    <a:pt x="10963" y="4380"/>
                    <a:pt x="10979" y="3961"/>
                    <a:pt x="11139" y="3588"/>
                  </a:cubicBezTo>
                  <a:cubicBezTo>
                    <a:pt x="11149" y="3563"/>
                    <a:pt x="11169" y="3553"/>
                    <a:pt x="11190" y="3553"/>
                  </a:cubicBezTo>
                  <a:close/>
                  <a:moveTo>
                    <a:pt x="47511" y="4101"/>
                  </a:moveTo>
                  <a:cubicBezTo>
                    <a:pt x="47593" y="4101"/>
                    <a:pt x="47642" y="4214"/>
                    <a:pt x="47557" y="4271"/>
                  </a:cubicBezTo>
                  <a:cubicBezTo>
                    <a:pt x="47150" y="4546"/>
                    <a:pt x="46715" y="4772"/>
                    <a:pt x="46283" y="5007"/>
                  </a:cubicBezTo>
                  <a:cubicBezTo>
                    <a:pt x="46269" y="5015"/>
                    <a:pt x="46255" y="5018"/>
                    <a:pt x="46242" y="5018"/>
                  </a:cubicBezTo>
                  <a:cubicBezTo>
                    <a:pt x="46168" y="5018"/>
                    <a:pt x="46123" y="4911"/>
                    <a:pt x="46200" y="4862"/>
                  </a:cubicBezTo>
                  <a:cubicBezTo>
                    <a:pt x="46615" y="4601"/>
                    <a:pt x="47023" y="4331"/>
                    <a:pt x="47465" y="4112"/>
                  </a:cubicBezTo>
                  <a:cubicBezTo>
                    <a:pt x="47481" y="4104"/>
                    <a:pt x="47496" y="4101"/>
                    <a:pt x="47511" y="4101"/>
                  </a:cubicBezTo>
                  <a:close/>
                  <a:moveTo>
                    <a:pt x="7740" y="3897"/>
                  </a:moveTo>
                  <a:cubicBezTo>
                    <a:pt x="7748" y="3897"/>
                    <a:pt x="7755" y="3899"/>
                    <a:pt x="7763" y="3902"/>
                  </a:cubicBezTo>
                  <a:cubicBezTo>
                    <a:pt x="8495" y="4200"/>
                    <a:pt x="9234" y="4645"/>
                    <a:pt x="9705" y="5295"/>
                  </a:cubicBezTo>
                  <a:cubicBezTo>
                    <a:pt x="9752" y="5357"/>
                    <a:pt x="9688" y="5424"/>
                    <a:pt x="9624" y="5424"/>
                  </a:cubicBezTo>
                  <a:cubicBezTo>
                    <a:pt x="9604" y="5424"/>
                    <a:pt x="9583" y="5417"/>
                    <a:pt x="9566" y="5400"/>
                  </a:cubicBezTo>
                  <a:cubicBezTo>
                    <a:pt x="8989" y="4856"/>
                    <a:pt x="8440" y="4363"/>
                    <a:pt x="7709" y="4029"/>
                  </a:cubicBezTo>
                  <a:cubicBezTo>
                    <a:pt x="7645" y="4000"/>
                    <a:pt x="7680" y="3897"/>
                    <a:pt x="7740" y="3897"/>
                  </a:cubicBezTo>
                  <a:close/>
                  <a:moveTo>
                    <a:pt x="53662" y="5837"/>
                  </a:moveTo>
                  <a:cubicBezTo>
                    <a:pt x="53698" y="5837"/>
                    <a:pt x="53735" y="5861"/>
                    <a:pt x="53739" y="5911"/>
                  </a:cubicBezTo>
                  <a:cubicBezTo>
                    <a:pt x="53773" y="6386"/>
                    <a:pt x="53796" y="6864"/>
                    <a:pt x="53763" y="7339"/>
                  </a:cubicBezTo>
                  <a:cubicBezTo>
                    <a:pt x="53759" y="7407"/>
                    <a:pt x="53710" y="7440"/>
                    <a:pt x="53661" y="7440"/>
                  </a:cubicBezTo>
                  <a:cubicBezTo>
                    <a:pt x="53612" y="7440"/>
                    <a:pt x="53563" y="7407"/>
                    <a:pt x="53558" y="7339"/>
                  </a:cubicBezTo>
                  <a:cubicBezTo>
                    <a:pt x="53526" y="6864"/>
                    <a:pt x="53549" y="6386"/>
                    <a:pt x="53584" y="5911"/>
                  </a:cubicBezTo>
                  <a:cubicBezTo>
                    <a:pt x="53588" y="5861"/>
                    <a:pt x="53625" y="5837"/>
                    <a:pt x="53662" y="5837"/>
                  </a:cubicBezTo>
                  <a:close/>
                  <a:moveTo>
                    <a:pt x="2188" y="5842"/>
                  </a:moveTo>
                  <a:cubicBezTo>
                    <a:pt x="2223" y="5842"/>
                    <a:pt x="2260" y="5868"/>
                    <a:pt x="2265" y="5910"/>
                  </a:cubicBezTo>
                  <a:cubicBezTo>
                    <a:pt x="2291" y="6156"/>
                    <a:pt x="2263" y="6403"/>
                    <a:pt x="2279" y="6647"/>
                  </a:cubicBezTo>
                  <a:cubicBezTo>
                    <a:pt x="2297" y="6924"/>
                    <a:pt x="2344" y="7194"/>
                    <a:pt x="2411" y="7462"/>
                  </a:cubicBezTo>
                  <a:cubicBezTo>
                    <a:pt x="2424" y="7516"/>
                    <a:pt x="2381" y="7551"/>
                    <a:pt x="2339" y="7551"/>
                  </a:cubicBezTo>
                  <a:cubicBezTo>
                    <a:pt x="2312" y="7551"/>
                    <a:pt x="2285" y="7536"/>
                    <a:pt x="2275" y="7502"/>
                  </a:cubicBezTo>
                  <a:cubicBezTo>
                    <a:pt x="2134" y="7013"/>
                    <a:pt x="1995" y="6395"/>
                    <a:pt x="2127" y="5892"/>
                  </a:cubicBezTo>
                  <a:cubicBezTo>
                    <a:pt x="2136" y="5857"/>
                    <a:pt x="2161" y="5842"/>
                    <a:pt x="2188" y="5842"/>
                  </a:cubicBezTo>
                  <a:close/>
                  <a:moveTo>
                    <a:pt x="53603" y="8816"/>
                  </a:moveTo>
                  <a:cubicBezTo>
                    <a:pt x="53651" y="8816"/>
                    <a:pt x="53698" y="8846"/>
                    <a:pt x="53692" y="8901"/>
                  </a:cubicBezTo>
                  <a:cubicBezTo>
                    <a:pt x="53650" y="9261"/>
                    <a:pt x="53648" y="9612"/>
                    <a:pt x="53727" y="9967"/>
                  </a:cubicBezTo>
                  <a:cubicBezTo>
                    <a:pt x="53798" y="10286"/>
                    <a:pt x="53955" y="10570"/>
                    <a:pt x="54053" y="10880"/>
                  </a:cubicBezTo>
                  <a:cubicBezTo>
                    <a:pt x="54073" y="10943"/>
                    <a:pt x="54016" y="10994"/>
                    <a:pt x="53960" y="10994"/>
                  </a:cubicBezTo>
                  <a:cubicBezTo>
                    <a:pt x="53939" y="10994"/>
                    <a:pt x="53917" y="10987"/>
                    <a:pt x="53900" y="10969"/>
                  </a:cubicBezTo>
                  <a:cubicBezTo>
                    <a:pt x="53401" y="10452"/>
                    <a:pt x="53353" y="9540"/>
                    <a:pt x="53516" y="8878"/>
                  </a:cubicBezTo>
                  <a:cubicBezTo>
                    <a:pt x="53527" y="8835"/>
                    <a:pt x="53565" y="8816"/>
                    <a:pt x="53603" y="8816"/>
                  </a:cubicBezTo>
                  <a:close/>
                  <a:moveTo>
                    <a:pt x="2488" y="9420"/>
                  </a:moveTo>
                  <a:cubicBezTo>
                    <a:pt x="2522" y="9420"/>
                    <a:pt x="2559" y="9447"/>
                    <a:pt x="2563" y="9488"/>
                  </a:cubicBezTo>
                  <a:cubicBezTo>
                    <a:pt x="2631" y="10076"/>
                    <a:pt x="2367" y="10715"/>
                    <a:pt x="2099" y="11230"/>
                  </a:cubicBezTo>
                  <a:cubicBezTo>
                    <a:pt x="2086" y="11255"/>
                    <a:pt x="2066" y="11266"/>
                    <a:pt x="2046" y="11266"/>
                  </a:cubicBezTo>
                  <a:cubicBezTo>
                    <a:pt x="2001" y="11266"/>
                    <a:pt x="1954" y="11215"/>
                    <a:pt x="1979" y="11162"/>
                  </a:cubicBezTo>
                  <a:cubicBezTo>
                    <a:pt x="2242" y="10603"/>
                    <a:pt x="2289" y="10055"/>
                    <a:pt x="2429" y="9469"/>
                  </a:cubicBezTo>
                  <a:cubicBezTo>
                    <a:pt x="2438" y="9434"/>
                    <a:pt x="2462" y="9420"/>
                    <a:pt x="2488" y="9420"/>
                  </a:cubicBezTo>
                  <a:close/>
                  <a:moveTo>
                    <a:pt x="1751" y="12397"/>
                  </a:moveTo>
                  <a:cubicBezTo>
                    <a:pt x="1760" y="12397"/>
                    <a:pt x="1769" y="12398"/>
                    <a:pt x="1778" y="12401"/>
                  </a:cubicBezTo>
                  <a:cubicBezTo>
                    <a:pt x="2021" y="12473"/>
                    <a:pt x="2187" y="12697"/>
                    <a:pt x="2331" y="12892"/>
                  </a:cubicBezTo>
                  <a:cubicBezTo>
                    <a:pt x="2492" y="13112"/>
                    <a:pt x="2617" y="13350"/>
                    <a:pt x="2705" y="13606"/>
                  </a:cubicBezTo>
                  <a:cubicBezTo>
                    <a:pt x="2721" y="13656"/>
                    <a:pt x="2677" y="13694"/>
                    <a:pt x="2635" y="13694"/>
                  </a:cubicBezTo>
                  <a:cubicBezTo>
                    <a:pt x="2612" y="13694"/>
                    <a:pt x="2590" y="13683"/>
                    <a:pt x="2577" y="13659"/>
                  </a:cubicBezTo>
                  <a:cubicBezTo>
                    <a:pt x="2460" y="13433"/>
                    <a:pt x="2321" y="13220"/>
                    <a:pt x="2144" y="13036"/>
                  </a:cubicBezTo>
                  <a:cubicBezTo>
                    <a:pt x="1989" y="12870"/>
                    <a:pt x="1780" y="12757"/>
                    <a:pt x="1649" y="12568"/>
                  </a:cubicBezTo>
                  <a:cubicBezTo>
                    <a:pt x="1597" y="12495"/>
                    <a:pt x="1671" y="12397"/>
                    <a:pt x="1751" y="12397"/>
                  </a:cubicBezTo>
                  <a:close/>
                  <a:moveTo>
                    <a:pt x="54052" y="12250"/>
                  </a:moveTo>
                  <a:cubicBezTo>
                    <a:pt x="54103" y="12250"/>
                    <a:pt x="54154" y="12307"/>
                    <a:pt x="54126" y="12369"/>
                  </a:cubicBezTo>
                  <a:cubicBezTo>
                    <a:pt x="53914" y="12854"/>
                    <a:pt x="53717" y="13361"/>
                    <a:pt x="53445" y="13816"/>
                  </a:cubicBezTo>
                  <a:cubicBezTo>
                    <a:pt x="53423" y="13852"/>
                    <a:pt x="53387" y="13868"/>
                    <a:pt x="53350" y="13868"/>
                  </a:cubicBezTo>
                  <a:cubicBezTo>
                    <a:pt x="53279" y="13868"/>
                    <a:pt x="53207" y="13810"/>
                    <a:pt x="53240" y="13731"/>
                  </a:cubicBezTo>
                  <a:cubicBezTo>
                    <a:pt x="53440" y="13230"/>
                    <a:pt x="53729" y="12761"/>
                    <a:pt x="53992" y="12290"/>
                  </a:cubicBezTo>
                  <a:cubicBezTo>
                    <a:pt x="54007" y="12262"/>
                    <a:pt x="54030" y="12250"/>
                    <a:pt x="54052" y="12250"/>
                  </a:cubicBezTo>
                  <a:close/>
                  <a:moveTo>
                    <a:pt x="53385" y="15081"/>
                  </a:moveTo>
                  <a:cubicBezTo>
                    <a:pt x="53425" y="15081"/>
                    <a:pt x="53463" y="15099"/>
                    <a:pt x="53482" y="15142"/>
                  </a:cubicBezTo>
                  <a:cubicBezTo>
                    <a:pt x="53595" y="15385"/>
                    <a:pt x="53685" y="15636"/>
                    <a:pt x="53777" y="15888"/>
                  </a:cubicBezTo>
                  <a:cubicBezTo>
                    <a:pt x="53810" y="15972"/>
                    <a:pt x="53726" y="16040"/>
                    <a:pt x="53650" y="16040"/>
                  </a:cubicBezTo>
                  <a:cubicBezTo>
                    <a:pt x="53611" y="16040"/>
                    <a:pt x="53574" y="16022"/>
                    <a:pt x="53556" y="15980"/>
                  </a:cubicBezTo>
                  <a:cubicBezTo>
                    <a:pt x="53452" y="15735"/>
                    <a:pt x="53341" y="15490"/>
                    <a:pt x="53256" y="15236"/>
                  </a:cubicBezTo>
                  <a:cubicBezTo>
                    <a:pt x="53225" y="15149"/>
                    <a:pt x="53309" y="15081"/>
                    <a:pt x="53385" y="15081"/>
                  </a:cubicBezTo>
                  <a:close/>
                  <a:moveTo>
                    <a:pt x="2919" y="14835"/>
                  </a:moveTo>
                  <a:cubicBezTo>
                    <a:pt x="2962" y="14835"/>
                    <a:pt x="3007" y="14866"/>
                    <a:pt x="3011" y="14920"/>
                  </a:cubicBezTo>
                  <a:cubicBezTo>
                    <a:pt x="3055" y="15612"/>
                    <a:pt x="2677" y="16319"/>
                    <a:pt x="2259" y="16843"/>
                  </a:cubicBezTo>
                  <a:cubicBezTo>
                    <a:pt x="2240" y="16867"/>
                    <a:pt x="2215" y="16877"/>
                    <a:pt x="2189" y="16877"/>
                  </a:cubicBezTo>
                  <a:cubicBezTo>
                    <a:pt x="2113" y="16877"/>
                    <a:pt x="2033" y="16787"/>
                    <a:pt x="2088" y="16714"/>
                  </a:cubicBezTo>
                  <a:cubicBezTo>
                    <a:pt x="2518" y="16153"/>
                    <a:pt x="2661" y="15560"/>
                    <a:pt x="2840" y="14896"/>
                  </a:cubicBezTo>
                  <a:cubicBezTo>
                    <a:pt x="2852" y="14854"/>
                    <a:pt x="2885" y="14835"/>
                    <a:pt x="2919" y="14835"/>
                  </a:cubicBezTo>
                  <a:close/>
                  <a:moveTo>
                    <a:pt x="54070" y="16968"/>
                  </a:moveTo>
                  <a:cubicBezTo>
                    <a:pt x="54101" y="16968"/>
                    <a:pt x="54131" y="16984"/>
                    <a:pt x="54151" y="17021"/>
                  </a:cubicBezTo>
                  <a:cubicBezTo>
                    <a:pt x="54413" y="17511"/>
                    <a:pt x="54375" y="18155"/>
                    <a:pt x="54228" y="18674"/>
                  </a:cubicBezTo>
                  <a:cubicBezTo>
                    <a:pt x="54214" y="18723"/>
                    <a:pt x="54177" y="18744"/>
                    <a:pt x="54139" y="18744"/>
                  </a:cubicBezTo>
                  <a:cubicBezTo>
                    <a:pt x="54081" y="18744"/>
                    <a:pt x="54022" y="18695"/>
                    <a:pt x="54038" y="18622"/>
                  </a:cubicBezTo>
                  <a:cubicBezTo>
                    <a:pt x="54158" y="18081"/>
                    <a:pt x="54063" y="17631"/>
                    <a:pt x="53962" y="17099"/>
                  </a:cubicBezTo>
                  <a:cubicBezTo>
                    <a:pt x="53948" y="17028"/>
                    <a:pt x="54010" y="16968"/>
                    <a:pt x="54070" y="16968"/>
                  </a:cubicBezTo>
                  <a:close/>
                  <a:moveTo>
                    <a:pt x="2063" y="18835"/>
                  </a:moveTo>
                  <a:cubicBezTo>
                    <a:pt x="2120" y="18835"/>
                    <a:pt x="2179" y="18887"/>
                    <a:pt x="2162" y="18954"/>
                  </a:cubicBezTo>
                  <a:cubicBezTo>
                    <a:pt x="2027" y="19475"/>
                    <a:pt x="1963" y="19952"/>
                    <a:pt x="2106" y="20480"/>
                  </a:cubicBezTo>
                  <a:cubicBezTo>
                    <a:pt x="2124" y="20549"/>
                    <a:pt x="2072" y="20592"/>
                    <a:pt x="2019" y="20592"/>
                  </a:cubicBezTo>
                  <a:cubicBezTo>
                    <a:pt x="1983" y="20592"/>
                    <a:pt x="1947" y="20572"/>
                    <a:pt x="1931" y="20528"/>
                  </a:cubicBezTo>
                  <a:cubicBezTo>
                    <a:pt x="1732" y="20002"/>
                    <a:pt x="1709" y="19385"/>
                    <a:pt x="1987" y="18882"/>
                  </a:cubicBezTo>
                  <a:cubicBezTo>
                    <a:pt x="2005" y="18849"/>
                    <a:pt x="2034" y="18835"/>
                    <a:pt x="2063" y="18835"/>
                  </a:cubicBezTo>
                  <a:close/>
                  <a:moveTo>
                    <a:pt x="54203" y="19960"/>
                  </a:moveTo>
                  <a:cubicBezTo>
                    <a:pt x="54255" y="19960"/>
                    <a:pt x="54306" y="19994"/>
                    <a:pt x="54302" y="20060"/>
                  </a:cubicBezTo>
                  <a:cubicBezTo>
                    <a:pt x="54283" y="20457"/>
                    <a:pt x="54174" y="20856"/>
                    <a:pt x="54091" y="21244"/>
                  </a:cubicBezTo>
                  <a:cubicBezTo>
                    <a:pt x="54079" y="21297"/>
                    <a:pt x="54043" y="21320"/>
                    <a:pt x="54004" y="21320"/>
                  </a:cubicBezTo>
                  <a:cubicBezTo>
                    <a:pt x="53944" y="21320"/>
                    <a:pt x="53879" y="21267"/>
                    <a:pt x="53890" y="21189"/>
                  </a:cubicBezTo>
                  <a:cubicBezTo>
                    <a:pt x="53946" y="20805"/>
                    <a:pt x="53981" y="20401"/>
                    <a:pt x="54101" y="20032"/>
                  </a:cubicBezTo>
                  <a:cubicBezTo>
                    <a:pt x="54116" y="19983"/>
                    <a:pt x="54160" y="19960"/>
                    <a:pt x="54203" y="19960"/>
                  </a:cubicBezTo>
                  <a:close/>
                  <a:moveTo>
                    <a:pt x="46780" y="20427"/>
                  </a:moveTo>
                  <a:cubicBezTo>
                    <a:pt x="46797" y="20427"/>
                    <a:pt x="46814" y="20431"/>
                    <a:pt x="46832" y="20441"/>
                  </a:cubicBezTo>
                  <a:cubicBezTo>
                    <a:pt x="47416" y="20750"/>
                    <a:pt x="48007" y="21050"/>
                    <a:pt x="48576" y="21390"/>
                  </a:cubicBezTo>
                  <a:cubicBezTo>
                    <a:pt x="48668" y="21445"/>
                    <a:pt x="48612" y="21569"/>
                    <a:pt x="48522" y="21569"/>
                  </a:cubicBezTo>
                  <a:cubicBezTo>
                    <a:pt x="48508" y="21569"/>
                    <a:pt x="48492" y="21566"/>
                    <a:pt x="48476" y="21558"/>
                  </a:cubicBezTo>
                  <a:cubicBezTo>
                    <a:pt x="47880" y="21270"/>
                    <a:pt x="47305" y="20942"/>
                    <a:pt x="46726" y="20624"/>
                  </a:cubicBezTo>
                  <a:cubicBezTo>
                    <a:pt x="46624" y="20566"/>
                    <a:pt x="46686" y="20427"/>
                    <a:pt x="46780" y="20427"/>
                  </a:cubicBezTo>
                  <a:close/>
                  <a:moveTo>
                    <a:pt x="9774" y="20820"/>
                  </a:moveTo>
                  <a:cubicBezTo>
                    <a:pt x="9853" y="20820"/>
                    <a:pt x="9896" y="20954"/>
                    <a:pt x="9814" y="20995"/>
                  </a:cubicBezTo>
                  <a:cubicBezTo>
                    <a:pt x="9389" y="21212"/>
                    <a:pt x="8966" y="21447"/>
                    <a:pt x="8516" y="21610"/>
                  </a:cubicBezTo>
                  <a:cubicBezTo>
                    <a:pt x="8504" y="21614"/>
                    <a:pt x="8492" y="21616"/>
                    <a:pt x="8481" y="21616"/>
                  </a:cubicBezTo>
                  <a:cubicBezTo>
                    <a:pt x="8386" y="21616"/>
                    <a:pt x="8340" y="21463"/>
                    <a:pt x="8433" y="21411"/>
                  </a:cubicBezTo>
                  <a:cubicBezTo>
                    <a:pt x="8848" y="21175"/>
                    <a:pt x="9303" y="21006"/>
                    <a:pt x="9742" y="20827"/>
                  </a:cubicBezTo>
                  <a:cubicBezTo>
                    <a:pt x="9753" y="20822"/>
                    <a:pt x="9764" y="20820"/>
                    <a:pt x="9774" y="20820"/>
                  </a:cubicBezTo>
                  <a:close/>
                  <a:moveTo>
                    <a:pt x="45059" y="20948"/>
                  </a:moveTo>
                  <a:cubicBezTo>
                    <a:pt x="45124" y="20948"/>
                    <a:pt x="45194" y="21019"/>
                    <a:pt x="45184" y="21095"/>
                  </a:cubicBezTo>
                  <a:cubicBezTo>
                    <a:pt x="45112" y="21598"/>
                    <a:pt x="44796" y="22075"/>
                    <a:pt x="44468" y="22451"/>
                  </a:cubicBezTo>
                  <a:cubicBezTo>
                    <a:pt x="44442" y="22482"/>
                    <a:pt x="44412" y="22495"/>
                    <a:pt x="44383" y="22495"/>
                  </a:cubicBezTo>
                  <a:cubicBezTo>
                    <a:pt x="44290" y="22495"/>
                    <a:pt x="44207" y="22366"/>
                    <a:pt x="44287" y="22270"/>
                  </a:cubicBezTo>
                  <a:cubicBezTo>
                    <a:pt x="44609" y="21884"/>
                    <a:pt x="44778" y="21459"/>
                    <a:pt x="44979" y="21006"/>
                  </a:cubicBezTo>
                  <a:cubicBezTo>
                    <a:pt x="44998" y="20965"/>
                    <a:pt x="45028" y="20948"/>
                    <a:pt x="45059" y="20948"/>
                  </a:cubicBezTo>
                  <a:close/>
                  <a:moveTo>
                    <a:pt x="6770" y="21969"/>
                  </a:moveTo>
                  <a:cubicBezTo>
                    <a:pt x="6841" y="21969"/>
                    <a:pt x="6896" y="22075"/>
                    <a:pt x="6838" y="22135"/>
                  </a:cubicBezTo>
                  <a:cubicBezTo>
                    <a:pt x="6608" y="22375"/>
                    <a:pt x="6298" y="22521"/>
                    <a:pt x="5978" y="22521"/>
                  </a:cubicBezTo>
                  <a:cubicBezTo>
                    <a:pt x="5842" y="22521"/>
                    <a:pt x="5704" y="22494"/>
                    <a:pt x="5570" y="22438"/>
                  </a:cubicBezTo>
                  <a:cubicBezTo>
                    <a:pt x="5469" y="22395"/>
                    <a:pt x="5516" y="22222"/>
                    <a:pt x="5618" y="22222"/>
                  </a:cubicBezTo>
                  <a:cubicBezTo>
                    <a:pt x="5621" y="22222"/>
                    <a:pt x="5624" y="22222"/>
                    <a:pt x="5627" y="22223"/>
                  </a:cubicBezTo>
                  <a:cubicBezTo>
                    <a:pt x="5711" y="22231"/>
                    <a:pt x="5795" y="22236"/>
                    <a:pt x="5877" y="22236"/>
                  </a:cubicBezTo>
                  <a:cubicBezTo>
                    <a:pt x="6177" y="22236"/>
                    <a:pt x="6465" y="22172"/>
                    <a:pt x="6721" y="21986"/>
                  </a:cubicBezTo>
                  <a:cubicBezTo>
                    <a:pt x="6738" y="21974"/>
                    <a:pt x="6754" y="21969"/>
                    <a:pt x="6770" y="21969"/>
                  </a:cubicBezTo>
                  <a:close/>
                  <a:moveTo>
                    <a:pt x="2651" y="21804"/>
                  </a:moveTo>
                  <a:cubicBezTo>
                    <a:pt x="2688" y="21804"/>
                    <a:pt x="2725" y="21820"/>
                    <a:pt x="2746" y="21856"/>
                  </a:cubicBezTo>
                  <a:cubicBezTo>
                    <a:pt x="2930" y="22173"/>
                    <a:pt x="3282" y="22389"/>
                    <a:pt x="3642" y="22389"/>
                  </a:cubicBezTo>
                  <a:cubicBezTo>
                    <a:pt x="3770" y="22389"/>
                    <a:pt x="3900" y="22362"/>
                    <a:pt x="4023" y="22302"/>
                  </a:cubicBezTo>
                  <a:cubicBezTo>
                    <a:pt x="4036" y="22295"/>
                    <a:pt x="4049" y="22292"/>
                    <a:pt x="4061" y="22292"/>
                  </a:cubicBezTo>
                  <a:cubicBezTo>
                    <a:pt x="4131" y="22292"/>
                    <a:pt x="4176" y="22393"/>
                    <a:pt x="4101" y="22438"/>
                  </a:cubicBezTo>
                  <a:cubicBezTo>
                    <a:pt x="3922" y="22542"/>
                    <a:pt x="3723" y="22593"/>
                    <a:pt x="3528" y="22593"/>
                  </a:cubicBezTo>
                  <a:cubicBezTo>
                    <a:pt x="3111" y="22593"/>
                    <a:pt x="2709" y="22363"/>
                    <a:pt x="2540" y="21942"/>
                  </a:cubicBezTo>
                  <a:cubicBezTo>
                    <a:pt x="2507" y="21862"/>
                    <a:pt x="2579" y="21804"/>
                    <a:pt x="2651" y="21804"/>
                  </a:cubicBezTo>
                  <a:close/>
                  <a:moveTo>
                    <a:pt x="49795" y="21982"/>
                  </a:moveTo>
                  <a:cubicBezTo>
                    <a:pt x="49803" y="21982"/>
                    <a:pt x="49813" y="21984"/>
                    <a:pt x="49822" y="21988"/>
                  </a:cubicBezTo>
                  <a:cubicBezTo>
                    <a:pt x="50512" y="22278"/>
                    <a:pt x="51200" y="22384"/>
                    <a:pt x="51946" y="22405"/>
                  </a:cubicBezTo>
                  <a:cubicBezTo>
                    <a:pt x="52069" y="22410"/>
                    <a:pt x="52061" y="22579"/>
                    <a:pt x="51946" y="22592"/>
                  </a:cubicBezTo>
                  <a:cubicBezTo>
                    <a:pt x="51827" y="22606"/>
                    <a:pt x="51708" y="22612"/>
                    <a:pt x="51590" y="22612"/>
                  </a:cubicBezTo>
                  <a:cubicBezTo>
                    <a:pt x="50953" y="22612"/>
                    <a:pt x="50324" y="22430"/>
                    <a:pt x="49760" y="22137"/>
                  </a:cubicBezTo>
                  <a:cubicBezTo>
                    <a:pt x="49686" y="22100"/>
                    <a:pt x="49725" y="21982"/>
                    <a:pt x="49795" y="21982"/>
                  </a:cubicBezTo>
                  <a:close/>
                  <a:moveTo>
                    <a:pt x="10876" y="21849"/>
                  </a:moveTo>
                  <a:cubicBezTo>
                    <a:pt x="10913" y="21849"/>
                    <a:pt x="10952" y="21868"/>
                    <a:pt x="10970" y="21912"/>
                  </a:cubicBezTo>
                  <a:cubicBezTo>
                    <a:pt x="11139" y="22332"/>
                    <a:pt x="11300" y="22752"/>
                    <a:pt x="11435" y="23186"/>
                  </a:cubicBezTo>
                  <a:cubicBezTo>
                    <a:pt x="11456" y="23258"/>
                    <a:pt x="11403" y="23300"/>
                    <a:pt x="11346" y="23300"/>
                  </a:cubicBezTo>
                  <a:cubicBezTo>
                    <a:pt x="11308" y="23300"/>
                    <a:pt x="11268" y="23281"/>
                    <a:pt x="11250" y="23237"/>
                  </a:cubicBezTo>
                  <a:cubicBezTo>
                    <a:pt x="11075" y="22817"/>
                    <a:pt x="10931" y="22392"/>
                    <a:pt x="10790" y="21960"/>
                  </a:cubicBezTo>
                  <a:cubicBezTo>
                    <a:pt x="10768" y="21891"/>
                    <a:pt x="10821" y="21849"/>
                    <a:pt x="10876" y="21849"/>
                  </a:cubicBezTo>
                  <a:close/>
                  <a:moveTo>
                    <a:pt x="24491" y="22821"/>
                  </a:moveTo>
                  <a:cubicBezTo>
                    <a:pt x="24493" y="22821"/>
                    <a:pt x="24494" y="22821"/>
                    <a:pt x="24495" y="22821"/>
                  </a:cubicBezTo>
                  <a:cubicBezTo>
                    <a:pt x="25149" y="22851"/>
                    <a:pt x="25817" y="22964"/>
                    <a:pt x="26396" y="23283"/>
                  </a:cubicBezTo>
                  <a:cubicBezTo>
                    <a:pt x="26469" y="23323"/>
                    <a:pt x="26431" y="23435"/>
                    <a:pt x="26358" y="23435"/>
                  </a:cubicBezTo>
                  <a:cubicBezTo>
                    <a:pt x="26350" y="23435"/>
                    <a:pt x="26342" y="23434"/>
                    <a:pt x="26334" y="23431"/>
                  </a:cubicBezTo>
                  <a:cubicBezTo>
                    <a:pt x="25724" y="23230"/>
                    <a:pt x="25143" y="23048"/>
                    <a:pt x="24495" y="23004"/>
                  </a:cubicBezTo>
                  <a:cubicBezTo>
                    <a:pt x="24381" y="22996"/>
                    <a:pt x="24378" y="22821"/>
                    <a:pt x="24491" y="22821"/>
                  </a:cubicBezTo>
                  <a:close/>
                  <a:moveTo>
                    <a:pt x="32881" y="23095"/>
                  </a:moveTo>
                  <a:cubicBezTo>
                    <a:pt x="33435" y="23095"/>
                    <a:pt x="33987" y="23148"/>
                    <a:pt x="34528" y="23270"/>
                  </a:cubicBezTo>
                  <a:cubicBezTo>
                    <a:pt x="34631" y="23293"/>
                    <a:pt x="34612" y="23464"/>
                    <a:pt x="34515" y="23464"/>
                  </a:cubicBezTo>
                  <a:cubicBezTo>
                    <a:pt x="34511" y="23464"/>
                    <a:pt x="34507" y="23464"/>
                    <a:pt x="34503" y="23463"/>
                  </a:cubicBezTo>
                  <a:cubicBezTo>
                    <a:pt x="33776" y="23369"/>
                    <a:pt x="33060" y="23301"/>
                    <a:pt x="32331" y="23301"/>
                  </a:cubicBezTo>
                  <a:cubicBezTo>
                    <a:pt x="32293" y="23301"/>
                    <a:pt x="32255" y="23301"/>
                    <a:pt x="32217" y="23302"/>
                  </a:cubicBezTo>
                  <a:cubicBezTo>
                    <a:pt x="32216" y="23302"/>
                    <a:pt x="32215" y="23302"/>
                    <a:pt x="32215" y="23302"/>
                  </a:cubicBezTo>
                  <a:cubicBezTo>
                    <a:pt x="32097" y="23302"/>
                    <a:pt x="32100" y="23127"/>
                    <a:pt x="32217" y="23119"/>
                  </a:cubicBezTo>
                  <a:cubicBezTo>
                    <a:pt x="32438" y="23103"/>
                    <a:pt x="32659" y="23095"/>
                    <a:pt x="32881" y="23095"/>
                  </a:cubicBezTo>
                  <a:close/>
                  <a:moveTo>
                    <a:pt x="21932" y="23407"/>
                  </a:moveTo>
                  <a:cubicBezTo>
                    <a:pt x="22016" y="23407"/>
                    <a:pt x="22012" y="23534"/>
                    <a:pt x="21940" y="23562"/>
                  </a:cubicBezTo>
                  <a:cubicBezTo>
                    <a:pt x="21437" y="23752"/>
                    <a:pt x="20882" y="23831"/>
                    <a:pt x="20356" y="23946"/>
                  </a:cubicBezTo>
                  <a:cubicBezTo>
                    <a:pt x="20350" y="23947"/>
                    <a:pt x="20345" y="23948"/>
                    <a:pt x="20340" y="23948"/>
                  </a:cubicBezTo>
                  <a:cubicBezTo>
                    <a:pt x="20273" y="23948"/>
                    <a:pt x="20248" y="23845"/>
                    <a:pt x="20324" y="23823"/>
                  </a:cubicBezTo>
                  <a:cubicBezTo>
                    <a:pt x="20847" y="23674"/>
                    <a:pt x="21379" y="23479"/>
                    <a:pt x="21919" y="23408"/>
                  </a:cubicBezTo>
                  <a:cubicBezTo>
                    <a:pt x="21923" y="23407"/>
                    <a:pt x="21928" y="23407"/>
                    <a:pt x="21932" y="23407"/>
                  </a:cubicBezTo>
                  <a:close/>
                  <a:moveTo>
                    <a:pt x="30078" y="23522"/>
                  </a:moveTo>
                  <a:cubicBezTo>
                    <a:pt x="30172" y="23522"/>
                    <a:pt x="30208" y="23677"/>
                    <a:pt x="30120" y="23715"/>
                  </a:cubicBezTo>
                  <a:cubicBezTo>
                    <a:pt x="29594" y="23948"/>
                    <a:pt x="29024" y="24087"/>
                    <a:pt x="28485" y="24292"/>
                  </a:cubicBezTo>
                  <a:cubicBezTo>
                    <a:pt x="28364" y="24339"/>
                    <a:pt x="28235" y="24418"/>
                    <a:pt x="28105" y="24418"/>
                  </a:cubicBezTo>
                  <a:cubicBezTo>
                    <a:pt x="28088" y="24418"/>
                    <a:pt x="28071" y="24417"/>
                    <a:pt x="28054" y="24414"/>
                  </a:cubicBezTo>
                  <a:cubicBezTo>
                    <a:pt x="27849" y="24380"/>
                    <a:pt x="27483" y="23992"/>
                    <a:pt x="27310" y="23858"/>
                  </a:cubicBezTo>
                  <a:cubicBezTo>
                    <a:pt x="27238" y="23803"/>
                    <a:pt x="27281" y="23690"/>
                    <a:pt x="27353" y="23690"/>
                  </a:cubicBezTo>
                  <a:cubicBezTo>
                    <a:pt x="27368" y="23690"/>
                    <a:pt x="27384" y="23694"/>
                    <a:pt x="27400" y="23706"/>
                  </a:cubicBezTo>
                  <a:cubicBezTo>
                    <a:pt x="27601" y="23841"/>
                    <a:pt x="27869" y="24115"/>
                    <a:pt x="28114" y="24137"/>
                  </a:cubicBezTo>
                  <a:cubicBezTo>
                    <a:pt x="28125" y="24138"/>
                    <a:pt x="28136" y="24139"/>
                    <a:pt x="28148" y="24139"/>
                  </a:cubicBezTo>
                  <a:cubicBezTo>
                    <a:pt x="28324" y="24139"/>
                    <a:pt x="28524" y="24013"/>
                    <a:pt x="28684" y="23950"/>
                  </a:cubicBezTo>
                  <a:cubicBezTo>
                    <a:pt x="29130" y="23772"/>
                    <a:pt x="29591" y="23588"/>
                    <a:pt x="30068" y="23523"/>
                  </a:cubicBezTo>
                  <a:cubicBezTo>
                    <a:pt x="30071" y="23522"/>
                    <a:pt x="30074" y="23522"/>
                    <a:pt x="30078" y="23522"/>
                  </a:cubicBezTo>
                  <a:close/>
                  <a:moveTo>
                    <a:pt x="35926" y="23685"/>
                  </a:moveTo>
                  <a:cubicBezTo>
                    <a:pt x="35929" y="23685"/>
                    <a:pt x="35931" y="23685"/>
                    <a:pt x="35935" y="23685"/>
                  </a:cubicBezTo>
                  <a:cubicBezTo>
                    <a:pt x="36553" y="23733"/>
                    <a:pt x="37190" y="23906"/>
                    <a:pt x="37689" y="24286"/>
                  </a:cubicBezTo>
                  <a:cubicBezTo>
                    <a:pt x="37759" y="24340"/>
                    <a:pt x="37719" y="24442"/>
                    <a:pt x="37646" y="24442"/>
                  </a:cubicBezTo>
                  <a:cubicBezTo>
                    <a:pt x="37633" y="24442"/>
                    <a:pt x="37618" y="24439"/>
                    <a:pt x="37603" y="24431"/>
                  </a:cubicBezTo>
                  <a:cubicBezTo>
                    <a:pt x="37066" y="24137"/>
                    <a:pt x="36551" y="23913"/>
                    <a:pt x="35935" y="23851"/>
                  </a:cubicBezTo>
                  <a:cubicBezTo>
                    <a:pt x="35831" y="23843"/>
                    <a:pt x="35826" y="23685"/>
                    <a:pt x="35926" y="23685"/>
                  </a:cubicBezTo>
                  <a:close/>
                  <a:moveTo>
                    <a:pt x="44083" y="23818"/>
                  </a:moveTo>
                  <a:cubicBezTo>
                    <a:pt x="44160" y="23818"/>
                    <a:pt x="44237" y="23907"/>
                    <a:pt x="44186" y="23988"/>
                  </a:cubicBezTo>
                  <a:cubicBezTo>
                    <a:pt x="43822" y="24560"/>
                    <a:pt x="43205" y="24924"/>
                    <a:pt x="42542" y="25042"/>
                  </a:cubicBezTo>
                  <a:cubicBezTo>
                    <a:pt x="42534" y="25043"/>
                    <a:pt x="42526" y="25044"/>
                    <a:pt x="42518" y="25044"/>
                  </a:cubicBezTo>
                  <a:cubicBezTo>
                    <a:pt x="42386" y="25044"/>
                    <a:pt x="42335" y="24849"/>
                    <a:pt x="42478" y="24811"/>
                  </a:cubicBezTo>
                  <a:cubicBezTo>
                    <a:pt x="43096" y="24656"/>
                    <a:pt x="43581" y="24316"/>
                    <a:pt x="44011" y="23851"/>
                  </a:cubicBezTo>
                  <a:cubicBezTo>
                    <a:pt x="44032" y="23828"/>
                    <a:pt x="44058" y="23818"/>
                    <a:pt x="44083" y="23818"/>
                  </a:cubicBezTo>
                  <a:close/>
                  <a:moveTo>
                    <a:pt x="18214" y="24623"/>
                  </a:moveTo>
                  <a:cubicBezTo>
                    <a:pt x="18308" y="24623"/>
                    <a:pt x="18344" y="24761"/>
                    <a:pt x="18244" y="24789"/>
                  </a:cubicBezTo>
                  <a:cubicBezTo>
                    <a:pt x="17719" y="24927"/>
                    <a:pt x="17186" y="25033"/>
                    <a:pt x="16655" y="25147"/>
                  </a:cubicBezTo>
                  <a:cubicBezTo>
                    <a:pt x="16649" y="25148"/>
                    <a:pt x="16643" y="25149"/>
                    <a:pt x="16637" y="25149"/>
                  </a:cubicBezTo>
                  <a:cubicBezTo>
                    <a:pt x="16544" y="25149"/>
                    <a:pt x="16511" y="25008"/>
                    <a:pt x="16608" y="24984"/>
                  </a:cubicBezTo>
                  <a:cubicBezTo>
                    <a:pt x="17137" y="24857"/>
                    <a:pt x="17664" y="24724"/>
                    <a:pt x="18197" y="24624"/>
                  </a:cubicBezTo>
                  <a:cubicBezTo>
                    <a:pt x="18203" y="24623"/>
                    <a:pt x="18208" y="24623"/>
                    <a:pt x="18214" y="24623"/>
                  </a:cubicBezTo>
                  <a:close/>
                  <a:moveTo>
                    <a:pt x="38944" y="24643"/>
                  </a:moveTo>
                  <a:cubicBezTo>
                    <a:pt x="38955" y="24643"/>
                    <a:pt x="38966" y="24645"/>
                    <a:pt x="38977" y="24650"/>
                  </a:cubicBezTo>
                  <a:cubicBezTo>
                    <a:pt x="39566" y="24881"/>
                    <a:pt x="40166" y="24964"/>
                    <a:pt x="40794" y="24998"/>
                  </a:cubicBezTo>
                  <a:cubicBezTo>
                    <a:pt x="40927" y="25006"/>
                    <a:pt x="40923" y="25188"/>
                    <a:pt x="40794" y="25199"/>
                  </a:cubicBezTo>
                  <a:cubicBezTo>
                    <a:pt x="40699" y="25208"/>
                    <a:pt x="40604" y="25212"/>
                    <a:pt x="40509" y="25212"/>
                  </a:cubicBezTo>
                  <a:cubicBezTo>
                    <a:pt x="39952" y="25212"/>
                    <a:pt x="39412" y="25065"/>
                    <a:pt x="38897" y="24841"/>
                  </a:cubicBezTo>
                  <a:cubicBezTo>
                    <a:pt x="38799" y="24800"/>
                    <a:pt x="38853" y="24643"/>
                    <a:pt x="38944" y="24643"/>
                  </a:cubicBezTo>
                  <a:close/>
                  <a:moveTo>
                    <a:pt x="12600" y="24296"/>
                  </a:moveTo>
                  <a:cubicBezTo>
                    <a:pt x="12624" y="24296"/>
                    <a:pt x="12649" y="24307"/>
                    <a:pt x="12665" y="24334"/>
                  </a:cubicBezTo>
                  <a:cubicBezTo>
                    <a:pt x="13004" y="24857"/>
                    <a:pt x="13553" y="25089"/>
                    <a:pt x="14157" y="25089"/>
                  </a:cubicBezTo>
                  <a:cubicBezTo>
                    <a:pt x="14171" y="25089"/>
                    <a:pt x="14184" y="25089"/>
                    <a:pt x="14198" y="25089"/>
                  </a:cubicBezTo>
                  <a:cubicBezTo>
                    <a:pt x="14199" y="25089"/>
                    <a:pt x="14200" y="25089"/>
                    <a:pt x="14201" y="25089"/>
                  </a:cubicBezTo>
                  <a:cubicBezTo>
                    <a:pt x="14300" y="25089"/>
                    <a:pt x="14326" y="25255"/>
                    <a:pt x="14224" y="25268"/>
                  </a:cubicBezTo>
                  <a:cubicBezTo>
                    <a:pt x="14149" y="25280"/>
                    <a:pt x="14074" y="25285"/>
                    <a:pt x="14000" y="25285"/>
                  </a:cubicBezTo>
                  <a:cubicBezTo>
                    <a:pt x="13399" y="25285"/>
                    <a:pt x="12839" y="24930"/>
                    <a:pt x="12528" y="24412"/>
                  </a:cubicBezTo>
                  <a:cubicBezTo>
                    <a:pt x="12494" y="24351"/>
                    <a:pt x="12547" y="24296"/>
                    <a:pt x="12600" y="24296"/>
                  </a:cubicBezTo>
                  <a:close/>
                  <a:moveTo>
                    <a:pt x="27890" y="0"/>
                  </a:moveTo>
                  <a:cubicBezTo>
                    <a:pt x="26782" y="1633"/>
                    <a:pt x="24912" y="2647"/>
                    <a:pt x="22983" y="2647"/>
                  </a:cubicBezTo>
                  <a:cubicBezTo>
                    <a:pt x="22362" y="2647"/>
                    <a:pt x="21735" y="2542"/>
                    <a:pt x="21125" y="2318"/>
                  </a:cubicBezTo>
                  <a:cubicBezTo>
                    <a:pt x="19111" y="1579"/>
                    <a:pt x="17574" y="319"/>
                    <a:pt x="15339" y="187"/>
                  </a:cubicBezTo>
                  <a:cubicBezTo>
                    <a:pt x="15197" y="179"/>
                    <a:pt x="15050" y="175"/>
                    <a:pt x="14899" y="175"/>
                  </a:cubicBezTo>
                  <a:cubicBezTo>
                    <a:pt x="12711" y="175"/>
                    <a:pt x="9746" y="1067"/>
                    <a:pt x="10079" y="3754"/>
                  </a:cubicBezTo>
                  <a:cubicBezTo>
                    <a:pt x="10099" y="3917"/>
                    <a:pt x="9967" y="3995"/>
                    <a:pt x="9833" y="3995"/>
                  </a:cubicBezTo>
                  <a:cubicBezTo>
                    <a:pt x="9764" y="3995"/>
                    <a:pt x="9695" y="3975"/>
                    <a:pt x="9645" y="3935"/>
                  </a:cubicBezTo>
                  <a:cubicBezTo>
                    <a:pt x="8242" y="2816"/>
                    <a:pt x="5820" y="1672"/>
                    <a:pt x="3846" y="1672"/>
                  </a:cubicBezTo>
                  <a:cubicBezTo>
                    <a:pt x="2137" y="1672"/>
                    <a:pt x="763" y="2530"/>
                    <a:pt x="677" y="5005"/>
                  </a:cubicBezTo>
                  <a:cubicBezTo>
                    <a:pt x="613" y="6892"/>
                    <a:pt x="2550" y="11196"/>
                    <a:pt x="1" y="12251"/>
                  </a:cubicBezTo>
                  <a:cubicBezTo>
                    <a:pt x="3011" y="13639"/>
                    <a:pt x="595" y="17469"/>
                    <a:pt x="539" y="19672"/>
                  </a:cubicBezTo>
                  <a:cubicBezTo>
                    <a:pt x="478" y="21962"/>
                    <a:pt x="2067" y="23632"/>
                    <a:pt x="4339" y="23733"/>
                  </a:cubicBezTo>
                  <a:cubicBezTo>
                    <a:pt x="4416" y="23737"/>
                    <a:pt x="4492" y="23738"/>
                    <a:pt x="4568" y="23738"/>
                  </a:cubicBezTo>
                  <a:cubicBezTo>
                    <a:pt x="6475" y="23738"/>
                    <a:pt x="8130" y="22683"/>
                    <a:pt x="9856" y="22000"/>
                  </a:cubicBezTo>
                  <a:cubicBezTo>
                    <a:pt x="9871" y="21993"/>
                    <a:pt x="9885" y="21990"/>
                    <a:pt x="9898" y="21990"/>
                  </a:cubicBezTo>
                  <a:cubicBezTo>
                    <a:pt x="9969" y="21990"/>
                    <a:pt x="9999" y="22078"/>
                    <a:pt x="9975" y="22145"/>
                  </a:cubicBezTo>
                  <a:cubicBezTo>
                    <a:pt x="10009" y="22179"/>
                    <a:pt x="10035" y="22223"/>
                    <a:pt x="10039" y="22284"/>
                  </a:cubicBezTo>
                  <a:cubicBezTo>
                    <a:pt x="10252" y="24616"/>
                    <a:pt x="12007" y="26342"/>
                    <a:pt x="14359" y="26467"/>
                  </a:cubicBezTo>
                  <a:cubicBezTo>
                    <a:pt x="14475" y="26473"/>
                    <a:pt x="14591" y="26476"/>
                    <a:pt x="14706" y="26476"/>
                  </a:cubicBezTo>
                  <a:cubicBezTo>
                    <a:pt x="16578" y="26476"/>
                    <a:pt x="18354" y="25694"/>
                    <a:pt x="20081" y="25059"/>
                  </a:cubicBezTo>
                  <a:cubicBezTo>
                    <a:pt x="21336" y="24595"/>
                    <a:pt x="22688" y="24168"/>
                    <a:pt x="24043" y="24168"/>
                  </a:cubicBezTo>
                  <a:cubicBezTo>
                    <a:pt x="24450" y="24168"/>
                    <a:pt x="24857" y="24206"/>
                    <a:pt x="25262" y="24294"/>
                  </a:cubicBezTo>
                  <a:cubicBezTo>
                    <a:pt x="26320" y="24525"/>
                    <a:pt x="27557" y="25151"/>
                    <a:pt x="27890" y="26252"/>
                  </a:cubicBezTo>
                  <a:cubicBezTo>
                    <a:pt x="28223" y="25151"/>
                    <a:pt x="29460" y="24525"/>
                    <a:pt x="30517" y="24294"/>
                  </a:cubicBezTo>
                  <a:cubicBezTo>
                    <a:pt x="30923" y="24206"/>
                    <a:pt x="31330" y="24168"/>
                    <a:pt x="31737" y="24168"/>
                  </a:cubicBezTo>
                  <a:cubicBezTo>
                    <a:pt x="33092" y="24168"/>
                    <a:pt x="34443" y="24595"/>
                    <a:pt x="35698" y="25059"/>
                  </a:cubicBezTo>
                  <a:cubicBezTo>
                    <a:pt x="37425" y="25694"/>
                    <a:pt x="39202" y="26476"/>
                    <a:pt x="41074" y="26476"/>
                  </a:cubicBezTo>
                  <a:cubicBezTo>
                    <a:pt x="41189" y="26476"/>
                    <a:pt x="41304" y="26473"/>
                    <a:pt x="41420" y="26467"/>
                  </a:cubicBezTo>
                  <a:cubicBezTo>
                    <a:pt x="43773" y="26342"/>
                    <a:pt x="45528" y="24616"/>
                    <a:pt x="45740" y="22284"/>
                  </a:cubicBezTo>
                  <a:cubicBezTo>
                    <a:pt x="45745" y="22223"/>
                    <a:pt x="45772" y="22179"/>
                    <a:pt x="45804" y="22145"/>
                  </a:cubicBezTo>
                  <a:cubicBezTo>
                    <a:pt x="45781" y="22078"/>
                    <a:pt x="45811" y="21990"/>
                    <a:pt x="45882" y="21990"/>
                  </a:cubicBezTo>
                  <a:cubicBezTo>
                    <a:pt x="45895" y="21990"/>
                    <a:pt x="45910" y="21993"/>
                    <a:pt x="45925" y="22000"/>
                  </a:cubicBezTo>
                  <a:cubicBezTo>
                    <a:pt x="47650" y="22683"/>
                    <a:pt x="49305" y="23738"/>
                    <a:pt x="51212" y="23738"/>
                  </a:cubicBezTo>
                  <a:cubicBezTo>
                    <a:pt x="51288" y="23738"/>
                    <a:pt x="51364" y="23737"/>
                    <a:pt x="51441" y="23733"/>
                  </a:cubicBezTo>
                  <a:cubicBezTo>
                    <a:pt x="53713" y="23632"/>
                    <a:pt x="55301" y="21962"/>
                    <a:pt x="55242" y="19672"/>
                  </a:cubicBezTo>
                  <a:cubicBezTo>
                    <a:pt x="55186" y="17469"/>
                    <a:pt x="52769" y="13639"/>
                    <a:pt x="55779" y="12251"/>
                  </a:cubicBezTo>
                  <a:cubicBezTo>
                    <a:pt x="53233" y="11196"/>
                    <a:pt x="55168" y="6892"/>
                    <a:pt x="55103" y="5005"/>
                  </a:cubicBezTo>
                  <a:cubicBezTo>
                    <a:pt x="55018" y="2530"/>
                    <a:pt x="53644" y="1672"/>
                    <a:pt x="51935" y="1672"/>
                  </a:cubicBezTo>
                  <a:cubicBezTo>
                    <a:pt x="49961" y="1672"/>
                    <a:pt x="47539" y="2816"/>
                    <a:pt x="46136" y="3935"/>
                  </a:cubicBezTo>
                  <a:cubicBezTo>
                    <a:pt x="46085" y="3975"/>
                    <a:pt x="46016" y="3995"/>
                    <a:pt x="45947" y="3995"/>
                  </a:cubicBezTo>
                  <a:cubicBezTo>
                    <a:pt x="45812" y="3995"/>
                    <a:pt x="45681" y="3917"/>
                    <a:pt x="45701" y="3754"/>
                  </a:cubicBezTo>
                  <a:cubicBezTo>
                    <a:pt x="46034" y="1067"/>
                    <a:pt x="43069" y="175"/>
                    <a:pt x="40882" y="175"/>
                  </a:cubicBezTo>
                  <a:cubicBezTo>
                    <a:pt x="40731" y="175"/>
                    <a:pt x="40584" y="179"/>
                    <a:pt x="40442" y="187"/>
                  </a:cubicBezTo>
                  <a:cubicBezTo>
                    <a:pt x="38207" y="319"/>
                    <a:pt x="36668" y="1579"/>
                    <a:pt x="34656" y="2318"/>
                  </a:cubicBezTo>
                  <a:cubicBezTo>
                    <a:pt x="34047" y="2541"/>
                    <a:pt x="33420" y="2646"/>
                    <a:pt x="32799" y="2646"/>
                  </a:cubicBezTo>
                  <a:cubicBezTo>
                    <a:pt x="30869" y="2646"/>
                    <a:pt x="28998" y="1633"/>
                    <a:pt x="27890"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1"/>
            <p:cNvSpPr/>
            <p:nvPr/>
          </p:nvSpPr>
          <p:spPr>
            <a:xfrm>
              <a:off x="5048500" y="2233232"/>
              <a:ext cx="10675" cy="34025"/>
            </a:xfrm>
            <a:custGeom>
              <a:avLst/>
              <a:gdLst/>
              <a:ahLst/>
              <a:cxnLst/>
              <a:rect l="l" t="t" r="r" b="b"/>
              <a:pathLst>
                <a:path w="427" h="1361" extrusionOk="0">
                  <a:moveTo>
                    <a:pt x="324" y="1"/>
                  </a:moveTo>
                  <a:cubicBezTo>
                    <a:pt x="281" y="1"/>
                    <a:pt x="237" y="24"/>
                    <a:pt x="222" y="73"/>
                  </a:cubicBezTo>
                  <a:cubicBezTo>
                    <a:pt x="101" y="442"/>
                    <a:pt x="67" y="846"/>
                    <a:pt x="11" y="1230"/>
                  </a:cubicBezTo>
                  <a:cubicBezTo>
                    <a:pt x="0" y="1308"/>
                    <a:pt x="65" y="1361"/>
                    <a:pt x="125" y="1361"/>
                  </a:cubicBezTo>
                  <a:cubicBezTo>
                    <a:pt x="164" y="1361"/>
                    <a:pt x="200" y="1338"/>
                    <a:pt x="212" y="1285"/>
                  </a:cubicBezTo>
                  <a:cubicBezTo>
                    <a:pt x="295" y="897"/>
                    <a:pt x="404" y="498"/>
                    <a:pt x="423" y="101"/>
                  </a:cubicBezTo>
                  <a:cubicBezTo>
                    <a:pt x="426" y="35"/>
                    <a:pt x="376" y="1"/>
                    <a:pt x="3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1"/>
            <p:cNvSpPr/>
            <p:nvPr/>
          </p:nvSpPr>
          <p:spPr>
            <a:xfrm>
              <a:off x="5050225" y="2158457"/>
              <a:ext cx="11625" cy="44400"/>
            </a:xfrm>
            <a:custGeom>
              <a:avLst/>
              <a:gdLst/>
              <a:ahLst/>
              <a:cxnLst/>
              <a:rect l="l" t="t" r="r" b="b"/>
              <a:pathLst>
                <a:path w="465" h="1776" extrusionOk="0">
                  <a:moveTo>
                    <a:pt x="123" y="0"/>
                  </a:moveTo>
                  <a:cubicBezTo>
                    <a:pt x="63" y="0"/>
                    <a:pt x="0" y="60"/>
                    <a:pt x="14" y="131"/>
                  </a:cubicBezTo>
                  <a:cubicBezTo>
                    <a:pt x="115" y="662"/>
                    <a:pt x="210" y="1113"/>
                    <a:pt x="91" y="1654"/>
                  </a:cubicBezTo>
                  <a:cubicBezTo>
                    <a:pt x="74" y="1727"/>
                    <a:pt x="133" y="1776"/>
                    <a:pt x="191" y="1776"/>
                  </a:cubicBezTo>
                  <a:cubicBezTo>
                    <a:pt x="229" y="1776"/>
                    <a:pt x="266" y="1755"/>
                    <a:pt x="280" y="1706"/>
                  </a:cubicBezTo>
                  <a:cubicBezTo>
                    <a:pt x="427" y="1187"/>
                    <a:pt x="465" y="543"/>
                    <a:pt x="204" y="53"/>
                  </a:cubicBezTo>
                  <a:cubicBezTo>
                    <a:pt x="184" y="16"/>
                    <a:pt x="154" y="0"/>
                    <a:pt x="12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1"/>
            <p:cNvSpPr/>
            <p:nvPr/>
          </p:nvSpPr>
          <p:spPr>
            <a:xfrm>
              <a:off x="5031700" y="2040507"/>
              <a:ext cx="23650" cy="40450"/>
            </a:xfrm>
            <a:custGeom>
              <a:avLst/>
              <a:gdLst/>
              <a:ahLst/>
              <a:cxnLst/>
              <a:rect l="l" t="t" r="r" b="b"/>
              <a:pathLst>
                <a:path w="946" h="1618" extrusionOk="0">
                  <a:moveTo>
                    <a:pt x="845" y="0"/>
                  </a:moveTo>
                  <a:cubicBezTo>
                    <a:pt x="823" y="0"/>
                    <a:pt x="800" y="12"/>
                    <a:pt x="785" y="40"/>
                  </a:cubicBezTo>
                  <a:cubicBezTo>
                    <a:pt x="522" y="511"/>
                    <a:pt x="233" y="980"/>
                    <a:pt x="33" y="1481"/>
                  </a:cubicBezTo>
                  <a:cubicBezTo>
                    <a:pt x="0" y="1560"/>
                    <a:pt x="72" y="1618"/>
                    <a:pt x="143" y="1618"/>
                  </a:cubicBezTo>
                  <a:cubicBezTo>
                    <a:pt x="180" y="1618"/>
                    <a:pt x="216" y="1602"/>
                    <a:pt x="238" y="1566"/>
                  </a:cubicBezTo>
                  <a:cubicBezTo>
                    <a:pt x="510" y="1111"/>
                    <a:pt x="707" y="604"/>
                    <a:pt x="919" y="119"/>
                  </a:cubicBezTo>
                  <a:cubicBezTo>
                    <a:pt x="946" y="57"/>
                    <a:pt x="895" y="0"/>
                    <a:pt x="8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1"/>
            <p:cNvSpPr/>
            <p:nvPr/>
          </p:nvSpPr>
          <p:spPr>
            <a:xfrm>
              <a:off x="5035325" y="1954632"/>
              <a:ext cx="18025" cy="54500"/>
            </a:xfrm>
            <a:custGeom>
              <a:avLst/>
              <a:gdLst/>
              <a:ahLst/>
              <a:cxnLst/>
              <a:rect l="l" t="t" r="r" b="b"/>
              <a:pathLst>
                <a:path w="721" h="2180" extrusionOk="0">
                  <a:moveTo>
                    <a:pt x="251" y="1"/>
                  </a:moveTo>
                  <a:cubicBezTo>
                    <a:pt x="213" y="1"/>
                    <a:pt x="175" y="20"/>
                    <a:pt x="164" y="63"/>
                  </a:cubicBezTo>
                  <a:cubicBezTo>
                    <a:pt x="1" y="725"/>
                    <a:pt x="49" y="1637"/>
                    <a:pt x="548" y="2154"/>
                  </a:cubicBezTo>
                  <a:cubicBezTo>
                    <a:pt x="565" y="2172"/>
                    <a:pt x="587" y="2179"/>
                    <a:pt x="608" y="2179"/>
                  </a:cubicBezTo>
                  <a:cubicBezTo>
                    <a:pt x="664" y="2179"/>
                    <a:pt x="721" y="2128"/>
                    <a:pt x="701" y="2065"/>
                  </a:cubicBezTo>
                  <a:cubicBezTo>
                    <a:pt x="603" y="1755"/>
                    <a:pt x="446" y="1471"/>
                    <a:pt x="375" y="1152"/>
                  </a:cubicBezTo>
                  <a:cubicBezTo>
                    <a:pt x="296" y="797"/>
                    <a:pt x="298" y="446"/>
                    <a:pt x="340" y="86"/>
                  </a:cubicBezTo>
                  <a:cubicBezTo>
                    <a:pt x="346" y="31"/>
                    <a:pt x="299" y="1"/>
                    <a:pt x="25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1"/>
            <p:cNvSpPr/>
            <p:nvPr/>
          </p:nvSpPr>
          <p:spPr>
            <a:xfrm>
              <a:off x="5032150" y="2111257"/>
              <a:ext cx="14625" cy="24000"/>
            </a:xfrm>
            <a:custGeom>
              <a:avLst/>
              <a:gdLst/>
              <a:ahLst/>
              <a:cxnLst/>
              <a:rect l="l" t="t" r="r" b="b"/>
              <a:pathLst>
                <a:path w="585" h="960" extrusionOk="0">
                  <a:moveTo>
                    <a:pt x="160" y="1"/>
                  </a:moveTo>
                  <a:cubicBezTo>
                    <a:pt x="84" y="1"/>
                    <a:pt x="0" y="69"/>
                    <a:pt x="31" y="156"/>
                  </a:cubicBezTo>
                  <a:cubicBezTo>
                    <a:pt x="116" y="410"/>
                    <a:pt x="227" y="655"/>
                    <a:pt x="331" y="900"/>
                  </a:cubicBezTo>
                  <a:cubicBezTo>
                    <a:pt x="349" y="942"/>
                    <a:pt x="386" y="960"/>
                    <a:pt x="425" y="960"/>
                  </a:cubicBezTo>
                  <a:cubicBezTo>
                    <a:pt x="501" y="960"/>
                    <a:pt x="585" y="892"/>
                    <a:pt x="552" y="808"/>
                  </a:cubicBezTo>
                  <a:cubicBezTo>
                    <a:pt x="460" y="556"/>
                    <a:pt x="370" y="305"/>
                    <a:pt x="257" y="62"/>
                  </a:cubicBezTo>
                  <a:cubicBezTo>
                    <a:pt x="238" y="19"/>
                    <a:pt x="200" y="1"/>
                    <a:pt x="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1"/>
            <p:cNvSpPr/>
            <p:nvPr/>
          </p:nvSpPr>
          <p:spPr>
            <a:xfrm>
              <a:off x="5039650" y="1880157"/>
              <a:ext cx="6800" cy="40125"/>
            </a:xfrm>
            <a:custGeom>
              <a:avLst/>
              <a:gdLst/>
              <a:ahLst/>
              <a:cxnLst/>
              <a:rect l="l" t="t" r="r" b="b"/>
              <a:pathLst>
                <a:path w="272" h="1605" extrusionOk="0">
                  <a:moveTo>
                    <a:pt x="137" y="1"/>
                  </a:moveTo>
                  <a:cubicBezTo>
                    <a:pt x="100" y="1"/>
                    <a:pt x="63" y="25"/>
                    <a:pt x="59" y="75"/>
                  </a:cubicBezTo>
                  <a:cubicBezTo>
                    <a:pt x="23" y="550"/>
                    <a:pt x="1" y="1028"/>
                    <a:pt x="33" y="1503"/>
                  </a:cubicBezTo>
                  <a:cubicBezTo>
                    <a:pt x="38" y="1571"/>
                    <a:pt x="87" y="1604"/>
                    <a:pt x="136" y="1604"/>
                  </a:cubicBezTo>
                  <a:cubicBezTo>
                    <a:pt x="185" y="1604"/>
                    <a:pt x="234" y="1571"/>
                    <a:pt x="238" y="1503"/>
                  </a:cubicBezTo>
                  <a:cubicBezTo>
                    <a:pt x="271" y="1028"/>
                    <a:pt x="248" y="550"/>
                    <a:pt x="214" y="75"/>
                  </a:cubicBezTo>
                  <a:cubicBezTo>
                    <a:pt x="210" y="25"/>
                    <a:pt x="173" y="1"/>
                    <a:pt x="1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1"/>
            <p:cNvSpPr/>
            <p:nvPr/>
          </p:nvSpPr>
          <p:spPr>
            <a:xfrm>
              <a:off x="5012300" y="1811757"/>
              <a:ext cx="32450" cy="26475"/>
            </a:xfrm>
            <a:custGeom>
              <a:avLst/>
              <a:gdLst/>
              <a:ahLst/>
              <a:cxnLst/>
              <a:rect l="l" t="t" r="r" b="b"/>
              <a:pathLst>
                <a:path w="1298" h="1059" extrusionOk="0">
                  <a:moveTo>
                    <a:pt x="86" y="0"/>
                  </a:moveTo>
                  <a:cubicBezTo>
                    <a:pt x="19" y="0"/>
                    <a:pt x="1" y="116"/>
                    <a:pt x="72" y="128"/>
                  </a:cubicBezTo>
                  <a:cubicBezTo>
                    <a:pt x="554" y="195"/>
                    <a:pt x="926" y="539"/>
                    <a:pt x="1093" y="991"/>
                  </a:cubicBezTo>
                  <a:cubicBezTo>
                    <a:pt x="1110" y="1038"/>
                    <a:pt x="1148" y="1059"/>
                    <a:pt x="1186" y="1059"/>
                  </a:cubicBezTo>
                  <a:cubicBezTo>
                    <a:pt x="1242" y="1059"/>
                    <a:pt x="1298" y="1013"/>
                    <a:pt x="1280" y="938"/>
                  </a:cubicBezTo>
                  <a:cubicBezTo>
                    <a:pt x="1150" y="388"/>
                    <a:pt x="642" y="26"/>
                    <a:pt x="88" y="0"/>
                  </a:cubicBezTo>
                  <a:cubicBezTo>
                    <a:pt x="87" y="0"/>
                    <a:pt x="86" y="0"/>
                    <a:pt x="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1"/>
            <p:cNvSpPr/>
            <p:nvPr/>
          </p:nvSpPr>
          <p:spPr>
            <a:xfrm>
              <a:off x="4943675" y="2283782"/>
              <a:ext cx="59575" cy="15775"/>
            </a:xfrm>
            <a:custGeom>
              <a:avLst/>
              <a:gdLst/>
              <a:ahLst/>
              <a:cxnLst/>
              <a:rect l="l" t="t" r="r" b="b"/>
              <a:pathLst>
                <a:path w="2383" h="631" extrusionOk="0">
                  <a:moveTo>
                    <a:pt x="109" y="1"/>
                  </a:moveTo>
                  <a:cubicBezTo>
                    <a:pt x="39" y="1"/>
                    <a:pt x="0" y="120"/>
                    <a:pt x="74" y="157"/>
                  </a:cubicBezTo>
                  <a:cubicBezTo>
                    <a:pt x="638" y="449"/>
                    <a:pt x="1267" y="631"/>
                    <a:pt x="1903" y="631"/>
                  </a:cubicBezTo>
                  <a:cubicBezTo>
                    <a:pt x="2022" y="631"/>
                    <a:pt x="2141" y="625"/>
                    <a:pt x="2260" y="611"/>
                  </a:cubicBezTo>
                  <a:cubicBezTo>
                    <a:pt x="2375" y="598"/>
                    <a:pt x="2383" y="430"/>
                    <a:pt x="2260" y="424"/>
                  </a:cubicBezTo>
                  <a:cubicBezTo>
                    <a:pt x="1514" y="404"/>
                    <a:pt x="826" y="297"/>
                    <a:pt x="136" y="7"/>
                  </a:cubicBezTo>
                  <a:cubicBezTo>
                    <a:pt x="127" y="3"/>
                    <a:pt x="117" y="1"/>
                    <a:pt x="10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1"/>
            <p:cNvSpPr/>
            <p:nvPr/>
          </p:nvSpPr>
          <p:spPr>
            <a:xfrm>
              <a:off x="4929500" y="1807632"/>
              <a:ext cx="45225" cy="13150"/>
            </a:xfrm>
            <a:custGeom>
              <a:avLst/>
              <a:gdLst/>
              <a:ahLst/>
              <a:cxnLst/>
              <a:rect l="l" t="t" r="r" b="b"/>
              <a:pathLst>
                <a:path w="1809" h="526" extrusionOk="0">
                  <a:moveTo>
                    <a:pt x="1418" y="1"/>
                  </a:moveTo>
                  <a:cubicBezTo>
                    <a:pt x="951" y="1"/>
                    <a:pt x="503" y="141"/>
                    <a:pt x="87" y="366"/>
                  </a:cubicBezTo>
                  <a:cubicBezTo>
                    <a:pt x="1" y="412"/>
                    <a:pt x="55" y="526"/>
                    <a:pt x="135" y="526"/>
                  </a:cubicBezTo>
                  <a:cubicBezTo>
                    <a:pt x="148" y="526"/>
                    <a:pt x="161" y="523"/>
                    <a:pt x="174" y="517"/>
                  </a:cubicBezTo>
                  <a:cubicBezTo>
                    <a:pt x="652" y="288"/>
                    <a:pt x="1156" y="212"/>
                    <a:pt x="1682" y="205"/>
                  </a:cubicBezTo>
                  <a:cubicBezTo>
                    <a:pt x="1809" y="203"/>
                    <a:pt x="1802" y="30"/>
                    <a:pt x="1682" y="16"/>
                  </a:cubicBezTo>
                  <a:cubicBezTo>
                    <a:pt x="1593" y="6"/>
                    <a:pt x="1505" y="1"/>
                    <a:pt x="141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1"/>
            <p:cNvSpPr/>
            <p:nvPr/>
          </p:nvSpPr>
          <p:spPr>
            <a:xfrm>
              <a:off x="4867100" y="2244907"/>
              <a:ext cx="51175" cy="28600"/>
            </a:xfrm>
            <a:custGeom>
              <a:avLst/>
              <a:gdLst/>
              <a:ahLst/>
              <a:cxnLst/>
              <a:rect l="l" t="t" r="r" b="b"/>
              <a:pathLst>
                <a:path w="2047" h="1144" extrusionOk="0">
                  <a:moveTo>
                    <a:pt x="157" y="1"/>
                  </a:moveTo>
                  <a:cubicBezTo>
                    <a:pt x="63" y="1"/>
                    <a:pt x="1" y="140"/>
                    <a:pt x="103" y="198"/>
                  </a:cubicBezTo>
                  <a:cubicBezTo>
                    <a:pt x="682" y="516"/>
                    <a:pt x="1257" y="844"/>
                    <a:pt x="1853" y="1132"/>
                  </a:cubicBezTo>
                  <a:cubicBezTo>
                    <a:pt x="1869" y="1140"/>
                    <a:pt x="1885" y="1143"/>
                    <a:pt x="1900" y="1143"/>
                  </a:cubicBezTo>
                  <a:cubicBezTo>
                    <a:pt x="1989" y="1143"/>
                    <a:pt x="2046" y="1019"/>
                    <a:pt x="1953" y="964"/>
                  </a:cubicBezTo>
                  <a:cubicBezTo>
                    <a:pt x="1384" y="624"/>
                    <a:pt x="793" y="324"/>
                    <a:pt x="209" y="15"/>
                  </a:cubicBezTo>
                  <a:cubicBezTo>
                    <a:pt x="191" y="5"/>
                    <a:pt x="174" y="1"/>
                    <a:pt x="15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1"/>
            <p:cNvSpPr/>
            <p:nvPr/>
          </p:nvSpPr>
          <p:spPr>
            <a:xfrm>
              <a:off x="4854600" y="1836757"/>
              <a:ext cx="37975" cy="23000"/>
            </a:xfrm>
            <a:custGeom>
              <a:avLst/>
              <a:gdLst/>
              <a:ahLst/>
              <a:cxnLst/>
              <a:rect l="l" t="t" r="r" b="b"/>
              <a:pathLst>
                <a:path w="1519" h="920" extrusionOk="0">
                  <a:moveTo>
                    <a:pt x="1388" y="1"/>
                  </a:moveTo>
                  <a:cubicBezTo>
                    <a:pt x="1373" y="1"/>
                    <a:pt x="1358" y="4"/>
                    <a:pt x="1342" y="12"/>
                  </a:cubicBezTo>
                  <a:cubicBezTo>
                    <a:pt x="901" y="231"/>
                    <a:pt x="492" y="501"/>
                    <a:pt x="77" y="762"/>
                  </a:cubicBezTo>
                  <a:cubicBezTo>
                    <a:pt x="0" y="811"/>
                    <a:pt x="45" y="919"/>
                    <a:pt x="119" y="919"/>
                  </a:cubicBezTo>
                  <a:cubicBezTo>
                    <a:pt x="132" y="919"/>
                    <a:pt x="146" y="916"/>
                    <a:pt x="160" y="908"/>
                  </a:cubicBezTo>
                  <a:cubicBezTo>
                    <a:pt x="592" y="672"/>
                    <a:pt x="1027" y="446"/>
                    <a:pt x="1434" y="171"/>
                  </a:cubicBezTo>
                  <a:cubicBezTo>
                    <a:pt x="1519" y="114"/>
                    <a:pt x="1470" y="1"/>
                    <a:pt x="13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1"/>
            <p:cNvSpPr/>
            <p:nvPr/>
          </p:nvSpPr>
          <p:spPr>
            <a:xfrm>
              <a:off x="4806700" y="2257932"/>
              <a:ext cx="24700" cy="38700"/>
            </a:xfrm>
            <a:custGeom>
              <a:avLst/>
              <a:gdLst/>
              <a:ahLst/>
              <a:cxnLst/>
              <a:rect l="l" t="t" r="r" b="b"/>
              <a:pathLst>
                <a:path w="988" h="1548" extrusionOk="0">
                  <a:moveTo>
                    <a:pt x="852" y="1"/>
                  </a:moveTo>
                  <a:cubicBezTo>
                    <a:pt x="820" y="1"/>
                    <a:pt x="789" y="18"/>
                    <a:pt x="771" y="59"/>
                  </a:cubicBezTo>
                  <a:cubicBezTo>
                    <a:pt x="571" y="512"/>
                    <a:pt x="402" y="937"/>
                    <a:pt x="80" y="1323"/>
                  </a:cubicBezTo>
                  <a:cubicBezTo>
                    <a:pt x="0" y="1419"/>
                    <a:pt x="83" y="1548"/>
                    <a:pt x="176" y="1548"/>
                  </a:cubicBezTo>
                  <a:cubicBezTo>
                    <a:pt x="205" y="1548"/>
                    <a:pt x="235" y="1535"/>
                    <a:pt x="261" y="1504"/>
                  </a:cubicBezTo>
                  <a:cubicBezTo>
                    <a:pt x="589" y="1128"/>
                    <a:pt x="905" y="651"/>
                    <a:pt x="977" y="148"/>
                  </a:cubicBezTo>
                  <a:cubicBezTo>
                    <a:pt x="987" y="72"/>
                    <a:pt x="917" y="1"/>
                    <a:pt x="85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1"/>
            <p:cNvSpPr/>
            <p:nvPr/>
          </p:nvSpPr>
          <p:spPr>
            <a:xfrm>
              <a:off x="4805300" y="1797282"/>
              <a:ext cx="25125" cy="56175"/>
            </a:xfrm>
            <a:custGeom>
              <a:avLst/>
              <a:gdLst/>
              <a:ahLst/>
              <a:cxnLst/>
              <a:rect l="l" t="t" r="r" b="b"/>
              <a:pathLst>
                <a:path w="1005" h="2247" extrusionOk="0">
                  <a:moveTo>
                    <a:pt x="108" y="0"/>
                  </a:moveTo>
                  <a:cubicBezTo>
                    <a:pt x="53" y="0"/>
                    <a:pt x="1" y="42"/>
                    <a:pt x="24" y="113"/>
                  </a:cubicBezTo>
                  <a:cubicBezTo>
                    <a:pt x="248" y="802"/>
                    <a:pt x="453" y="1531"/>
                    <a:pt x="765" y="2186"/>
                  </a:cubicBezTo>
                  <a:cubicBezTo>
                    <a:pt x="785" y="2229"/>
                    <a:pt x="821" y="2247"/>
                    <a:pt x="858" y="2247"/>
                  </a:cubicBezTo>
                  <a:cubicBezTo>
                    <a:pt x="929" y="2247"/>
                    <a:pt x="1005" y="2180"/>
                    <a:pt x="981" y="2096"/>
                  </a:cubicBezTo>
                  <a:cubicBezTo>
                    <a:pt x="794" y="1404"/>
                    <a:pt x="476" y="725"/>
                    <a:pt x="202" y="62"/>
                  </a:cubicBezTo>
                  <a:cubicBezTo>
                    <a:pt x="184" y="19"/>
                    <a:pt x="145" y="0"/>
                    <a:pt x="1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1"/>
            <p:cNvSpPr/>
            <p:nvPr/>
          </p:nvSpPr>
          <p:spPr>
            <a:xfrm>
              <a:off x="4759900" y="2329707"/>
              <a:ext cx="47550" cy="30675"/>
            </a:xfrm>
            <a:custGeom>
              <a:avLst/>
              <a:gdLst/>
              <a:ahLst/>
              <a:cxnLst/>
              <a:rect l="l" t="t" r="r" b="b"/>
              <a:pathLst>
                <a:path w="1902" h="1227" extrusionOk="0">
                  <a:moveTo>
                    <a:pt x="1748" y="0"/>
                  </a:moveTo>
                  <a:cubicBezTo>
                    <a:pt x="1723" y="0"/>
                    <a:pt x="1697" y="10"/>
                    <a:pt x="1676" y="33"/>
                  </a:cubicBezTo>
                  <a:cubicBezTo>
                    <a:pt x="1246" y="498"/>
                    <a:pt x="761" y="838"/>
                    <a:pt x="143" y="993"/>
                  </a:cubicBezTo>
                  <a:cubicBezTo>
                    <a:pt x="0" y="1031"/>
                    <a:pt x="51" y="1226"/>
                    <a:pt x="183" y="1226"/>
                  </a:cubicBezTo>
                  <a:cubicBezTo>
                    <a:pt x="191" y="1226"/>
                    <a:pt x="199" y="1225"/>
                    <a:pt x="207" y="1224"/>
                  </a:cubicBezTo>
                  <a:cubicBezTo>
                    <a:pt x="870" y="1106"/>
                    <a:pt x="1487" y="742"/>
                    <a:pt x="1851" y="170"/>
                  </a:cubicBezTo>
                  <a:cubicBezTo>
                    <a:pt x="1902" y="89"/>
                    <a:pt x="1825" y="0"/>
                    <a:pt x="174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1"/>
            <p:cNvSpPr/>
            <p:nvPr/>
          </p:nvSpPr>
          <p:spPr>
            <a:xfrm>
              <a:off x="4747000" y="1765157"/>
              <a:ext cx="34150" cy="19250"/>
            </a:xfrm>
            <a:custGeom>
              <a:avLst/>
              <a:gdLst/>
              <a:ahLst/>
              <a:cxnLst/>
              <a:rect l="l" t="t" r="r" b="b"/>
              <a:pathLst>
                <a:path w="1366" h="770" extrusionOk="0">
                  <a:moveTo>
                    <a:pt x="168" y="0"/>
                  </a:moveTo>
                  <a:cubicBezTo>
                    <a:pt x="151" y="0"/>
                    <a:pt x="135" y="1"/>
                    <a:pt x="118" y="1"/>
                  </a:cubicBezTo>
                  <a:cubicBezTo>
                    <a:pt x="1" y="6"/>
                    <a:pt x="1" y="184"/>
                    <a:pt x="118" y="184"/>
                  </a:cubicBezTo>
                  <a:cubicBezTo>
                    <a:pt x="575" y="186"/>
                    <a:pt x="890" y="421"/>
                    <a:pt x="1190" y="741"/>
                  </a:cubicBezTo>
                  <a:cubicBezTo>
                    <a:pt x="1209" y="761"/>
                    <a:pt x="1230" y="770"/>
                    <a:pt x="1251" y="770"/>
                  </a:cubicBezTo>
                  <a:cubicBezTo>
                    <a:pt x="1311" y="770"/>
                    <a:pt x="1365" y="697"/>
                    <a:pt x="1333" y="632"/>
                  </a:cubicBezTo>
                  <a:cubicBezTo>
                    <a:pt x="1126" y="211"/>
                    <a:pt x="620" y="0"/>
                    <a:pt x="16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1"/>
            <p:cNvSpPr/>
            <p:nvPr/>
          </p:nvSpPr>
          <p:spPr>
            <a:xfrm>
              <a:off x="4671500" y="2350332"/>
              <a:ext cx="53200" cy="14250"/>
            </a:xfrm>
            <a:custGeom>
              <a:avLst/>
              <a:gdLst/>
              <a:ahLst/>
              <a:cxnLst/>
              <a:rect l="l" t="t" r="r" b="b"/>
              <a:pathLst>
                <a:path w="2128" h="570" extrusionOk="0">
                  <a:moveTo>
                    <a:pt x="145" y="0"/>
                  </a:moveTo>
                  <a:cubicBezTo>
                    <a:pt x="54" y="0"/>
                    <a:pt x="0" y="157"/>
                    <a:pt x="98" y="198"/>
                  </a:cubicBezTo>
                  <a:cubicBezTo>
                    <a:pt x="613" y="422"/>
                    <a:pt x="1153" y="569"/>
                    <a:pt x="1710" y="569"/>
                  </a:cubicBezTo>
                  <a:cubicBezTo>
                    <a:pt x="1805" y="569"/>
                    <a:pt x="1900" y="565"/>
                    <a:pt x="1995" y="556"/>
                  </a:cubicBezTo>
                  <a:cubicBezTo>
                    <a:pt x="2124" y="545"/>
                    <a:pt x="2128" y="363"/>
                    <a:pt x="1995" y="355"/>
                  </a:cubicBezTo>
                  <a:cubicBezTo>
                    <a:pt x="1367" y="321"/>
                    <a:pt x="767" y="238"/>
                    <a:pt x="178" y="7"/>
                  </a:cubicBezTo>
                  <a:cubicBezTo>
                    <a:pt x="167" y="2"/>
                    <a:pt x="156" y="0"/>
                    <a:pt x="1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1"/>
            <p:cNvSpPr/>
            <p:nvPr/>
          </p:nvSpPr>
          <p:spPr>
            <a:xfrm>
              <a:off x="4658050" y="1763032"/>
              <a:ext cx="41050" cy="17200"/>
            </a:xfrm>
            <a:custGeom>
              <a:avLst/>
              <a:gdLst/>
              <a:ahLst/>
              <a:cxnLst/>
              <a:rect l="l" t="t" r="r" b="b"/>
              <a:pathLst>
                <a:path w="1642" h="688" extrusionOk="0">
                  <a:moveTo>
                    <a:pt x="1550" y="0"/>
                  </a:moveTo>
                  <a:cubicBezTo>
                    <a:pt x="1544" y="0"/>
                    <a:pt x="1538" y="1"/>
                    <a:pt x="1531" y="3"/>
                  </a:cubicBezTo>
                  <a:cubicBezTo>
                    <a:pt x="1286" y="80"/>
                    <a:pt x="1067" y="232"/>
                    <a:pt x="829" y="329"/>
                  </a:cubicBezTo>
                  <a:cubicBezTo>
                    <a:pt x="589" y="426"/>
                    <a:pt x="340" y="498"/>
                    <a:pt x="86" y="553"/>
                  </a:cubicBezTo>
                  <a:cubicBezTo>
                    <a:pt x="1" y="570"/>
                    <a:pt x="32" y="688"/>
                    <a:pt x="110" y="688"/>
                  </a:cubicBezTo>
                  <a:cubicBezTo>
                    <a:pt x="114" y="688"/>
                    <a:pt x="119" y="687"/>
                    <a:pt x="123" y="687"/>
                  </a:cubicBezTo>
                  <a:cubicBezTo>
                    <a:pt x="601" y="613"/>
                    <a:pt x="1243" y="474"/>
                    <a:pt x="1598" y="118"/>
                  </a:cubicBezTo>
                  <a:cubicBezTo>
                    <a:pt x="1642" y="77"/>
                    <a:pt x="1607" y="0"/>
                    <a:pt x="155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1"/>
            <p:cNvSpPr/>
            <p:nvPr/>
          </p:nvSpPr>
          <p:spPr>
            <a:xfrm>
              <a:off x="4597150" y="2326332"/>
              <a:ext cx="48375" cy="19000"/>
            </a:xfrm>
            <a:custGeom>
              <a:avLst/>
              <a:gdLst/>
              <a:ahLst/>
              <a:cxnLst/>
              <a:rect l="l" t="t" r="r" b="b"/>
              <a:pathLst>
                <a:path w="1935" h="760" extrusionOk="0">
                  <a:moveTo>
                    <a:pt x="102" y="1"/>
                  </a:moveTo>
                  <a:cubicBezTo>
                    <a:pt x="1" y="1"/>
                    <a:pt x="5" y="158"/>
                    <a:pt x="110" y="168"/>
                  </a:cubicBezTo>
                  <a:cubicBezTo>
                    <a:pt x="726" y="230"/>
                    <a:pt x="1241" y="454"/>
                    <a:pt x="1778" y="748"/>
                  </a:cubicBezTo>
                  <a:cubicBezTo>
                    <a:pt x="1793" y="756"/>
                    <a:pt x="1808" y="759"/>
                    <a:pt x="1821" y="759"/>
                  </a:cubicBezTo>
                  <a:cubicBezTo>
                    <a:pt x="1894" y="759"/>
                    <a:pt x="1934" y="657"/>
                    <a:pt x="1864" y="602"/>
                  </a:cubicBezTo>
                  <a:cubicBezTo>
                    <a:pt x="1365" y="223"/>
                    <a:pt x="728" y="50"/>
                    <a:pt x="110" y="1"/>
                  </a:cubicBezTo>
                  <a:cubicBezTo>
                    <a:pt x="107" y="1"/>
                    <a:pt x="104" y="1"/>
                    <a:pt x="1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1"/>
            <p:cNvSpPr/>
            <p:nvPr/>
          </p:nvSpPr>
          <p:spPr>
            <a:xfrm>
              <a:off x="4565550" y="1797432"/>
              <a:ext cx="40200" cy="23125"/>
            </a:xfrm>
            <a:custGeom>
              <a:avLst/>
              <a:gdLst/>
              <a:ahLst/>
              <a:cxnLst/>
              <a:rect l="l" t="t" r="r" b="b"/>
              <a:pathLst>
                <a:path w="1608" h="925" extrusionOk="0">
                  <a:moveTo>
                    <a:pt x="1504" y="0"/>
                  </a:moveTo>
                  <a:cubicBezTo>
                    <a:pt x="1491" y="0"/>
                    <a:pt x="1477" y="5"/>
                    <a:pt x="1463" y="15"/>
                  </a:cubicBezTo>
                  <a:cubicBezTo>
                    <a:pt x="1036" y="341"/>
                    <a:pt x="597" y="625"/>
                    <a:pt x="78" y="788"/>
                  </a:cubicBezTo>
                  <a:cubicBezTo>
                    <a:pt x="0" y="814"/>
                    <a:pt x="25" y="925"/>
                    <a:pt x="97" y="925"/>
                  </a:cubicBezTo>
                  <a:cubicBezTo>
                    <a:pt x="103" y="925"/>
                    <a:pt x="109" y="924"/>
                    <a:pt x="115" y="923"/>
                  </a:cubicBezTo>
                  <a:cubicBezTo>
                    <a:pt x="658" y="794"/>
                    <a:pt x="1175" y="551"/>
                    <a:pt x="1560" y="140"/>
                  </a:cubicBezTo>
                  <a:cubicBezTo>
                    <a:pt x="1608" y="89"/>
                    <a:pt x="1563" y="0"/>
                    <a:pt x="1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1"/>
            <p:cNvSpPr/>
            <p:nvPr/>
          </p:nvSpPr>
          <p:spPr>
            <a:xfrm>
              <a:off x="4503950" y="2311607"/>
              <a:ext cx="63350" cy="9250"/>
            </a:xfrm>
            <a:custGeom>
              <a:avLst/>
              <a:gdLst/>
              <a:ahLst/>
              <a:cxnLst/>
              <a:rect l="l" t="t" r="r" b="b"/>
              <a:pathLst>
                <a:path w="2534" h="370" extrusionOk="0">
                  <a:moveTo>
                    <a:pt x="785" y="1"/>
                  </a:moveTo>
                  <a:cubicBezTo>
                    <a:pt x="563" y="1"/>
                    <a:pt x="341" y="9"/>
                    <a:pt x="120" y="25"/>
                  </a:cubicBezTo>
                  <a:cubicBezTo>
                    <a:pt x="3" y="31"/>
                    <a:pt x="0" y="208"/>
                    <a:pt x="118" y="208"/>
                  </a:cubicBezTo>
                  <a:cubicBezTo>
                    <a:pt x="118" y="208"/>
                    <a:pt x="119" y="208"/>
                    <a:pt x="120" y="208"/>
                  </a:cubicBezTo>
                  <a:cubicBezTo>
                    <a:pt x="158" y="207"/>
                    <a:pt x="196" y="207"/>
                    <a:pt x="234" y="207"/>
                  </a:cubicBezTo>
                  <a:cubicBezTo>
                    <a:pt x="963" y="207"/>
                    <a:pt x="1679" y="275"/>
                    <a:pt x="2406" y="369"/>
                  </a:cubicBezTo>
                  <a:cubicBezTo>
                    <a:pt x="2410" y="370"/>
                    <a:pt x="2414" y="370"/>
                    <a:pt x="2418" y="370"/>
                  </a:cubicBezTo>
                  <a:cubicBezTo>
                    <a:pt x="2515" y="370"/>
                    <a:pt x="2534" y="199"/>
                    <a:pt x="2431" y="175"/>
                  </a:cubicBezTo>
                  <a:cubicBezTo>
                    <a:pt x="1890" y="53"/>
                    <a:pt x="1338" y="1"/>
                    <a:pt x="7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1"/>
            <p:cNvSpPr/>
            <p:nvPr/>
          </p:nvSpPr>
          <p:spPr>
            <a:xfrm>
              <a:off x="4465325" y="1819757"/>
              <a:ext cx="40200" cy="10550"/>
            </a:xfrm>
            <a:custGeom>
              <a:avLst/>
              <a:gdLst/>
              <a:ahLst/>
              <a:cxnLst/>
              <a:rect l="l" t="t" r="r" b="b"/>
              <a:pathLst>
                <a:path w="1608" h="422" extrusionOk="0">
                  <a:moveTo>
                    <a:pt x="96" y="0"/>
                  </a:moveTo>
                  <a:cubicBezTo>
                    <a:pt x="39" y="0"/>
                    <a:pt x="0" y="82"/>
                    <a:pt x="62" y="110"/>
                  </a:cubicBezTo>
                  <a:cubicBezTo>
                    <a:pt x="491" y="304"/>
                    <a:pt x="948" y="422"/>
                    <a:pt x="1420" y="422"/>
                  </a:cubicBezTo>
                  <a:cubicBezTo>
                    <a:pt x="1454" y="422"/>
                    <a:pt x="1488" y="421"/>
                    <a:pt x="1522" y="420"/>
                  </a:cubicBezTo>
                  <a:cubicBezTo>
                    <a:pt x="1607" y="418"/>
                    <a:pt x="1607" y="288"/>
                    <a:pt x="1522" y="286"/>
                  </a:cubicBezTo>
                  <a:cubicBezTo>
                    <a:pt x="1035" y="277"/>
                    <a:pt x="573" y="197"/>
                    <a:pt x="122" y="6"/>
                  </a:cubicBezTo>
                  <a:cubicBezTo>
                    <a:pt x="113" y="2"/>
                    <a:pt x="104" y="0"/>
                    <a:pt x="9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1"/>
            <p:cNvSpPr/>
            <p:nvPr/>
          </p:nvSpPr>
          <p:spPr>
            <a:xfrm>
              <a:off x="4382450" y="2322307"/>
              <a:ext cx="74275" cy="22425"/>
            </a:xfrm>
            <a:custGeom>
              <a:avLst/>
              <a:gdLst/>
              <a:ahLst/>
              <a:cxnLst/>
              <a:rect l="l" t="t" r="r" b="b"/>
              <a:pathLst>
                <a:path w="2971" h="897" extrusionOk="0">
                  <a:moveTo>
                    <a:pt x="2841" y="0"/>
                  </a:moveTo>
                  <a:cubicBezTo>
                    <a:pt x="2837" y="0"/>
                    <a:pt x="2834" y="0"/>
                    <a:pt x="2831" y="1"/>
                  </a:cubicBezTo>
                  <a:cubicBezTo>
                    <a:pt x="2354" y="66"/>
                    <a:pt x="1893" y="251"/>
                    <a:pt x="1447" y="428"/>
                  </a:cubicBezTo>
                  <a:cubicBezTo>
                    <a:pt x="1287" y="491"/>
                    <a:pt x="1087" y="617"/>
                    <a:pt x="911" y="617"/>
                  </a:cubicBezTo>
                  <a:cubicBezTo>
                    <a:pt x="899" y="617"/>
                    <a:pt x="888" y="616"/>
                    <a:pt x="877" y="615"/>
                  </a:cubicBezTo>
                  <a:cubicBezTo>
                    <a:pt x="632" y="592"/>
                    <a:pt x="364" y="319"/>
                    <a:pt x="163" y="184"/>
                  </a:cubicBezTo>
                  <a:cubicBezTo>
                    <a:pt x="146" y="172"/>
                    <a:pt x="130" y="168"/>
                    <a:pt x="115" y="168"/>
                  </a:cubicBezTo>
                  <a:cubicBezTo>
                    <a:pt x="43" y="168"/>
                    <a:pt x="1" y="281"/>
                    <a:pt x="73" y="336"/>
                  </a:cubicBezTo>
                  <a:cubicBezTo>
                    <a:pt x="246" y="470"/>
                    <a:pt x="612" y="858"/>
                    <a:pt x="817" y="892"/>
                  </a:cubicBezTo>
                  <a:cubicBezTo>
                    <a:pt x="834" y="895"/>
                    <a:pt x="851" y="896"/>
                    <a:pt x="868" y="896"/>
                  </a:cubicBezTo>
                  <a:cubicBezTo>
                    <a:pt x="998" y="896"/>
                    <a:pt x="1127" y="817"/>
                    <a:pt x="1248" y="770"/>
                  </a:cubicBezTo>
                  <a:cubicBezTo>
                    <a:pt x="1787" y="565"/>
                    <a:pt x="2357" y="426"/>
                    <a:pt x="2883" y="193"/>
                  </a:cubicBezTo>
                  <a:cubicBezTo>
                    <a:pt x="2971" y="155"/>
                    <a:pt x="2935" y="0"/>
                    <a:pt x="28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1"/>
            <p:cNvSpPr/>
            <p:nvPr/>
          </p:nvSpPr>
          <p:spPr>
            <a:xfrm>
              <a:off x="4365475" y="1774882"/>
              <a:ext cx="60850" cy="29150"/>
            </a:xfrm>
            <a:custGeom>
              <a:avLst/>
              <a:gdLst/>
              <a:ahLst/>
              <a:cxnLst/>
              <a:rect l="l" t="t" r="r" b="b"/>
              <a:pathLst>
                <a:path w="2434" h="1166" extrusionOk="0">
                  <a:moveTo>
                    <a:pt x="1141" y="0"/>
                  </a:moveTo>
                  <a:cubicBezTo>
                    <a:pt x="1140" y="0"/>
                    <a:pt x="1139" y="0"/>
                    <a:pt x="1138" y="0"/>
                  </a:cubicBezTo>
                  <a:cubicBezTo>
                    <a:pt x="1002" y="0"/>
                    <a:pt x="919" y="97"/>
                    <a:pt x="828" y="187"/>
                  </a:cubicBezTo>
                  <a:cubicBezTo>
                    <a:pt x="570" y="443"/>
                    <a:pt x="323" y="716"/>
                    <a:pt x="74" y="982"/>
                  </a:cubicBezTo>
                  <a:cubicBezTo>
                    <a:pt x="1" y="1059"/>
                    <a:pt x="72" y="1165"/>
                    <a:pt x="153" y="1165"/>
                  </a:cubicBezTo>
                  <a:cubicBezTo>
                    <a:pt x="176" y="1165"/>
                    <a:pt x="201" y="1156"/>
                    <a:pt x="223" y="1134"/>
                  </a:cubicBezTo>
                  <a:cubicBezTo>
                    <a:pt x="386" y="974"/>
                    <a:pt x="545" y="817"/>
                    <a:pt x="706" y="660"/>
                  </a:cubicBezTo>
                  <a:cubicBezTo>
                    <a:pt x="867" y="502"/>
                    <a:pt x="955" y="327"/>
                    <a:pt x="1131" y="327"/>
                  </a:cubicBezTo>
                  <a:cubicBezTo>
                    <a:pt x="1185" y="327"/>
                    <a:pt x="1248" y="344"/>
                    <a:pt x="1325" y="384"/>
                  </a:cubicBezTo>
                  <a:cubicBezTo>
                    <a:pt x="1646" y="547"/>
                    <a:pt x="1911" y="867"/>
                    <a:pt x="2219" y="1062"/>
                  </a:cubicBezTo>
                  <a:cubicBezTo>
                    <a:pt x="2238" y="1074"/>
                    <a:pt x="2257" y="1079"/>
                    <a:pt x="2275" y="1079"/>
                  </a:cubicBezTo>
                  <a:cubicBezTo>
                    <a:pt x="2363" y="1079"/>
                    <a:pt x="2434" y="959"/>
                    <a:pt x="2357" y="887"/>
                  </a:cubicBezTo>
                  <a:cubicBezTo>
                    <a:pt x="2128" y="672"/>
                    <a:pt x="1872" y="489"/>
                    <a:pt x="1627" y="300"/>
                  </a:cubicBezTo>
                  <a:cubicBezTo>
                    <a:pt x="1506" y="204"/>
                    <a:pt x="1315" y="0"/>
                    <a:pt x="11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1"/>
            <p:cNvSpPr/>
            <p:nvPr/>
          </p:nvSpPr>
          <p:spPr>
            <a:xfrm>
              <a:off x="4310950" y="2304757"/>
              <a:ext cx="52325" cy="15375"/>
            </a:xfrm>
            <a:custGeom>
              <a:avLst/>
              <a:gdLst/>
              <a:ahLst/>
              <a:cxnLst/>
              <a:rect l="l" t="t" r="r" b="b"/>
              <a:pathLst>
                <a:path w="2093" h="615" extrusionOk="0">
                  <a:moveTo>
                    <a:pt x="114" y="1"/>
                  </a:moveTo>
                  <a:cubicBezTo>
                    <a:pt x="1" y="1"/>
                    <a:pt x="4" y="176"/>
                    <a:pt x="118" y="184"/>
                  </a:cubicBezTo>
                  <a:cubicBezTo>
                    <a:pt x="766" y="228"/>
                    <a:pt x="1347" y="410"/>
                    <a:pt x="1957" y="611"/>
                  </a:cubicBezTo>
                  <a:cubicBezTo>
                    <a:pt x="1965" y="614"/>
                    <a:pt x="1973" y="615"/>
                    <a:pt x="1981" y="615"/>
                  </a:cubicBezTo>
                  <a:cubicBezTo>
                    <a:pt x="2054" y="615"/>
                    <a:pt x="2092" y="503"/>
                    <a:pt x="2019" y="463"/>
                  </a:cubicBezTo>
                  <a:cubicBezTo>
                    <a:pt x="1440" y="144"/>
                    <a:pt x="772" y="31"/>
                    <a:pt x="118" y="1"/>
                  </a:cubicBezTo>
                  <a:cubicBezTo>
                    <a:pt x="117" y="1"/>
                    <a:pt x="116" y="1"/>
                    <a:pt x="1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1"/>
            <p:cNvSpPr/>
            <p:nvPr/>
          </p:nvSpPr>
          <p:spPr>
            <a:xfrm>
              <a:off x="4285900" y="1819282"/>
              <a:ext cx="38450" cy="12150"/>
            </a:xfrm>
            <a:custGeom>
              <a:avLst/>
              <a:gdLst/>
              <a:ahLst/>
              <a:cxnLst/>
              <a:rect l="l" t="t" r="r" b="b"/>
              <a:pathLst>
                <a:path w="1538" h="486" extrusionOk="0">
                  <a:moveTo>
                    <a:pt x="1410" y="1"/>
                  </a:moveTo>
                  <a:cubicBezTo>
                    <a:pt x="1396" y="1"/>
                    <a:pt x="1382" y="4"/>
                    <a:pt x="1368" y="11"/>
                  </a:cubicBezTo>
                  <a:cubicBezTo>
                    <a:pt x="1046" y="174"/>
                    <a:pt x="750" y="298"/>
                    <a:pt x="408" y="298"/>
                  </a:cubicBezTo>
                  <a:cubicBezTo>
                    <a:pt x="323" y="298"/>
                    <a:pt x="236" y="291"/>
                    <a:pt x="144" y="274"/>
                  </a:cubicBezTo>
                  <a:cubicBezTo>
                    <a:pt x="138" y="273"/>
                    <a:pt x="132" y="272"/>
                    <a:pt x="126" y="272"/>
                  </a:cubicBezTo>
                  <a:cubicBezTo>
                    <a:pt x="35" y="272"/>
                    <a:pt x="1" y="412"/>
                    <a:pt x="100" y="437"/>
                  </a:cubicBezTo>
                  <a:cubicBezTo>
                    <a:pt x="236" y="468"/>
                    <a:pt x="381" y="486"/>
                    <a:pt x="526" y="486"/>
                  </a:cubicBezTo>
                  <a:cubicBezTo>
                    <a:pt x="872" y="486"/>
                    <a:pt x="1223" y="387"/>
                    <a:pt x="1474" y="150"/>
                  </a:cubicBezTo>
                  <a:cubicBezTo>
                    <a:pt x="1538" y="90"/>
                    <a:pt x="1482" y="1"/>
                    <a:pt x="141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1"/>
            <p:cNvSpPr/>
            <p:nvPr/>
          </p:nvSpPr>
          <p:spPr>
            <a:xfrm>
              <a:off x="4207725" y="2319407"/>
              <a:ext cx="44200" cy="13550"/>
            </a:xfrm>
            <a:custGeom>
              <a:avLst/>
              <a:gdLst/>
              <a:ahLst/>
              <a:cxnLst/>
              <a:rect l="l" t="t" r="r" b="b"/>
              <a:pathLst>
                <a:path w="1768" h="542" extrusionOk="0">
                  <a:moveTo>
                    <a:pt x="1684" y="1"/>
                  </a:moveTo>
                  <a:cubicBezTo>
                    <a:pt x="1680" y="1"/>
                    <a:pt x="1675" y="1"/>
                    <a:pt x="1671" y="2"/>
                  </a:cubicBezTo>
                  <a:cubicBezTo>
                    <a:pt x="1131" y="73"/>
                    <a:pt x="600" y="268"/>
                    <a:pt x="76" y="417"/>
                  </a:cubicBezTo>
                  <a:cubicBezTo>
                    <a:pt x="0" y="439"/>
                    <a:pt x="25" y="542"/>
                    <a:pt x="92" y="542"/>
                  </a:cubicBezTo>
                  <a:cubicBezTo>
                    <a:pt x="97" y="542"/>
                    <a:pt x="102" y="541"/>
                    <a:pt x="108" y="540"/>
                  </a:cubicBezTo>
                  <a:cubicBezTo>
                    <a:pt x="634" y="425"/>
                    <a:pt x="1189" y="346"/>
                    <a:pt x="1692" y="156"/>
                  </a:cubicBezTo>
                  <a:cubicBezTo>
                    <a:pt x="1764" y="128"/>
                    <a:pt x="1768" y="1"/>
                    <a:pt x="168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1"/>
            <p:cNvSpPr/>
            <p:nvPr/>
          </p:nvSpPr>
          <p:spPr>
            <a:xfrm>
              <a:off x="4189175" y="1808657"/>
              <a:ext cx="52725" cy="18650"/>
            </a:xfrm>
            <a:custGeom>
              <a:avLst/>
              <a:gdLst/>
              <a:ahLst/>
              <a:cxnLst/>
              <a:rect l="l" t="t" r="r" b="b"/>
              <a:pathLst>
                <a:path w="2109" h="746" extrusionOk="0">
                  <a:moveTo>
                    <a:pt x="126" y="1"/>
                  </a:moveTo>
                  <a:cubicBezTo>
                    <a:pt x="51" y="1"/>
                    <a:pt x="0" y="112"/>
                    <a:pt x="81" y="156"/>
                  </a:cubicBezTo>
                  <a:cubicBezTo>
                    <a:pt x="592" y="455"/>
                    <a:pt x="1238" y="746"/>
                    <a:pt x="1850" y="746"/>
                  </a:cubicBezTo>
                  <a:cubicBezTo>
                    <a:pt x="1896" y="746"/>
                    <a:pt x="1943" y="744"/>
                    <a:pt x="1989" y="741"/>
                  </a:cubicBezTo>
                  <a:cubicBezTo>
                    <a:pt x="2078" y="734"/>
                    <a:pt x="2108" y="598"/>
                    <a:pt x="2009" y="573"/>
                  </a:cubicBezTo>
                  <a:cubicBezTo>
                    <a:pt x="1358" y="411"/>
                    <a:pt x="774" y="339"/>
                    <a:pt x="166" y="11"/>
                  </a:cubicBezTo>
                  <a:cubicBezTo>
                    <a:pt x="152" y="4"/>
                    <a:pt x="139" y="1"/>
                    <a:pt x="12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1"/>
            <p:cNvSpPr/>
            <p:nvPr/>
          </p:nvSpPr>
          <p:spPr>
            <a:xfrm>
              <a:off x="4114275" y="2349807"/>
              <a:ext cx="45850" cy="13175"/>
            </a:xfrm>
            <a:custGeom>
              <a:avLst/>
              <a:gdLst/>
              <a:ahLst/>
              <a:cxnLst/>
              <a:rect l="l" t="t" r="r" b="b"/>
              <a:pathLst>
                <a:path w="1834" h="527" extrusionOk="0">
                  <a:moveTo>
                    <a:pt x="1704" y="1"/>
                  </a:moveTo>
                  <a:cubicBezTo>
                    <a:pt x="1698" y="1"/>
                    <a:pt x="1693" y="1"/>
                    <a:pt x="1687" y="2"/>
                  </a:cubicBezTo>
                  <a:cubicBezTo>
                    <a:pt x="1154" y="102"/>
                    <a:pt x="627" y="235"/>
                    <a:pt x="98" y="362"/>
                  </a:cubicBezTo>
                  <a:cubicBezTo>
                    <a:pt x="1" y="386"/>
                    <a:pt x="34" y="527"/>
                    <a:pt x="127" y="527"/>
                  </a:cubicBezTo>
                  <a:cubicBezTo>
                    <a:pt x="133" y="527"/>
                    <a:pt x="139" y="526"/>
                    <a:pt x="145" y="525"/>
                  </a:cubicBezTo>
                  <a:cubicBezTo>
                    <a:pt x="676" y="411"/>
                    <a:pt x="1209" y="305"/>
                    <a:pt x="1734" y="167"/>
                  </a:cubicBezTo>
                  <a:cubicBezTo>
                    <a:pt x="1834" y="139"/>
                    <a:pt x="1798" y="1"/>
                    <a:pt x="17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1"/>
            <p:cNvSpPr/>
            <p:nvPr/>
          </p:nvSpPr>
          <p:spPr>
            <a:xfrm>
              <a:off x="4103250" y="1773182"/>
              <a:ext cx="39275" cy="20825"/>
            </a:xfrm>
            <a:custGeom>
              <a:avLst/>
              <a:gdLst/>
              <a:ahLst/>
              <a:cxnLst/>
              <a:rect l="l" t="t" r="r" b="b"/>
              <a:pathLst>
                <a:path w="1571" h="833" extrusionOk="0">
                  <a:moveTo>
                    <a:pt x="119" y="1"/>
                  </a:moveTo>
                  <a:cubicBezTo>
                    <a:pt x="29" y="1"/>
                    <a:pt x="1" y="146"/>
                    <a:pt x="101" y="184"/>
                  </a:cubicBezTo>
                  <a:cubicBezTo>
                    <a:pt x="558" y="354"/>
                    <a:pt x="974" y="587"/>
                    <a:pt x="1403" y="819"/>
                  </a:cubicBezTo>
                  <a:cubicBezTo>
                    <a:pt x="1420" y="828"/>
                    <a:pt x="1436" y="832"/>
                    <a:pt x="1451" y="832"/>
                  </a:cubicBezTo>
                  <a:cubicBezTo>
                    <a:pt x="1529" y="832"/>
                    <a:pt x="1571" y="719"/>
                    <a:pt x="1495" y="659"/>
                  </a:cubicBezTo>
                  <a:cubicBezTo>
                    <a:pt x="1098" y="354"/>
                    <a:pt x="623" y="158"/>
                    <a:pt x="149" y="6"/>
                  </a:cubicBezTo>
                  <a:cubicBezTo>
                    <a:pt x="138" y="3"/>
                    <a:pt x="128" y="1"/>
                    <a:pt x="1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1"/>
            <p:cNvSpPr/>
            <p:nvPr/>
          </p:nvSpPr>
          <p:spPr>
            <a:xfrm>
              <a:off x="4013850" y="2341657"/>
              <a:ext cx="45850" cy="24725"/>
            </a:xfrm>
            <a:custGeom>
              <a:avLst/>
              <a:gdLst/>
              <a:ahLst/>
              <a:cxnLst/>
              <a:rect l="l" t="t" r="r" b="b"/>
              <a:pathLst>
                <a:path w="1834" h="989" extrusionOk="0">
                  <a:moveTo>
                    <a:pt x="107" y="0"/>
                  </a:moveTo>
                  <a:cubicBezTo>
                    <a:pt x="54" y="0"/>
                    <a:pt x="1" y="55"/>
                    <a:pt x="35" y="116"/>
                  </a:cubicBezTo>
                  <a:cubicBezTo>
                    <a:pt x="346" y="634"/>
                    <a:pt x="906" y="989"/>
                    <a:pt x="1507" y="989"/>
                  </a:cubicBezTo>
                  <a:cubicBezTo>
                    <a:pt x="1581" y="989"/>
                    <a:pt x="1656" y="984"/>
                    <a:pt x="1731" y="972"/>
                  </a:cubicBezTo>
                  <a:cubicBezTo>
                    <a:pt x="1833" y="959"/>
                    <a:pt x="1807" y="793"/>
                    <a:pt x="1708" y="793"/>
                  </a:cubicBezTo>
                  <a:cubicBezTo>
                    <a:pt x="1707" y="793"/>
                    <a:pt x="1706" y="793"/>
                    <a:pt x="1705" y="793"/>
                  </a:cubicBezTo>
                  <a:cubicBezTo>
                    <a:pt x="1691" y="793"/>
                    <a:pt x="1678" y="793"/>
                    <a:pt x="1664" y="793"/>
                  </a:cubicBezTo>
                  <a:cubicBezTo>
                    <a:pt x="1059" y="793"/>
                    <a:pt x="511" y="561"/>
                    <a:pt x="172" y="38"/>
                  </a:cubicBezTo>
                  <a:cubicBezTo>
                    <a:pt x="156" y="11"/>
                    <a:pt x="131" y="0"/>
                    <a:pt x="10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1"/>
            <p:cNvSpPr/>
            <p:nvPr/>
          </p:nvSpPr>
          <p:spPr>
            <a:xfrm>
              <a:off x="4006925" y="1772107"/>
              <a:ext cx="42050" cy="15675"/>
            </a:xfrm>
            <a:custGeom>
              <a:avLst/>
              <a:gdLst/>
              <a:ahLst/>
              <a:cxnLst/>
              <a:rect l="l" t="t" r="r" b="b"/>
              <a:pathLst>
                <a:path w="1682" h="627" extrusionOk="0">
                  <a:moveTo>
                    <a:pt x="1365" y="0"/>
                  </a:moveTo>
                  <a:cubicBezTo>
                    <a:pt x="905" y="0"/>
                    <a:pt x="450" y="194"/>
                    <a:pt x="80" y="455"/>
                  </a:cubicBezTo>
                  <a:cubicBezTo>
                    <a:pt x="0" y="511"/>
                    <a:pt x="47" y="627"/>
                    <a:pt x="124" y="627"/>
                  </a:cubicBezTo>
                  <a:cubicBezTo>
                    <a:pt x="139" y="627"/>
                    <a:pt x="155" y="622"/>
                    <a:pt x="171" y="612"/>
                  </a:cubicBezTo>
                  <a:cubicBezTo>
                    <a:pt x="606" y="338"/>
                    <a:pt x="1054" y="256"/>
                    <a:pt x="1557" y="204"/>
                  </a:cubicBezTo>
                  <a:cubicBezTo>
                    <a:pt x="1682" y="190"/>
                    <a:pt x="1680" y="26"/>
                    <a:pt x="1557" y="12"/>
                  </a:cubicBezTo>
                  <a:cubicBezTo>
                    <a:pt x="1493" y="4"/>
                    <a:pt x="1429" y="0"/>
                    <a:pt x="13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1"/>
            <p:cNvSpPr/>
            <p:nvPr/>
          </p:nvSpPr>
          <p:spPr>
            <a:xfrm>
              <a:off x="3970725" y="2280457"/>
              <a:ext cx="17225" cy="36325"/>
            </a:xfrm>
            <a:custGeom>
              <a:avLst/>
              <a:gdLst/>
              <a:ahLst/>
              <a:cxnLst/>
              <a:rect l="l" t="t" r="r" b="b"/>
              <a:pathLst>
                <a:path w="689" h="1453" extrusionOk="0">
                  <a:moveTo>
                    <a:pt x="108" y="1"/>
                  </a:moveTo>
                  <a:cubicBezTo>
                    <a:pt x="53" y="1"/>
                    <a:pt x="0" y="43"/>
                    <a:pt x="22" y="112"/>
                  </a:cubicBezTo>
                  <a:cubicBezTo>
                    <a:pt x="163" y="544"/>
                    <a:pt x="307" y="969"/>
                    <a:pt x="482" y="1389"/>
                  </a:cubicBezTo>
                  <a:cubicBezTo>
                    <a:pt x="500" y="1433"/>
                    <a:pt x="540" y="1452"/>
                    <a:pt x="578" y="1452"/>
                  </a:cubicBezTo>
                  <a:cubicBezTo>
                    <a:pt x="635" y="1452"/>
                    <a:pt x="688" y="1410"/>
                    <a:pt x="667" y="1338"/>
                  </a:cubicBezTo>
                  <a:cubicBezTo>
                    <a:pt x="532" y="904"/>
                    <a:pt x="371" y="484"/>
                    <a:pt x="202" y="64"/>
                  </a:cubicBezTo>
                  <a:cubicBezTo>
                    <a:pt x="184" y="20"/>
                    <a:pt x="145" y="1"/>
                    <a:pt x="1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1"/>
            <p:cNvSpPr/>
            <p:nvPr/>
          </p:nvSpPr>
          <p:spPr>
            <a:xfrm>
              <a:off x="3975600" y="1823057"/>
              <a:ext cx="7875" cy="31525"/>
            </a:xfrm>
            <a:custGeom>
              <a:avLst/>
              <a:gdLst/>
              <a:ahLst/>
              <a:cxnLst/>
              <a:rect l="l" t="t" r="r" b="b"/>
              <a:pathLst>
                <a:path w="315" h="1261" extrusionOk="0">
                  <a:moveTo>
                    <a:pt x="227" y="1"/>
                  </a:moveTo>
                  <a:cubicBezTo>
                    <a:pt x="206" y="1"/>
                    <a:pt x="186" y="11"/>
                    <a:pt x="176" y="36"/>
                  </a:cubicBezTo>
                  <a:cubicBezTo>
                    <a:pt x="16" y="409"/>
                    <a:pt x="0" y="828"/>
                    <a:pt x="54" y="1228"/>
                  </a:cubicBezTo>
                  <a:cubicBezTo>
                    <a:pt x="57" y="1250"/>
                    <a:pt x="75" y="1260"/>
                    <a:pt x="94" y="1260"/>
                  </a:cubicBezTo>
                  <a:cubicBezTo>
                    <a:pt x="118" y="1260"/>
                    <a:pt x="144" y="1244"/>
                    <a:pt x="144" y="1216"/>
                  </a:cubicBezTo>
                  <a:cubicBezTo>
                    <a:pt x="132" y="823"/>
                    <a:pt x="210" y="465"/>
                    <a:pt x="303" y="89"/>
                  </a:cubicBezTo>
                  <a:cubicBezTo>
                    <a:pt x="315" y="41"/>
                    <a:pt x="269" y="1"/>
                    <a:pt x="2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1"/>
            <p:cNvSpPr/>
            <p:nvPr/>
          </p:nvSpPr>
          <p:spPr>
            <a:xfrm>
              <a:off x="3910025" y="2254732"/>
              <a:ext cx="38900" cy="19925"/>
            </a:xfrm>
            <a:custGeom>
              <a:avLst/>
              <a:gdLst/>
              <a:ahLst/>
              <a:cxnLst/>
              <a:rect l="l" t="t" r="r" b="b"/>
              <a:pathLst>
                <a:path w="1556" h="797" extrusionOk="0">
                  <a:moveTo>
                    <a:pt x="1434" y="1"/>
                  </a:moveTo>
                  <a:cubicBezTo>
                    <a:pt x="1424" y="1"/>
                    <a:pt x="1413" y="3"/>
                    <a:pt x="1402" y="8"/>
                  </a:cubicBezTo>
                  <a:cubicBezTo>
                    <a:pt x="963" y="187"/>
                    <a:pt x="508" y="356"/>
                    <a:pt x="93" y="592"/>
                  </a:cubicBezTo>
                  <a:cubicBezTo>
                    <a:pt x="0" y="643"/>
                    <a:pt x="46" y="796"/>
                    <a:pt x="140" y="796"/>
                  </a:cubicBezTo>
                  <a:cubicBezTo>
                    <a:pt x="151" y="796"/>
                    <a:pt x="163" y="794"/>
                    <a:pt x="176" y="790"/>
                  </a:cubicBezTo>
                  <a:cubicBezTo>
                    <a:pt x="626" y="628"/>
                    <a:pt x="1049" y="393"/>
                    <a:pt x="1474" y="176"/>
                  </a:cubicBezTo>
                  <a:cubicBezTo>
                    <a:pt x="1556" y="135"/>
                    <a:pt x="1514" y="1"/>
                    <a:pt x="1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1"/>
            <p:cNvSpPr/>
            <p:nvPr/>
          </p:nvSpPr>
          <p:spPr>
            <a:xfrm>
              <a:off x="3892675" y="1831682"/>
              <a:ext cx="52650" cy="38175"/>
            </a:xfrm>
            <a:custGeom>
              <a:avLst/>
              <a:gdLst/>
              <a:ahLst/>
              <a:cxnLst/>
              <a:rect l="l" t="t" r="r" b="b"/>
              <a:pathLst>
                <a:path w="2106" h="1527" extrusionOk="0">
                  <a:moveTo>
                    <a:pt x="94" y="0"/>
                  </a:moveTo>
                  <a:cubicBezTo>
                    <a:pt x="34" y="0"/>
                    <a:pt x="0" y="103"/>
                    <a:pt x="63" y="132"/>
                  </a:cubicBezTo>
                  <a:cubicBezTo>
                    <a:pt x="794" y="467"/>
                    <a:pt x="1343" y="959"/>
                    <a:pt x="1920" y="1503"/>
                  </a:cubicBezTo>
                  <a:cubicBezTo>
                    <a:pt x="1937" y="1520"/>
                    <a:pt x="1958" y="1527"/>
                    <a:pt x="1978" y="1527"/>
                  </a:cubicBezTo>
                  <a:cubicBezTo>
                    <a:pt x="2042" y="1527"/>
                    <a:pt x="2106" y="1460"/>
                    <a:pt x="2059" y="1398"/>
                  </a:cubicBezTo>
                  <a:cubicBezTo>
                    <a:pt x="1588" y="748"/>
                    <a:pt x="849" y="303"/>
                    <a:pt x="117" y="5"/>
                  </a:cubicBezTo>
                  <a:cubicBezTo>
                    <a:pt x="109" y="2"/>
                    <a:pt x="102" y="0"/>
                    <a:pt x="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1"/>
            <p:cNvSpPr/>
            <p:nvPr/>
          </p:nvSpPr>
          <p:spPr>
            <a:xfrm>
              <a:off x="3838225" y="2283457"/>
              <a:ext cx="35725" cy="13825"/>
            </a:xfrm>
            <a:custGeom>
              <a:avLst/>
              <a:gdLst/>
              <a:ahLst/>
              <a:cxnLst/>
              <a:rect l="l" t="t" r="r" b="b"/>
              <a:pathLst>
                <a:path w="1429" h="553" extrusionOk="0">
                  <a:moveTo>
                    <a:pt x="1302" y="1"/>
                  </a:moveTo>
                  <a:cubicBezTo>
                    <a:pt x="1286" y="1"/>
                    <a:pt x="1270" y="6"/>
                    <a:pt x="1253" y="18"/>
                  </a:cubicBezTo>
                  <a:cubicBezTo>
                    <a:pt x="997" y="204"/>
                    <a:pt x="709" y="268"/>
                    <a:pt x="409" y="268"/>
                  </a:cubicBezTo>
                  <a:cubicBezTo>
                    <a:pt x="327" y="268"/>
                    <a:pt x="243" y="263"/>
                    <a:pt x="159" y="255"/>
                  </a:cubicBezTo>
                  <a:cubicBezTo>
                    <a:pt x="156" y="254"/>
                    <a:pt x="153" y="254"/>
                    <a:pt x="150" y="254"/>
                  </a:cubicBezTo>
                  <a:cubicBezTo>
                    <a:pt x="48" y="254"/>
                    <a:pt x="1" y="427"/>
                    <a:pt x="102" y="470"/>
                  </a:cubicBezTo>
                  <a:cubicBezTo>
                    <a:pt x="236" y="526"/>
                    <a:pt x="374" y="553"/>
                    <a:pt x="510" y="553"/>
                  </a:cubicBezTo>
                  <a:cubicBezTo>
                    <a:pt x="830" y="553"/>
                    <a:pt x="1140" y="407"/>
                    <a:pt x="1370" y="167"/>
                  </a:cubicBezTo>
                  <a:cubicBezTo>
                    <a:pt x="1428" y="107"/>
                    <a:pt x="1374" y="1"/>
                    <a:pt x="13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1"/>
            <p:cNvSpPr/>
            <p:nvPr/>
          </p:nvSpPr>
          <p:spPr>
            <a:xfrm>
              <a:off x="3822050" y="1801907"/>
              <a:ext cx="37275" cy="18025"/>
            </a:xfrm>
            <a:custGeom>
              <a:avLst/>
              <a:gdLst/>
              <a:ahLst/>
              <a:cxnLst/>
              <a:rect l="l" t="t" r="r" b="b"/>
              <a:pathLst>
                <a:path w="1491" h="721" extrusionOk="0">
                  <a:moveTo>
                    <a:pt x="83" y="1"/>
                  </a:moveTo>
                  <a:cubicBezTo>
                    <a:pt x="31" y="1"/>
                    <a:pt x="0" y="89"/>
                    <a:pt x="56" y="116"/>
                  </a:cubicBezTo>
                  <a:cubicBezTo>
                    <a:pt x="481" y="323"/>
                    <a:pt x="908" y="551"/>
                    <a:pt x="1351" y="716"/>
                  </a:cubicBezTo>
                  <a:cubicBezTo>
                    <a:pt x="1360" y="719"/>
                    <a:pt x="1368" y="721"/>
                    <a:pt x="1377" y="721"/>
                  </a:cubicBezTo>
                  <a:cubicBezTo>
                    <a:pt x="1449" y="721"/>
                    <a:pt x="1490" y="603"/>
                    <a:pt x="1416" y="563"/>
                  </a:cubicBezTo>
                  <a:cubicBezTo>
                    <a:pt x="995" y="344"/>
                    <a:pt x="540" y="182"/>
                    <a:pt x="102" y="5"/>
                  </a:cubicBezTo>
                  <a:cubicBezTo>
                    <a:pt x="96" y="2"/>
                    <a:pt x="89" y="1"/>
                    <a:pt x="8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1"/>
            <p:cNvSpPr/>
            <p:nvPr/>
          </p:nvSpPr>
          <p:spPr>
            <a:xfrm>
              <a:off x="3764175" y="2279357"/>
              <a:ext cx="41775" cy="19725"/>
            </a:xfrm>
            <a:custGeom>
              <a:avLst/>
              <a:gdLst/>
              <a:ahLst/>
              <a:cxnLst/>
              <a:rect l="l" t="t" r="r" b="b"/>
              <a:pathLst>
                <a:path w="1671" h="789" extrusionOk="0">
                  <a:moveTo>
                    <a:pt x="145" y="0"/>
                  </a:moveTo>
                  <a:cubicBezTo>
                    <a:pt x="73" y="0"/>
                    <a:pt x="1" y="58"/>
                    <a:pt x="34" y="138"/>
                  </a:cubicBezTo>
                  <a:cubicBezTo>
                    <a:pt x="203" y="559"/>
                    <a:pt x="605" y="789"/>
                    <a:pt x="1022" y="789"/>
                  </a:cubicBezTo>
                  <a:cubicBezTo>
                    <a:pt x="1217" y="789"/>
                    <a:pt x="1416" y="738"/>
                    <a:pt x="1595" y="634"/>
                  </a:cubicBezTo>
                  <a:cubicBezTo>
                    <a:pt x="1670" y="589"/>
                    <a:pt x="1625" y="488"/>
                    <a:pt x="1555" y="488"/>
                  </a:cubicBezTo>
                  <a:cubicBezTo>
                    <a:pt x="1543" y="488"/>
                    <a:pt x="1530" y="491"/>
                    <a:pt x="1517" y="498"/>
                  </a:cubicBezTo>
                  <a:cubicBezTo>
                    <a:pt x="1394" y="558"/>
                    <a:pt x="1264" y="585"/>
                    <a:pt x="1136" y="585"/>
                  </a:cubicBezTo>
                  <a:cubicBezTo>
                    <a:pt x="776" y="585"/>
                    <a:pt x="424" y="369"/>
                    <a:pt x="240" y="52"/>
                  </a:cubicBezTo>
                  <a:cubicBezTo>
                    <a:pt x="219" y="16"/>
                    <a:pt x="182" y="0"/>
                    <a:pt x="1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1"/>
            <p:cNvSpPr/>
            <p:nvPr/>
          </p:nvSpPr>
          <p:spPr>
            <a:xfrm>
              <a:off x="3753525" y="1805932"/>
              <a:ext cx="27750" cy="34625"/>
            </a:xfrm>
            <a:custGeom>
              <a:avLst/>
              <a:gdLst/>
              <a:ahLst/>
              <a:cxnLst/>
              <a:rect l="l" t="t" r="r" b="b"/>
              <a:pathLst>
                <a:path w="1110" h="1385" extrusionOk="0">
                  <a:moveTo>
                    <a:pt x="977" y="1"/>
                  </a:moveTo>
                  <a:cubicBezTo>
                    <a:pt x="972" y="1"/>
                    <a:pt x="967" y="2"/>
                    <a:pt x="961" y="3"/>
                  </a:cubicBezTo>
                  <a:cubicBezTo>
                    <a:pt x="366" y="123"/>
                    <a:pt x="1" y="748"/>
                    <a:pt x="52" y="1328"/>
                  </a:cubicBezTo>
                  <a:cubicBezTo>
                    <a:pt x="54" y="1366"/>
                    <a:pt x="83" y="1385"/>
                    <a:pt x="112" y="1385"/>
                  </a:cubicBezTo>
                  <a:cubicBezTo>
                    <a:pt x="140" y="1385"/>
                    <a:pt x="167" y="1366"/>
                    <a:pt x="167" y="1328"/>
                  </a:cubicBezTo>
                  <a:cubicBezTo>
                    <a:pt x="176" y="774"/>
                    <a:pt x="541" y="374"/>
                    <a:pt x="1024" y="155"/>
                  </a:cubicBezTo>
                  <a:cubicBezTo>
                    <a:pt x="1110" y="117"/>
                    <a:pt x="1055" y="1"/>
                    <a:pt x="97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1"/>
            <p:cNvSpPr/>
            <p:nvPr/>
          </p:nvSpPr>
          <p:spPr>
            <a:xfrm>
              <a:off x="3752325" y="2105107"/>
              <a:ext cx="25575" cy="51100"/>
            </a:xfrm>
            <a:custGeom>
              <a:avLst/>
              <a:gdLst/>
              <a:ahLst/>
              <a:cxnLst/>
              <a:rect l="l" t="t" r="r" b="b"/>
              <a:pathLst>
                <a:path w="1023" h="2044" extrusionOk="0">
                  <a:moveTo>
                    <a:pt x="887" y="1"/>
                  </a:moveTo>
                  <a:cubicBezTo>
                    <a:pt x="853" y="1"/>
                    <a:pt x="820" y="20"/>
                    <a:pt x="808" y="62"/>
                  </a:cubicBezTo>
                  <a:cubicBezTo>
                    <a:pt x="629" y="726"/>
                    <a:pt x="486" y="1319"/>
                    <a:pt x="56" y="1880"/>
                  </a:cubicBezTo>
                  <a:cubicBezTo>
                    <a:pt x="0" y="1953"/>
                    <a:pt x="81" y="2043"/>
                    <a:pt x="157" y="2043"/>
                  </a:cubicBezTo>
                  <a:cubicBezTo>
                    <a:pt x="183" y="2043"/>
                    <a:pt x="208" y="2033"/>
                    <a:pt x="227" y="2009"/>
                  </a:cubicBezTo>
                  <a:cubicBezTo>
                    <a:pt x="645" y="1485"/>
                    <a:pt x="1023" y="778"/>
                    <a:pt x="979" y="86"/>
                  </a:cubicBezTo>
                  <a:cubicBezTo>
                    <a:pt x="975" y="32"/>
                    <a:pt x="930" y="1"/>
                    <a:pt x="8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1"/>
            <p:cNvSpPr/>
            <p:nvPr/>
          </p:nvSpPr>
          <p:spPr>
            <a:xfrm>
              <a:off x="3741450" y="2044182"/>
              <a:ext cx="28100" cy="32425"/>
            </a:xfrm>
            <a:custGeom>
              <a:avLst/>
              <a:gdLst/>
              <a:ahLst/>
              <a:cxnLst/>
              <a:rect l="l" t="t" r="r" b="b"/>
              <a:pathLst>
                <a:path w="1124" h="1297" extrusionOk="0">
                  <a:moveTo>
                    <a:pt x="154" y="0"/>
                  </a:moveTo>
                  <a:cubicBezTo>
                    <a:pt x="74" y="0"/>
                    <a:pt x="0" y="98"/>
                    <a:pt x="52" y="171"/>
                  </a:cubicBezTo>
                  <a:cubicBezTo>
                    <a:pt x="183" y="360"/>
                    <a:pt x="392" y="473"/>
                    <a:pt x="546" y="639"/>
                  </a:cubicBezTo>
                  <a:cubicBezTo>
                    <a:pt x="724" y="823"/>
                    <a:pt x="863" y="1036"/>
                    <a:pt x="980" y="1262"/>
                  </a:cubicBezTo>
                  <a:cubicBezTo>
                    <a:pt x="993" y="1286"/>
                    <a:pt x="1015" y="1297"/>
                    <a:pt x="1038" y="1297"/>
                  </a:cubicBezTo>
                  <a:cubicBezTo>
                    <a:pt x="1080" y="1297"/>
                    <a:pt x="1124" y="1259"/>
                    <a:pt x="1108" y="1209"/>
                  </a:cubicBezTo>
                  <a:cubicBezTo>
                    <a:pt x="1020" y="953"/>
                    <a:pt x="895" y="715"/>
                    <a:pt x="733" y="495"/>
                  </a:cubicBezTo>
                  <a:cubicBezTo>
                    <a:pt x="590" y="300"/>
                    <a:pt x="424" y="76"/>
                    <a:pt x="181" y="4"/>
                  </a:cubicBezTo>
                  <a:cubicBezTo>
                    <a:pt x="172" y="1"/>
                    <a:pt x="163" y="0"/>
                    <a:pt x="1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1"/>
            <p:cNvSpPr/>
            <p:nvPr/>
          </p:nvSpPr>
          <p:spPr>
            <a:xfrm>
              <a:off x="3750375" y="1969732"/>
              <a:ext cx="16925" cy="46175"/>
            </a:xfrm>
            <a:custGeom>
              <a:avLst/>
              <a:gdLst/>
              <a:ahLst/>
              <a:cxnLst/>
              <a:rect l="l" t="t" r="r" b="b"/>
              <a:pathLst>
                <a:path w="677" h="1847" extrusionOk="0">
                  <a:moveTo>
                    <a:pt x="535" y="0"/>
                  </a:moveTo>
                  <a:cubicBezTo>
                    <a:pt x="509" y="0"/>
                    <a:pt x="485" y="15"/>
                    <a:pt x="476" y="50"/>
                  </a:cubicBezTo>
                  <a:cubicBezTo>
                    <a:pt x="335" y="636"/>
                    <a:pt x="289" y="1183"/>
                    <a:pt x="25" y="1742"/>
                  </a:cubicBezTo>
                  <a:cubicBezTo>
                    <a:pt x="0" y="1796"/>
                    <a:pt x="47" y="1847"/>
                    <a:pt x="92" y="1847"/>
                  </a:cubicBezTo>
                  <a:cubicBezTo>
                    <a:pt x="113" y="1847"/>
                    <a:pt x="133" y="1836"/>
                    <a:pt x="146" y="1811"/>
                  </a:cubicBezTo>
                  <a:cubicBezTo>
                    <a:pt x="413" y="1296"/>
                    <a:pt x="677" y="657"/>
                    <a:pt x="609" y="68"/>
                  </a:cubicBezTo>
                  <a:cubicBezTo>
                    <a:pt x="605" y="27"/>
                    <a:pt x="569" y="0"/>
                    <a:pt x="5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1"/>
            <p:cNvSpPr/>
            <p:nvPr/>
          </p:nvSpPr>
          <p:spPr>
            <a:xfrm>
              <a:off x="3751400" y="1880307"/>
              <a:ext cx="10725" cy="42725"/>
            </a:xfrm>
            <a:custGeom>
              <a:avLst/>
              <a:gdLst/>
              <a:ahLst/>
              <a:cxnLst/>
              <a:rect l="l" t="t" r="r" b="b"/>
              <a:pathLst>
                <a:path w="429" h="1709" extrusionOk="0">
                  <a:moveTo>
                    <a:pt x="193" y="0"/>
                  </a:moveTo>
                  <a:cubicBezTo>
                    <a:pt x="166" y="0"/>
                    <a:pt x="141" y="15"/>
                    <a:pt x="132" y="50"/>
                  </a:cubicBezTo>
                  <a:cubicBezTo>
                    <a:pt x="0" y="554"/>
                    <a:pt x="139" y="1169"/>
                    <a:pt x="280" y="1660"/>
                  </a:cubicBezTo>
                  <a:cubicBezTo>
                    <a:pt x="290" y="1694"/>
                    <a:pt x="317" y="1709"/>
                    <a:pt x="344" y="1709"/>
                  </a:cubicBezTo>
                  <a:cubicBezTo>
                    <a:pt x="386" y="1709"/>
                    <a:pt x="429" y="1674"/>
                    <a:pt x="416" y="1620"/>
                  </a:cubicBezTo>
                  <a:cubicBezTo>
                    <a:pt x="349" y="1352"/>
                    <a:pt x="302" y="1082"/>
                    <a:pt x="284" y="805"/>
                  </a:cubicBezTo>
                  <a:cubicBezTo>
                    <a:pt x="268" y="561"/>
                    <a:pt x="296" y="314"/>
                    <a:pt x="270" y="68"/>
                  </a:cubicBezTo>
                  <a:cubicBezTo>
                    <a:pt x="265" y="26"/>
                    <a:pt x="228" y="0"/>
                    <a:pt x="1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1"/>
            <p:cNvSpPr/>
            <p:nvPr/>
          </p:nvSpPr>
          <p:spPr>
            <a:xfrm>
              <a:off x="3744225" y="2205132"/>
              <a:ext cx="11775" cy="43925"/>
            </a:xfrm>
            <a:custGeom>
              <a:avLst/>
              <a:gdLst/>
              <a:ahLst/>
              <a:cxnLst/>
              <a:rect l="l" t="t" r="r" b="b"/>
              <a:pathLst>
                <a:path w="471" h="1757" extrusionOk="0">
                  <a:moveTo>
                    <a:pt x="355" y="0"/>
                  </a:moveTo>
                  <a:cubicBezTo>
                    <a:pt x="326" y="0"/>
                    <a:pt x="297" y="14"/>
                    <a:pt x="279" y="47"/>
                  </a:cubicBezTo>
                  <a:cubicBezTo>
                    <a:pt x="1" y="550"/>
                    <a:pt x="24" y="1167"/>
                    <a:pt x="223" y="1693"/>
                  </a:cubicBezTo>
                  <a:cubicBezTo>
                    <a:pt x="239" y="1737"/>
                    <a:pt x="275" y="1757"/>
                    <a:pt x="311" y="1757"/>
                  </a:cubicBezTo>
                  <a:cubicBezTo>
                    <a:pt x="364" y="1757"/>
                    <a:pt x="416" y="1714"/>
                    <a:pt x="398" y="1645"/>
                  </a:cubicBezTo>
                  <a:cubicBezTo>
                    <a:pt x="255" y="1117"/>
                    <a:pt x="319" y="640"/>
                    <a:pt x="454" y="119"/>
                  </a:cubicBezTo>
                  <a:cubicBezTo>
                    <a:pt x="471" y="52"/>
                    <a:pt x="412" y="0"/>
                    <a:pt x="3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14" name="Google Shape;2914;p71"/>
          <p:cNvSpPr txBox="1">
            <a:spLocks noGrp="1"/>
          </p:cNvSpPr>
          <p:nvPr>
            <p:ph type="title"/>
          </p:nvPr>
        </p:nvSpPr>
        <p:spPr>
          <a:xfrm>
            <a:off x="2580291" y="998614"/>
            <a:ext cx="4473130" cy="123154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200">
                <a:latin typeface="Georgia Pro Light" panose="020B0604020202020204" pitchFamily="18" charset="0"/>
              </a:rPr>
              <a:t>Cảm </a:t>
            </a:r>
            <a:r>
              <a:rPr lang="vi-VN" sz="3200"/>
              <a:t>ơ</a:t>
            </a:r>
            <a:r>
              <a:rPr lang="en-US" sz="3200">
                <a:latin typeface="Georgia Pro Light" panose="020B0604020202020204" pitchFamily="18" charset="0"/>
              </a:rPr>
              <a:t>n quý thầy cô đã lắng nghe </a:t>
            </a:r>
            <a:endParaRPr sz="3200">
              <a:latin typeface="Georgia Pro Light" panose="020B0604020202020204" pitchFamily="18" charset="0"/>
            </a:endParaRPr>
          </a:p>
        </p:txBody>
      </p:sp>
      <p:sp>
        <p:nvSpPr>
          <p:cNvPr id="2916" name="Google Shape;2916;p71"/>
          <p:cNvSpPr txBox="1">
            <a:spLocks noGrp="1"/>
          </p:cNvSpPr>
          <p:nvPr>
            <p:ph type="body" idx="1"/>
          </p:nvPr>
        </p:nvSpPr>
        <p:spPr>
          <a:xfrm>
            <a:off x="5634268" y="3930124"/>
            <a:ext cx="1813200" cy="3216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a:p>
        </p:txBody>
      </p:sp>
      <p:grpSp>
        <p:nvGrpSpPr>
          <p:cNvPr id="2917" name="Google Shape;2917;p71"/>
          <p:cNvGrpSpPr/>
          <p:nvPr/>
        </p:nvGrpSpPr>
        <p:grpSpPr>
          <a:xfrm flipH="1">
            <a:off x="4895493" y="3277802"/>
            <a:ext cx="1566466" cy="633081"/>
            <a:chOff x="1654700" y="2715707"/>
            <a:chExt cx="856150" cy="255275"/>
          </a:xfrm>
        </p:grpSpPr>
        <p:sp>
          <p:nvSpPr>
            <p:cNvPr id="2918" name="Google Shape;2918;p71"/>
            <p:cNvSpPr/>
            <p:nvPr/>
          </p:nvSpPr>
          <p:spPr>
            <a:xfrm>
              <a:off x="1679125" y="2832257"/>
              <a:ext cx="81650" cy="85425"/>
            </a:xfrm>
            <a:custGeom>
              <a:avLst/>
              <a:gdLst/>
              <a:ahLst/>
              <a:cxnLst/>
              <a:rect l="l" t="t" r="r" b="b"/>
              <a:pathLst>
                <a:path w="3266" h="3417" extrusionOk="0">
                  <a:moveTo>
                    <a:pt x="2359" y="1"/>
                  </a:moveTo>
                  <a:cubicBezTo>
                    <a:pt x="2265" y="1"/>
                    <a:pt x="2173" y="20"/>
                    <a:pt x="2090" y="63"/>
                  </a:cubicBezTo>
                  <a:cubicBezTo>
                    <a:pt x="1550" y="342"/>
                    <a:pt x="1584" y="1047"/>
                    <a:pt x="1718" y="1554"/>
                  </a:cubicBezTo>
                  <a:cubicBezTo>
                    <a:pt x="1750" y="1675"/>
                    <a:pt x="1650" y="1789"/>
                    <a:pt x="1538" y="1789"/>
                  </a:cubicBezTo>
                  <a:cubicBezTo>
                    <a:pt x="1508" y="1789"/>
                    <a:pt x="1478" y="1781"/>
                    <a:pt x="1448" y="1762"/>
                  </a:cubicBezTo>
                  <a:cubicBezTo>
                    <a:pt x="1275" y="1644"/>
                    <a:pt x="1092" y="1550"/>
                    <a:pt x="899" y="1476"/>
                  </a:cubicBezTo>
                  <a:cubicBezTo>
                    <a:pt x="199" y="1556"/>
                    <a:pt x="1" y="1845"/>
                    <a:pt x="303" y="2341"/>
                  </a:cubicBezTo>
                  <a:cubicBezTo>
                    <a:pt x="462" y="2655"/>
                    <a:pt x="760" y="2910"/>
                    <a:pt x="1058" y="3083"/>
                  </a:cubicBezTo>
                  <a:cubicBezTo>
                    <a:pt x="1449" y="3314"/>
                    <a:pt x="1878" y="3416"/>
                    <a:pt x="2315" y="3416"/>
                  </a:cubicBezTo>
                  <a:cubicBezTo>
                    <a:pt x="2446" y="3416"/>
                    <a:pt x="2577" y="3407"/>
                    <a:pt x="2709" y="3389"/>
                  </a:cubicBezTo>
                  <a:cubicBezTo>
                    <a:pt x="2711" y="3376"/>
                    <a:pt x="2711" y="3362"/>
                    <a:pt x="2718" y="3348"/>
                  </a:cubicBezTo>
                  <a:cubicBezTo>
                    <a:pt x="3019" y="2632"/>
                    <a:pt x="3265" y="1958"/>
                    <a:pt x="3222" y="1166"/>
                  </a:cubicBezTo>
                  <a:cubicBezTo>
                    <a:pt x="3210" y="968"/>
                    <a:pt x="3184" y="602"/>
                    <a:pt x="3071" y="402"/>
                  </a:cubicBezTo>
                  <a:cubicBezTo>
                    <a:pt x="2938" y="169"/>
                    <a:pt x="2638" y="1"/>
                    <a:pt x="23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1"/>
            <p:cNvSpPr/>
            <p:nvPr/>
          </p:nvSpPr>
          <p:spPr>
            <a:xfrm>
              <a:off x="1700275" y="2731082"/>
              <a:ext cx="92175" cy="52750"/>
            </a:xfrm>
            <a:custGeom>
              <a:avLst/>
              <a:gdLst/>
              <a:ahLst/>
              <a:cxnLst/>
              <a:rect l="l" t="t" r="r" b="b"/>
              <a:pathLst>
                <a:path w="3687" h="2110" extrusionOk="0">
                  <a:moveTo>
                    <a:pt x="3276" y="0"/>
                  </a:moveTo>
                  <a:cubicBezTo>
                    <a:pt x="2636" y="18"/>
                    <a:pt x="1994" y="30"/>
                    <a:pt x="1356" y="30"/>
                  </a:cubicBezTo>
                  <a:cubicBezTo>
                    <a:pt x="1335" y="54"/>
                    <a:pt x="1306" y="71"/>
                    <a:pt x="1270" y="71"/>
                  </a:cubicBezTo>
                  <a:cubicBezTo>
                    <a:pt x="1261" y="71"/>
                    <a:pt x="1253" y="70"/>
                    <a:pt x="1244" y="68"/>
                  </a:cubicBezTo>
                  <a:cubicBezTo>
                    <a:pt x="1208" y="63"/>
                    <a:pt x="1171" y="60"/>
                    <a:pt x="1136" y="60"/>
                  </a:cubicBezTo>
                  <a:cubicBezTo>
                    <a:pt x="462" y="60"/>
                    <a:pt x="0" y="1007"/>
                    <a:pt x="680" y="1357"/>
                  </a:cubicBezTo>
                  <a:cubicBezTo>
                    <a:pt x="775" y="1406"/>
                    <a:pt x="879" y="1429"/>
                    <a:pt x="984" y="1429"/>
                  </a:cubicBezTo>
                  <a:cubicBezTo>
                    <a:pt x="1284" y="1429"/>
                    <a:pt x="1589" y="1243"/>
                    <a:pt x="1694" y="963"/>
                  </a:cubicBezTo>
                  <a:cubicBezTo>
                    <a:pt x="1723" y="887"/>
                    <a:pt x="1787" y="853"/>
                    <a:pt x="1850" y="853"/>
                  </a:cubicBezTo>
                  <a:cubicBezTo>
                    <a:pt x="1943" y="853"/>
                    <a:pt x="2034" y="928"/>
                    <a:pt x="2002" y="1048"/>
                  </a:cubicBezTo>
                  <a:cubicBezTo>
                    <a:pt x="1828" y="1672"/>
                    <a:pt x="2301" y="2110"/>
                    <a:pt x="2774" y="2110"/>
                  </a:cubicBezTo>
                  <a:cubicBezTo>
                    <a:pt x="3063" y="2110"/>
                    <a:pt x="3351" y="1948"/>
                    <a:pt x="3493" y="1567"/>
                  </a:cubicBezTo>
                  <a:cubicBezTo>
                    <a:pt x="3686" y="1048"/>
                    <a:pt x="3440" y="494"/>
                    <a:pt x="327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1"/>
            <p:cNvSpPr/>
            <p:nvPr/>
          </p:nvSpPr>
          <p:spPr>
            <a:xfrm>
              <a:off x="1815425" y="2781057"/>
              <a:ext cx="100425" cy="90250"/>
            </a:xfrm>
            <a:custGeom>
              <a:avLst/>
              <a:gdLst/>
              <a:ahLst/>
              <a:cxnLst/>
              <a:rect l="l" t="t" r="r" b="b"/>
              <a:pathLst>
                <a:path w="4017" h="3610" extrusionOk="0">
                  <a:moveTo>
                    <a:pt x="2453" y="0"/>
                  </a:moveTo>
                  <a:cubicBezTo>
                    <a:pt x="2277" y="0"/>
                    <a:pt x="2099" y="30"/>
                    <a:pt x="1931" y="77"/>
                  </a:cubicBezTo>
                  <a:cubicBezTo>
                    <a:pt x="1060" y="314"/>
                    <a:pt x="388" y="1032"/>
                    <a:pt x="0" y="1819"/>
                  </a:cubicBezTo>
                  <a:cubicBezTo>
                    <a:pt x="337" y="2466"/>
                    <a:pt x="706" y="3163"/>
                    <a:pt x="1394" y="3477"/>
                  </a:cubicBezTo>
                  <a:cubicBezTo>
                    <a:pt x="1571" y="3558"/>
                    <a:pt x="1795" y="3609"/>
                    <a:pt x="2015" y="3609"/>
                  </a:cubicBezTo>
                  <a:cubicBezTo>
                    <a:pt x="2383" y="3609"/>
                    <a:pt x="2742" y="3467"/>
                    <a:pt x="2865" y="3080"/>
                  </a:cubicBezTo>
                  <a:cubicBezTo>
                    <a:pt x="2985" y="2704"/>
                    <a:pt x="2764" y="2244"/>
                    <a:pt x="2374" y="2173"/>
                  </a:cubicBezTo>
                  <a:cubicBezTo>
                    <a:pt x="2175" y="2136"/>
                    <a:pt x="2193" y="1835"/>
                    <a:pt x="2374" y="1787"/>
                  </a:cubicBezTo>
                  <a:cubicBezTo>
                    <a:pt x="2985" y="1624"/>
                    <a:pt x="4017" y="745"/>
                    <a:pt x="3076" y="164"/>
                  </a:cubicBezTo>
                  <a:cubicBezTo>
                    <a:pt x="2886" y="46"/>
                    <a:pt x="2671" y="0"/>
                    <a:pt x="245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1"/>
            <p:cNvSpPr/>
            <p:nvPr/>
          </p:nvSpPr>
          <p:spPr>
            <a:xfrm>
              <a:off x="1914575" y="2869057"/>
              <a:ext cx="94125" cy="72550"/>
            </a:xfrm>
            <a:custGeom>
              <a:avLst/>
              <a:gdLst/>
              <a:ahLst/>
              <a:cxnLst/>
              <a:rect l="l" t="t" r="r" b="b"/>
              <a:pathLst>
                <a:path w="3765" h="2902" extrusionOk="0">
                  <a:moveTo>
                    <a:pt x="2196" y="1"/>
                  </a:moveTo>
                  <a:lnTo>
                    <a:pt x="2196" y="1"/>
                  </a:lnTo>
                  <a:cubicBezTo>
                    <a:pt x="1478" y="149"/>
                    <a:pt x="792" y="514"/>
                    <a:pt x="368" y="1132"/>
                  </a:cubicBezTo>
                  <a:cubicBezTo>
                    <a:pt x="255" y="1297"/>
                    <a:pt x="156" y="1482"/>
                    <a:pt x="104" y="1675"/>
                  </a:cubicBezTo>
                  <a:cubicBezTo>
                    <a:pt x="1" y="2070"/>
                    <a:pt x="56" y="2061"/>
                    <a:pt x="426" y="2338"/>
                  </a:cubicBezTo>
                  <a:cubicBezTo>
                    <a:pt x="536" y="2524"/>
                    <a:pt x="648" y="2616"/>
                    <a:pt x="763" y="2616"/>
                  </a:cubicBezTo>
                  <a:cubicBezTo>
                    <a:pt x="848" y="2616"/>
                    <a:pt x="935" y="2566"/>
                    <a:pt x="1023" y="2464"/>
                  </a:cubicBezTo>
                  <a:cubicBezTo>
                    <a:pt x="1229" y="2368"/>
                    <a:pt x="1379" y="2215"/>
                    <a:pt x="1478" y="2007"/>
                  </a:cubicBezTo>
                  <a:cubicBezTo>
                    <a:pt x="1554" y="1885"/>
                    <a:pt x="1621" y="1754"/>
                    <a:pt x="1689" y="1627"/>
                  </a:cubicBezTo>
                  <a:cubicBezTo>
                    <a:pt x="1721" y="1564"/>
                    <a:pt x="1789" y="1534"/>
                    <a:pt x="1856" y="1534"/>
                  </a:cubicBezTo>
                  <a:cubicBezTo>
                    <a:pt x="1940" y="1534"/>
                    <a:pt x="2024" y="1581"/>
                    <a:pt x="2041" y="1673"/>
                  </a:cubicBezTo>
                  <a:cubicBezTo>
                    <a:pt x="2106" y="2031"/>
                    <a:pt x="2203" y="2410"/>
                    <a:pt x="2484" y="2663"/>
                  </a:cubicBezTo>
                  <a:cubicBezTo>
                    <a:pt x="2667" y="2829"/>
                    <a:pt x="2853" y="2901"/>
                    <a:pt x="3020" y="2901"/>
                  </a:cubicBezTo>
                  <a:cubicBezTo>
                    <a:pt x="3456" y="2901"/>
                    <a:pt x="3765" y="2409"/>
                    <a:pt x="3568" y="1818"/>
                  </a:cubicBezTo>
                  <a:cubicBezTo>
                    <a:pt x="3355" y="1170"/>
                    <a:pt x="2743" y="613"/>
                    <a:pt x="2249" y="168"/>
                  </a:cubicBezTo>
                  <a:cubicBezTo>
                    <a:pt x="2194" y="117"/>
                    <a:pt x="2182" y="56"/>
                    <a:pt x="219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1"/>
            <p:cNvSpPr/>
            <p:nvPr/>
          </p:nvSpPr>
          <p:spPr>
            <a:xfrm>
              <a:off x="1978450" y="2743957"/>
              <a:ext cx="85825" cy="75925"/>
            </a:xfrm>
            <a:custGeom>
              <a:avLst/>
              <a:gdLst/>
              <a:ahLst/>
              <a:cxnLst/>
              <a:rect l="l" t="t" r="r" b="b"/>
              <a:pathLst>
                <a:path w="3433" h="3037" extrusionOk="0">
                  <a:moveTo>
                    <a:pt x="2610" y="1"/>
                  </a:moveTo>
                  <a:cubicBezTo>
                    <a:pt x="2122" y="1"/>
                    <a:pt x="1664" y="524"/>
                    <a:pt x="2008" y="1117"/>
                  </a:cubicBezTo>
                  <a:cubicBezTo>
                    <a:pt x="2069" y="1224"/>
                    <a:pt x="2000" y="1407"/>
                    <a:pt x="1863" y="1407"/>
                  </a:cubicBezTo>
                  <a:cubicBezTo>
                    <a:pt x="1856" y="1407"/>
                    <a:pt x="1849" y="1407"/>
                    <a:pt x="1842" y="1406"/>
                  </a:cubicBezTo>
                  <a:cubicBezTo>
                    <a:pt x="1528" y="1366"/>
                    <a:pt x="1345" y="1233"/>
                    <a:pt x="1056" y="1124"/>
                  </a:cubicBezTo>
                  <a:cubicBezTo>
                    <a:pt x="902" y="1064"/>
                    <a:pt x="731" y="1017"/>
                    <a:pt x="575" y="1017"/>
                  </a:cubicBezTo>
                  <a:cubicBezTo>
                    <a:pt x="374" y="1017"/>
                    <a:pt x="197" y="1095"/>
                    <a:pt x="110" y="1329"/>
                  </a:cubicBezTo>
                  <a:cubicBezTo>
                    <a:pt x="1" y="1613"/>
                    <a:pt x="104" y="1911"/>
                    <a:pt x="301" y="2133"/>
                  </a:cubicBezTo>
                  <a:cubicBezTo>
                    <a:pt x="842" y="2736"/>
                    <a:pt x="1981" y="2821"/>
                    <a:pt x="2728" y="3036"/>
                  </a:cubicBezTo>
                  <a:cubicBezTo>
                    <a:pt x="3066" y="2537"/>
                    <a:pt x="3340" y="2050"/>
                    <a:pt x="3400" y="1428"/>
                  </a:cubicBezTo>
                  <a:cubicBezTo>
                    <a:pt x="3432" y="1087"/>
                    <a:pt x="3418" y="736"/>
                    <a:pt x="3253" y="426"/>
                  </a:cubicBezTo>
                  <a:cubicBezTo>
                    <a:pt x="3091" y="125"/>
                    <a:pt x="2847" y="1"/>
                    <a:pt x="2610"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1"/>
            <p:cNvSpPr/>
            <p:nvPr/>
          </p:nvSpPr>
          <p:spPr>
            <a:xfrm>
              <a:off x="2106725" y="2825882"/>
              <a:ext cx="94575" cy="94125"/>
            </a:xfrm>
            <a:custGeom>
              <a:avLst/>
              <a:gdLst/>
              <a:ahLst/>
              <a:cxnLst/>
              <a:rect l="l" t="t" r="r" b="b"/>
              <a:pathLst>
                <a:path w="3783" h="3765" extrusionOk="0">
                  <a:moveTo>
                    <a:pt x="2457" y="1"/>
                  </a:moveTo>
                  <a:cubicBezTo>
                    <a:pt x="2113" y="1"/>
                    <a:pt x="1790" y="103"/>
                    <a:pt x="1478" y="239"/>
                  </a:cubicBezTo>
                  <a:cubicBezTo>
                    <a:pt x="834" y="519"/>
                    <a:pt x="357" y="978"/>
                    <a:pt x="1" y="1562"/>
                  </a:cubicBezTo>
                  <a:cubicBezTo>
                    <a:pt x="19" y="1576"/>
                    <a:pt x="40" y="1594"/>
                    <a:pt x="54" y="1618"/>
                  </a:cubicBezTo>
                  <a:cubicBezTo>
                    <a:pt x="525" y="2336"/>
                    <a:pt x="1021" y="3123"/>
                    <a:pt x="1814" y="3519"/>
                  </a:cubicBezTo>
                  <a:cubicBezTo>
                    <a:pt x="2109" y="3674"/>
                    <a:pt x="2425" y="3756"/>
                    <a:pt x="2758" y="3762"/>
                  </a:cubicBezTo>
                  <a:cubicBezTo>
                    <a:pt x="2787" y="3763"/>
                    <a:pt x="2815" y="3764"/>
                    <a:pt x="2842" y="3764"/>
                  </a:cubicBezTo>
                  <a:cubicBezTo>
                    <a:pt x="3512" y="3764"/>
                    <a:pt x="3745" y="3295"/>
                    <a:pt x="3546" y="2356"/>
                  </a:cubicBezTo>
                  <a:cubicBezTo>
                    <a:pt x="3325" y="2081"/>
                    <a:pt x="2894" y="1929"/>
                    <a:pt x="2580" y="1793"/>
                  </a:cubicBezTo>
                  <a:cubicBezTo>
                    <a:pt x="2393" y="1712"/>
                    <a:pt x="2502" y="1437"/>
                    <a:pt x="2679" y="1433"/>
                  </a:cubicBezTo>
                  <a:cubicBezTo>
                    <a:pt x="3783" y="1403"/>
                    <a:pt x="3421" y="24"/>
                    <a:pt x="2512" y="2"/>
                  </a:cubicBezTo>
                  <a:cubicBezTo>
                    <a:pt x="2494" y="1"/>
                    <a:pt x="2475" y="1"/>
                    <a:pt x="2457"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1"/>
            <p:cNvSpPr/>
            <p:nvPr/>
          </p:nvSpPr>
          <p:spPr>
            <a:xfrm>
              <a:off x="2228650" y="2726557"/>
              <a:ext cx="87175" cy="86800"/>
            </a:xfrm>
            <a:custGeom>
              <a:avLst/>
              <a:gdLst/>
              <a:ahLst/>
              <a:cxnLst/>
              <a:rect l="l" t="t" r="r" b="b"/>
              <a:pathLst>
                <a:path w="3487" h="3472" extrusionOk="0">
                  <a:moveTo>
                    <a:pt x="3486" y="1"/>
                  </a:moveTo>
                  <a:lnTo>
                    <a:pt x="3486" y="1"/>
                  </a:lnTo>
                  <a:cubicBezTo>
                    <a:pt x="2623" y="7"/>
                    <a:pt x="1757" y="14"/>
                    <a:pt x="894" y="19"/>
                  </a:cubicBezTo>
                  <a:cubicBezTo>
                    <a:pt x="716" y="84"/>
                    <a:pt x="548" y="164"/>
                    <a:pt x="388" y="263"/>
                  </a:cubicBezTo>
                  <a:cubicBezTo>
                    <a:pt x="55" y="386"/>
                    <a:pt x="1" y="605"/>
                    <a:pt x="218" y="919"/>
                  </a:cubicBezTo>
                  <a:cubicBezTo>
                    <a:pt x="176" y="1269"/>
                    <a:pt x="317" y="1452"/>
                    <a:pt x="640" y="1476"/>
                  </a:cubicBezTo>
                  <a:cubicBezTo>
                    <a:pt x="810" y="1524"/>
                    <a:pt x="983" y="1554"/>
                    <a:pt x="1162" y="1569"/>
                  </a:cubicBezTo>
                  <a:cubicBezTo>
                    <a:pt x="1339" y="1587"/>
                    <a:pt x="1411" y="1802"/>
                    <a:pt x="1254" y="1905"/>
                  </a:cubicBezTo>
                  <a:cubicBezTo>
                    <a:pt x="391" y="2472"/>
                    <a:pt x="939" y="3471"/>
                    <a:pt x="1678" y="3471"/>
                  </a:cubicBezTo>
                  <a:cubicBezTo>
                    <a:pt x="1850" y="3471"/>
                    <a:pt x="2031" y="3418"/>
                    <a:pt x="2208" y="3293"/>
                  </a:cubicBezTo>
                  <a:cubicBezTo>
                    <a:pt x="2522" y="3069"/>
                    <a:pt x="2695" y="2686"/>
                    <a:pt x="2836" y="2339"/>
                  </a:cubicBezTo>
                  <a:cubicBezTo>
                    <a:pt x="3131" y="1609"/>
                    <a:pt x="3309" y="829"/>
                    <a:pt x="3464" y="58"/>
                  </a:cubicBezTo>
                  <a:cubicBezTo>
                    <a:pt x="3468" y="35"/>
                    <a:pt x="3478" y="17"/>
                    <a:pt x="348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1"/>
            <p:cNvSpPr/>
            <p:nvPr/>
          </p:nvSpPr>
          <p:spPr>
            <a:xfrm>
              <a:off x="2292425" y="2845457"/>
              <a:ext cx="92325" cy="80800"/>
            </a:xfrm>
            <a:custGeom>
              <a:avLst/>
              <a:gdLst/>
              <a:ahLst/>
              <a:cxnLst/>
              <a:rect l="l" t="t" r="r" b="b"/>
              <a:pathLst>
                <a:path w="3693" h="3232" extrusionOk="0">
                  <a:moveTo>
                    <a:pt x="2559" y="1"/>
                  </a:moveTo>
                  <a:cubicBezTo>
                    <a:pt x="1857" y="107"/>
                    <a:pt x="1180" y="336"/>
                    <a:pt x="671" y="855"/>
                  </a:cubicBezTo>
                  <a:cubicBezTo>
                    <a:pt x="532" y="989"/>
                    <a:pt x="416" y="1139"/>
                    <a:pt x="327" y="1305"/>
                  </a:cubicBezTo>
                  <a:cubicBezTo>
                    <a:pt x="1" y="1881"/>
                    <a:pt x="250" y="2255"/>
                    <a:pt x="1079" y="2426"/>
                  </a:cubicBezTo>
                  <a:cubicBezTo>
                    <a:pt x="1398" y="2280"/>
                    <a:pt x="1591" y="1878"/>
                    <a:pt x="1748" y="1585"/>
                  </a:cubicBezTo>
                  <a:cubicBezTo>
                    <a:pt x="1781" y="1525"/>
                    <a:pt x="1840" y="1498"/>
                    <a:pt x="1900" y="1498"/>
                  </a:cubicBezTo>
                  <a:cubicBezTo>
                    <a:pt x="1997" y="1498"/>
                    <a:pt x="2095" y="1566"/>
                    <a:pt x="2088" y="1677"/>
                  </a:cubicBezTo>
                  <a:cubicBezTo>
                    <a:pt x="2067" y="1961"/>
                    <a:pt x="2053" y="2261"/>
                    <a:pt x="2128" y="2541"/>
                  </a:cubicBezTo>
                  <a:cubicBezTo>
                    <a:pt x="2253" y="3001"/>
                    <a:pt x="2481" y="3232"/>
                    <a:pt x="2925" y="3232"/>
                  </a:cubicBezTo>
                  <a:cubicBezTo>
                    <a:pt x="2962" y="3232"/>
                    <a:pt x="3001" y="3230"/>
                    <a:pt x="3041" y="3227"/>
                  </a:cubicBezTo>
                  <a:cubicBezTo>
                    <a:pt x="3510" y="3192"/>
                    <a:pt x="3677" y="3021"/>
                    <a:pt x="3688" y="2520"/>
                  </a:cubicBezTo>
                  <a:cubicBezTo>
                    <a:pt x="3693" y="2351"/>
                    <a:pt x="3661" y="2173"/>
                    <a:pt x="3612" y="2014"/>
                  </a:cubicBezTo>
                  <a:cubicBezTo>
                    <a:pt x="3395" y="1322"/>
                    <a:pt x="2785" y="823"/>
                    <a:pt x="2536" y="139"/>
                  </a:cubicBezTo>
                  <a:cubicBezTo>
                    <a:pt x="2515" y="84"/>
                    <a:pt x="2529" y="38"/>
                    <a:pt x="25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1"/>
            <p:cNvSpPr/>
            <p:nvPr/>
          </p:nvSpPr>
          <p:spPr>
            <a:xfrm>
              <a:off x="2450750" y="2725107"/>
              <a:ext cx="45450" cy="37675"/>
            </a:xfrm>
            <a:custGeom>
              <a:avLst/>
              <a:gdLst/>
              <a:ahLst/>
              <a:cxnLst/>
              <a:rect l="l" t="t" r="r" b="b"/>
              <a:pathLst>
                <a:path w="1818" h="1507" extrusionOk="0">
                  <a:moveTo>
                    <a:pt x="1818" y="1"/>
                  </a:moveTo>
                  <a:lnTo>
                    <a:pt x="1818" y="1"/>
                  </a:lnTo>
                  <a:cubicBezTo>
                    <a:pt x="1211" y="5"/>
                    <a:pt x="606" y="9"/>
                    <a:pt x="1" y="15"/>
                  </a:cubicBezTo>
                  <a:cubicBezTo>
                    <a:pt x="421" y="343"/>
                    <a:pt x="631" y="933"/>
                    <a:pt x="606" y="1506"/>
                  </a:cubicBezTo>
                  <a:cubicBezTo>
                    <a:pt x="1008" y="995"/>
                    <a:pt x="1419" y="494"/>
                    <a:pt x="181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1"/>
            <p:cNvSpPr/>
            <p:nvPr/>
          </p:nvSpPr>
          <p:spPr>
            <a:xfrm>
              <a:off x="2364350" y="2729007"/>
              <a:ext cx="94625" cy="79200"/>
            </a:xfrm>
            <a:custGeom>
              <a:avLst/>
              <a:gdLst/>
              <a:ahLst/>
              <a:cxnLst/>
              <a:rect l="l" t="t" r="r" b="b"/>
              <a:pathLst>
                <a:path w="3785" h="3168" extrusionOk="0">
                  <a:moveTo>
                    <a:pt x="2706" y="0"/>
                  </a:moveTo>
                  <a:cubicBezTo>
                    <a:pt x="2097" y="0"/>
                    <a:pt x="1597" y="723"/>
                    <a:pt x="2106" y="1242"/>
                  </a:cubicBezTo>
                  <a:cubicBezTo>
                    <a:pt x="2243" y="1382"/>
                    <a:pt x="2117" y="1556"/>
                    <a:pt x="1967" y="1556"/>
                  </a:cubicBezTo>
                  <a:cubicBezTo>
                    <a:pt x="1924" y="1556"/>
                    <a:pt x="1879" y="1542"/>
                    <a:pt x="1838" y="1509"/>
                  </a:cubicBezTo>
                  <a:cubicBezTo>
                    <a:pt x="1632" y="1348"/>
                    <a:pt x="1430" y="1280"/>
                    <a:pt x="1245" y="1280"/>
                  </a:cubicBezTo>
                  <a:cubicBezTo>
                    <a:pt x="463" y="1280"/>
                    <a:pt x="1" y="2500"/>
                    <a:pt x="913" y="2990"/>
                  </a:cubicBezTo>
                  <a:cubicBezTo>
                    <a:pt x="1153" y="3119"/>
                    <a:pt x="1405" y="3167"/>
                    <a:pt x="1661" y="3167"/>
                  </a:cubicBezTo>
                  <a:cubicBezTo>
                    <a:pt x="2070" y="3167"/>
                    <a:pt x="2489" y="3044"/>
                    <a:pt x="2884" y="2927"/>
                  </a:cubicBezTo>
                  <a:cubicBezTo>
                    <a:pt x="3172" y="2511"/>
                    <a:pt x="3476" y="2105"/>
                    <a:pt x="3784" y="1704"/>
                  </a:cubicBezTo>
                  <a:cubicBezTo>
                    <a:pt x="3709" y="1666"/>
                    <a:pt x="3651" y="1590"/>
                    <a:pt x="3667" y="1487"/>
                  </a:cubicBezTo>
                  <a:cubicBezTo>
                    <a:pt x="3759" y="918"/>
                    <a:pt x="3586" y="334"/>
                    <a:pt x="3039" y="76"/>
                  </a:cubicBezTo>
                  <a:cubicBezTo>
                    <a:pt x="2928" y="24"/>
                    <a:pt x="2815" y="0"/>
                    <a:pt x="270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1"/>
            <p:cNvSpPr/>
            <p:nvPr/>
          </p:nvSpPr>
          <p:spPr>
            <a:xfrm>
              <a:off x="1654700" y="2715707"/>
              <a:ext cx="856150" cy="255275"/>
            </a:xfrm>
            <a:custGeom>
              <a:avLst/>
              <a:gdLst/>
              <a:ahLst/>
              <a:cxnLst/>
              <a:rect l="l" t="t" r="r" b="b"/>
              <a:pathLst>
                <a:path w="34246" h="10211" extrusionOk="0">
                  <a:moveTo>
                    <a:pt x="33660" y="377"/>
                  </a:moveTo>
                  <a:lnTo>
                    <a:pt x="33660" y="377"/>
                  </a:lnTo>
                  <a:cubicBezTo>
                    <a:pt x="33260" y="871"/>
                    <a:pt x="32850" y="1372"/>
                    <a:pt x="32448" y="1882"/>
                  </a:cubicBezTo>
                  <a:cubicBezTo>
                    <a:pt x="32473" y="1309"/>
                    <a:pt x="32263" y="719"/>
                    <a:pt x="31843" y="391"/>
                  </a:cubicBezTo>
                  <a:cubicBezTo>
                    <a:pt x="32448" y="386"/>
                    <a:pt x="33053" y="381"/>
                    <a:pt x="33660" y="377"/>
                  </a:cubicBezTo>
                  <a:close/>
                  <a:moveTo>
                    <a:pt x="5099" y="615"/>
                  </a:moveTo>
                  <a:cubicBezTo>
                    <a:pt x="5263" y="1109"/>
                    <a:pt x="5509" y="1663"/>
                    <a:pt x="5316" y="2182"/>
                  </a:cubicBezTo>
                  <a:cubicBezTo>
                    <a:pt x="5174" y="2563"/>
                    <a:pt x="4886" y="2725"/>
                    <a:pt x="4598" y="2725"/>
                  </a:cubicBezTo>
                  <a:cubicBezTo>
                    <a:pt x="4124" y="2725"/>
                    <a:pt x="3651" y="2287"/>
                    <a:pt x="3825" y="1663"/>
                  </a:cubicBezTo>
                  <a:cubicBezTo>
                    <a:pt x="3858" y="1543"/>
                    <a:pt x="3767" y="1468"/>
                    <a:pt x="3673" y="1468"/>
                  </a:cubicBezTo>
                  <a:cubicBezTo>
                    <a:pt x="3610" y="1468"/>
                    <a:pt x="3546" y="1502"/>
                    <a:pt x="3517" y="1578"/>
                  </a:cubicBezTo>
                  <a:cubicBezTo>
                    <a:pt x="3412" y="1858"/>
                    <a:pt x="3106" y="2044"/>
                    <a:pt x="2806" y="2044"/>
                  </a:cubicBezTo>
                  <a:cubicBezTo>
                    <a:pt x="2701" y="2044"/>
                    <a:pt x="2597" y="2022"/>
                    <a:pt x="2503" y="1973"/>
                  </a:cubicBezTo>
                  <a:cubicBezTo>
                    <a:pt x="1824" y="1622"/>
                    <a:pt x="2285" y="676"/>
                    <a:pt x="2958" y="676"/>
                  </a:cubicBezTo>
                  <a:cubicBezTo>
                    <a:pt x="2994" y="676"/>
                    <a:pt x="3030" y="679"/>
                    <a:pt x="3067" y="684"/>
                  </a:cubicBezTo>
                  <a:cubicBezTo>
                    <a:pt x="3075" y="686"/>
                    <a:pt x="3083" y="687"/>
                    <a:pt x="3091" y="687"/>
                  </a:cubicBezTo>
                  <a:cubicBezTo>
                    <a:pt x="3128" y="687"/>
                    <a:pt x="3157" y="670"/>
                    <a:pt x="3180" y="645"/>
                  </a:cubicBezTo>
                  <a:cubicBezTo>
                    <a:pt x="3817" y="645"/>
                    <a:pt x="4459" y="633"/>
                    <a:pt x="5099" y="615"/>
                  </a:cubicBezTo>
                  <a:close/>
                  <a:moveTo>
                    <a:pt x="31092" y="532"/>
                  </a:moveTo>
                  <a:cubicBezTo>
                    <a:pt x="31201" y="532"/>
                    <a:pt x="31314" y="556"/>
                    <a:pt x="31425" y="608"/>
                  </a:cubicBezTo>
                  <a:cubicBezTo>
                    <a:pt x="31972" y="866"/>
                    <a:pt x="32146" y="1450"/>
                    <a:pt x="32053" y="2019"/>
                  </a:cubicBezTo>
                  <a:cubicBezTo>
                    <a:pt x="32037" y="2122"/>
                    <a:pt x="32095" y="2198"/>
                    <a:pt x="32170" y="2236"/>
                  </a:cubicBezTo>
                  <a:cubicBezTo>
                    <a:pt x="31862" y="2637"/>
                    <a:pt x="31558" y="3043"/>
                    <a:pt x="31270" y="3459"/>
                  </a:cubicBezTo>
                  <a:cubicBezTo>
                    <a:pt x="30875" y="3576"/>
                    <a:pt x="30456" y="3699"/>
                    <a:pt x="30047" y="3699"/>
                  </a:cubicBezTo>
                  <a:cubicBezTo>
                    <a:pt x="29791" y="3699"/>
                    <a:pt x="29539" y="3651"/>
                    <a:pt x="29299" y="3522"/>
                  </a:cubicBezTo>
                  <a:cubicBezTo>
                    <a:pt x="28387" y="3032"/>
                    <a:pt x="28849" y="1812"/>
                    <a:pt x="29631" y="1812"/>
                  </a:cubicBezTo>
                  <a:cubicBezTo>
                    <a:pt x="29816" y="1812"/>
                    <a:pt x="30018" y="1880"/>
                    <a:pt x="30224" y="2041"/>
                  </a:cubicBezTo>
                  <a:cubicBezTo>
                    <a:pt x="30265" y="2074"/>
                    <a:pt x="30310" y="2088"/>
                    <a:pt x="30353" y="2088"/>
                  </a:cubicBezTo>
                  <a:cubicBezTo>
                    <a:pt x="30503" y="2088"/>
                    <a:pt x="30629" y="1914"/>
                    <a:pt x="30492" y="1774"/>
                  </a:cubicBezTo>
                  <a:cubicBezTo>
                    <a:pt x="29983" y="1255"/>
                    <a:pt x="30483" y="532"/>
                    <a:pt x="31092" y="532"/>
                  </a:cubicBezTo>
                  <a:close/>
                  <a:moveTo>
                    <a:pt x="26444" y="435"/>
                  </a:moveTo>
                  <a:lnTo>
                    <a:pt x="26444" y="435"/>
                  </a:lnTo>
                  <a:cubicBezTo>
                    <a:pt x="26436" y="451"/>
                    <a:pt x="26426" y="469"/>
                    <a:pt x="26422" y="492"/>
                  </a:cubicBezTo>
                  <a:cubicBezTo>
                    <a:pt x="26267" y="1263"/>
                    <a:pt x="26089" y="2044"/>
                    <a:pt x="25794" y="2774"/>
                  </a:cubicBezTo>
                  <a:cubicBezTo>
                    <a:pt x="25653" y="3120"/>
                    <a:pt x="25480" y="3503"/>
                    <a:pt x="25166" y="3727"/>
                  </a:cubicBezTo>
                  <a:cubicBezTo>
                    <a:pt x="24989" y="3852"/>
                    <a:pt x="24808" y="3905"/>
                    <a:pt x="24636" y="3905"/>
                  </a:cubicBezTo>
                  <a:cubicBezTo>
                    <a:pt x="23897" y="3905"/>
                    <a:pt x="23349" y="2906"/>
                    <a:pt x="24212" y="2339"/>
                  </a:cubicBezTo>
                  <a:cubicBezTo>
                    <a:pt x="24369" y="2236"/>
                    <a:pt x="24297" y="2021"/>
                    <a:pt x="24120" y="2003"/>
                  </a:cubicBezTo>
                  <a:cubicBezTo>
                    <a:pt x="23941" y="1989"/>
                    <a:pt x="23768" y="1958"/>
                    <a:pt x="23598" y="1910"/>
                  </a:cubicBezTo>
                  <a:cubicBezTo>
                    <a:pt x="23275" y="1887"/>
                    <a:pt x="23134" y="1703"/>
                    <a:pt x="23176" y="1353"/>
                  </a:cubicBezTo>
                  <a:cubicBezTo>
                    <a:pt x="22958" y="1039"/>
                    <a:pt x="23013" y="820"/>
                    <a:pt x="23346" y="697"/>
                  </a:cubicBezTo>
                  <a:cubicBezTo>
                    <a:pt x="23506" y="598"/>
                    <a:pt x="23674" y="518"/>
                    <a:pt x="23852" y="453"/>
                  </a:cubicBezTo>
                  <a:cubicBezTo>
                    <a:pt x="24715" y="448"/>
                    <a:pt x="25581" y="442"/>
                    <a:pt x="26444" y="435"/>
                  </a:cubicBezTo>
                  <a:close/>
                  <a:moveTo>
                    <a:pt x="30289" y="405"/>
                  </a:moveTo>
                  <a:lnTo>
                    <a:pt x="30289" y="405"/>
                  </a:lnTo>
                  <a:cubicBezTo>
                    <a:pt x="29973" y="673"/>
                    <a:pt x="29830" y="1104"/>
                    <a:pt x="29927" y="1508"/>
                  </a:cubicBezTo>
                  <a:cubicBezTo>
                    <a:pt x="29825" y="1486"/>
                    <a:pt x="29722" y="1475"/>
                    <a:pt x="29621" y="1475"/>
                  </a:cubicBezTo>
                  <a:cubicBezTo>
                    <a:pt x="28941" y="1475"/>
                    <a:pt x="28313" y="1967"/>
                    <a:pt x="28389" y="2803"/>
                  </a:cubicBezTo>
                  <a:cubicBezTo>
                    <a:pt x="28469" y="3698"/>
                    <a:pt x="29119" y="3984"/>
                    <a:pt x="29850" y="3984"/>
                  </a:cubicBezTo>
                  <a:cubicBezTo>
                    <a:pt x="30252" y="3984"/>
                    <a:pt x="30680" y="3898"/>
                    <a:pt x="31051" y="3778"/>
                  </a:cubicBezTo>
                  <a:lnTo>
                    <a:pt x="31051" y="3778"/>
                  </a:lnTo>
                  <a:cubicBezTo>
                    <a:pt x="30774" y="4191"/>
                    <a:pt x="30512" y="4616"/>
                    <a:pt x="30280" y="5047"/>
                  </a:cubicBezTo>
                  <a:cubicBezTo>
                    <a:pt x="30150" y="5085"/>
                    <a:pt x="30053" y="5214"/>
                    <a:pt x="30150" y="5361"/>
                  </a:cubicBezTo>
                  <a:cubicBezTo>
                    <a:pt x="31127" y="6840"/>
                    <a:pt x="32129" y="8373"/>
                    <a:pt x="33272" y="9733"/>
                  </a:cubicBezTo>
                  <a:cubicBezTo>
                    <a:pt x="28348" y="9573"/>
                    <a:pt x="23417" y="9516"/>
                    <a:pt x="18488" y="9516"/>
                  </a:cubicBezTo>
                  <a:cubicBezTo>
                    <a:pt x="17922" y="9516"/>
                    <a:pt x="17355" y="9517"/>
                    <a:pt x="16789" y="9518"/>
                  </a:cubicBezTo>
                  <a:cubicBezTo>
                    <a:pt x="14050" y="9525"/>
                    <a:pt x="11312" y="9552"/>
                    <a:pt x="8574" y="9598"/>
                  </a:cubicBezTo>
                  <a:cubicBezTo>
                    <a:pt x="8007" y="9608"/>
                    <a:pt x="7434" y="9609"/>
                    <a:pt x="6858" y="9609"/>
                  </a:cubicBezTo>
                  <a:cubicBezTo>
                    <a:pt x="6633" y="9609"/>
                    <a:pt x="6408" y="9609"/>
                    <a:pt x="6182" y="9609"/>
                  </a:cubicBezTo>
                  <a:cubicBezTo>
                    <a:pt x="4331" y="9609"/>
                    <a:pt x="2462" y="9623"/>
                    <a:pt x="657" y="9876"/>
                  </a:cubicBezTo>
                  <a:cubicBezTo>
                    <a:pt x="715" y="6791"/>
                    <a:pt x="562" y="3703"/>
                    <a:pt x="643" y="614"/>
                  </a:cubicBezTo>
                  <a:cubicBezTo>
                    <a:pt x="645" y="592"/>
                    <a:pt x="638" y="576"/>
                    <a:pt x="634" y="554"/>
                  </a:cubicBezTo>
                  <a:lnTo>
                    <a:pt x="634" y="554"/>
                  </a:lnTo>
                  <a:cubicBezTo>
                    <a:pt x="1181" y="600"/>
                    <a:pt x="1737" y="624"/>
                    <a:pt x="2294" y="635"/>
                  </a:cubicBezTo>
                  <a:cubicBezTo>
                    <a:pt x="1869" y="942"/>
                    <a:pt x="1650" y="1526"/>
                    <a:pt x="2024" y="2004"/>
                  </a:cubicBezTo>
                  <a:cubicBezTo>
                    <a:pt x="2216" y="2249"/>
                    <a:pt x="2490" y="2357"/>
                    <a:pt x="2768" y="2357"/>
                  </a:cubicBezTo>
                  <a:cubicBezTo>
                    <a:pt x="3023" y="2357"/>
                    <a:pt x="3283" y="2266"/>
                    <a:pt x="3487" y="2109"/>
                  </a:cubicBezTo>
                  <a:cubicBezTo>
                    <a:pt x="3574" y="2641"/>
                    <a:pt x="4010" y="3072"/>
                    <a:pt x="4556" y="3072"/>
                  </a:cubicBezTo>
                  <a:cubicBezTo>
                    <a:pt x="4693" y="3072"/>
                    <a:pt x="4837" y="3045"/>
                    <a:pt x="4984" y="2986"/>
                  </a:cubicBezTo>
                  <a:cubicBezTo>
                    <a:pt x="5942" y="2602"/>
                    <a:pt x="5780" y="1391"/>
                    <a:pt x="5439" y="605"/>
                  </a:cubicBezTo>
                  <a:cubicBezTo>
                    <a:pt x="6526" y="572"/>
                    <a:pt x="7611" y="534"/>
                    <a:pt x="8678" y="532"/>
                  </a:cubicBezTo>
                  <a:cubicBezTo>
                    <a:pt x="11517" y="524"/>
                    <a:pt x="14360" y="515"/>
                    <a:pt x="17200" y="496"/>
                  </a:cubicBezTo>
                  <a:cubicBezTo>
                    <a:pt x="19207" y="485"/>
                    <a:pt x="21213" y="471"/>
                    <a:pt x="23217" y="457"/>
                  </a:cubicBezTo>
                  <a:lnTo>
                    <a:pt x="23217" y="457"/>
                  </a:lnTo>
                  <a:cubicBezTo>
                    <a:pt x="22802" y="647"/>
                    <a:pt x="22456" y="965"/>
                    <a:pt x="22577" y="1482"/>
                  </a:cubicBezTo>
                  <a:cubicBezTo>
                    <a:pt x="22697" y="1997"/>
                    <a:pt x="23226" y="2206"/>
                    <a:pt x="23720" y="2304"/>
                  </a:cubicBezTo>
                  <a:cubicBezTo>
                    <a:pt x="23107" y="3051"/>
                    <a:pt x="23451" y="4313"/>
                    <a:pt x="24583" y="4313"/>
                  </a:cubicBezTo>
                  <a:cubicBezTo>
                    <a:pt x="24603" y="4313"/>
                    <a:pt x="24623" y="4312"/>
                    <a:pt x="24643" y="4311"/>
                  </a:cubicBezTo>
                  <a:cubicBezTo>
                    <a:pt x="26188" y="4252"/>
                    <a:pt x="26560" y="1695"/>
                    <a:pt x="26752" y="582"/>
                  </a:cubicBezTo>
                  <a:cubicBezTo>
                    <a:pt x="26761" y="520"/>
                    <a:pt x="26740" y="469"/>
                    <a:pt x="26705" y="432"/>
                  </a:cubicBezTo>
                  <a:cubicBezTo>
                    <a:pt x="27899" y="423"/>
                    <a:pt x="29095" y="413"/>
                    <a:pt x="30289" y="405"/>
                  </a:cubicBezTo>
                  <a:close/>
                  <a:moveTo>
                    <a:pt x="34016" y="1"/>
                  </a:moveTo>
                  <a:cubicBezTo>
                    <a:pt x="34015" y="1"/>
                    <a:pt x="34014" y="1"/>
                    <a:pt x="34013" y="1"/>
                  </a:cubicBezTo>
                  <a:cubicBezTo>
                    <a:pt x="28410" y="51"/>
                    <a:pt x="22806" y="116"/>
                    <a:pt x="17200" y="169"/>
                  </a:cubicBezTo>
                  <a:cubicBezTo>
                    <a:pt x="14436" y="196"/>
                    <a:pt x="11672" y="226"/>
                    <a:pt x="8909" y="256"/>
                  </a:cubicBezTo>
                  <a:cubicBezTo>
                    <a:pt x="8715" y="258"/>
                    <a:pt x="8520" y="259"/>
                    <a:pt x="8326" y="259"/>
                  </a:cubicBezTo>
                  <a:cubicBezTo>
                    <a:pt x="6814" y="259"/>
                    <a:pt x="5272" y="198"/>
                    <a:pt x="3741" y="198"/>
                  </a:cubicBezTo>
                  <a:cubicBezTo>
                    <a:pt x="2612" y="198"/>
                    <a:pt x="1488" y="232"/>
                    <a:pt x="387" y="347"/>
                  </a:cubicBezTo>
                  <a:cubicBezTo>
                    <a:pt x="334" y="351"/>
                    <a:pt x="304" y="385"/>
                    <a:pt x="296" y="423"/>
                  </a:cubicBezTo>
                  <a:cubicBezTo>
                    <a:pt x="232" y="457"/>
                    <a:pt x="181" y="520"/>
                    <a:pt x="179" y="614"/>
                  </a:cubicBezTo>
                  <a:cubicBezTo>
                    <a:pt x="97" y="3690"/>
                    <a:pt x="0" y="6862"/>
                    <a:pt x="324" y="9926"/>
                  </a:cubicBezTo>
                  <a:cubicBezTo>
                    <a:pt x="335" y="10031"/>
                    <a:pt x="420" y="10083"/>
                    <a:pt x="502" y="10083"/>
                  </a:cubicBezTo>
                  <a:cubicBezTo>
                    <a:pt x="503" y="10083"/>
                    <a:pt x="505" y="10083"/>
                    <a:pt x="507" y="10083"/>
                  </a:cubicBezTo>
                  <a:cubicBezTo>
                    <a:pt x="527" y="10107"/>
                    <a:pt x="555" y="10125"/>
                    <a:pt x="587" y="10127"/>
                  </a:cubicBezTo>
                  <a:cubicBezTo>
                    <a:pt x="1322" y="10188"/>
                    <a:pt x="2065" y="10210"/>
                    <a:pt x="2811" y="10210"/>
                  </a:cubicBezTo>
                  <a:cubicBezTo>
                    <a:pt x="4807" y="10210"/>
                    <a:pt x="6827" y="10048"/>
                    <a:pt x="8802" y="10014"/>
                  </a:cubicBezTo>
                  <a:cubicBezTo>
                    <a:pt x="11541" y="9968"/>
                    <a:pt x="14279" y="9945"/>
                    <a:pt x="17018" y="9940"/>
                  </a:cubicBezTo>
                  <a:cubicBezTo>
                    <a:pt x="17245" y="9940"/>
                    <a:pt x="17472" y="9940"/>
                    <a:pt x="17699" y="9940"/>
                  </a:cubicBezTo>
                  <a:cubicBezTo>
                    <a:pt x="22950" y="9940"/>
                    <a:pt x="28198" y="10033"/>
                    <a:pt x="33448" y="10153"/>
                  </a:cubicBezTo>
                  <a:cubicBezTo>
                    <a:pt x="33451" y="10153"/>
                    <a:pt x="33454" y="10153"/>
                    <a:pt x="33456" y="10153"/>
                  </a:cubicBezTo>
                  <a:cubicBezTo>
                    <a:pt x="33586" y="10153"/>
                    <a:pt x="33649" y="10051"/>
                    <a:pt x="33649" y="9948"/>
                  </a:cubicBezTo>
                  <a:cubicBezTo>
                    <a:pt x="33703" y="9901"/>
                    <a:pt x="33731" y="9823"/>
                    <a:pt x="33690" y="9749"/>
                  </a:cubicBezTo>
                  <a:cubicBezTo>
                    <a:pt x="32796" y="8155"/>
                    <a:pt x="31656" y="6634"/>
                    <a:pt x="30566" y="5168"/>
                  </a:cubicBezTo>
                  <a:cubicBezTo>
                    <a:pt x="31804" y="3690"/>
                    <a:pt x="32858" y="2041"/>
                    <a:pt x="34071" y="540"/>
                  </a:cubicBezTo>
                  <a:cubicBezTo>
                    <a:pt x="34121" y="478"/>
                    <a:pt x="34129" y="407"/>
                    <a:pt x="34110" y="345"/>
                  </a:cubicBezTo>
                  <a:cubicBezTo>
                    <a:pt x="34246" y="258"/>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1"/>
            <p:cNvSpPr/>
            <p:nvPr/>
          </p:nvSpPr>
          <p:spPr>
            <a:xfrm>
              <a:off x="1668750" y="2719253"/>
              <a:ext cx="817750" cy="236825"/>
            </a:xfrm>
            <a:custGeom>
              <a:avLst/>
              <a:gdLst/>
              <a:ahLst/>
              <a:cxnLst/>
              <a:rect l="l" t="t" r="r" b="b"/>
              <a:pathLst>
                <a:path w="32710" h="9473" extrusionOk="0">
                  <a:moveTo>
                    <a:pt x="14955" y="295"/>
                  </a:moveTo>
                  <a:cubicBezTo>
                    <a:pt x="15160" y="295"/>
                    <a:pt x="15379" y="361"/>
                    <a:pt x="15596" y="516"/>
                  </a:cubicBezTo>
                  <a:cubicBezTo>
                    <a:pt x="16717" y="1309"/>
                    <a:pt x="16146" y="3289"/>
                    <a:pt x="15315" y="4059"/>
                  </a:cubicBezTo>
                  <a:cubicBezTo>
                    <a:pt x="15282" y="4090"/>
                    <a:pt x="15243" y="4103"/>
                    <a:pt x="15204" y="4103"/>
                  </a:cubicBezTo>
                  <a:cubicBezTo>
                    <a:pt x="15138" y="4103"/>
                    <a:pt x="15074" y="4064"/>
                    <a:pt x="15045" y="4009"/>
                  </a:cubicBezTo>
                  <a:cubicBezTo>
                    <a:pt x="14061" y="3840"/>
                    <a:pt x="12198" y="3681"/>
                    <a:pt x="12071" y="2397"/>
                  </a:cubicBezTo>
                  <a:cubicBezTo>
                    <a:pt x="12029" y="1987"/>
                    <a:pt x="12202" y="1494"/>
                    <a:pt x="12609" y="1326"/>
                  </a:cubicBezTo>
                  <a:cubicBezTo>
                    <a:pt x="12711" y="1284"/>
                    <a:pt x="12809" y="1266"/>
                    <a:pt x="12905" y="1266"/>
                  </a:cubicBezTo>
                  <a:cubicBezTo>
                    <a:pt x="13263" y="1266"/>
                    <a:pt x="13579" y="1518"/>
                    <a:pt x="13920" y="1661"/>
                  </a:cubicBezTo>
                  <a:cubicBezTo>
                    <a:pt x="13785" y="970"/>
                    <a:pt x="14302" y="295"/>
                    <a:pt x="14955" y="295"/>
                  </a:cubicBezTo>
                  <a:close/>
                  <a:moveTo>
                    <a:pt x="8284" y="1790"/>
                  </a:moveTo>
                  <a:cubicBezTo>
                    <a:pt x="8535" y="1790"/>
                    <a:pt x="8787" y="1840"/>
                    <a:pt x="9035" y="1953"/>
                  </a:cubicBezTo>
                  <a:cubicBezTo>
                    <a:pt x="10216" y="2494"/>
                    <a:pt x="9633" y="3693"/>
                    <a:pt x="8778" y="4196"/>
                  </a:cubicBezTo>
                  <a:cubicBezTo>
                    <a:pt x="9344" y="4653"/>
                    <a:pt x="9247" y="5701"/>
                    <a:pt x="8545" y="6066"/>
                  </a:cubicBezTo>
                  <a:cubicBezTo>
                    <a:pt x="8293" y="6198"/>
                    <a:pt x="8052" y="6256"/>
                    <a:pt x="7824" y="6256"/>
                  </a:cubicBezTo>
                  <a:cubicBezTo>
                    <a:pt x="6780" y="6256"/>
                    <a:pt x="6004" y="5044"/>
                    <a:pt x="5597" y="4156"/>
                  </a:cubicBezTo>
                  <a:cubicBezTo>
                    <a:pt x="5506" y="4108"/>
                    <a:pt x="5444" y="3999"/>
                    <a:pt x="5500" y="3884"/>
                  </a:cubicBezTo>
                  <a:cubicBezTo>
                    <a:pt x="5962" y="2911"/>
                    <a:pt x="7104" y="1790"/>
                    <a:pt x="8284" y="1790"/>
                  </a:cubicBezTo>
                  <a:close/>
                  <a:moveTo>
                    <a:pt x="2896" y="3808"/>
                  </a:moveTo>
                  <a:cubicBezTo>
                    <a:pt x="3051" y="3808"/>
                    <a:pt x="3206" y="3843"/>
                    <a:pt x="3348" y="3919"/>
                  </a:cubicBezTo>
                  <a:cubicBezTo>
                    <a:pt x="4474" y="4524"/>
                    <a:pt x="4054" y="6683"/>
                    <a:pt x="3507" y="7615"/>
                  </a:cubicBezTo>
                  <a:cubicBezTo>
                    <a:pt x="3574" y="7663"/>
                    <a:pt x="3571" y="7784"/>
                    <a:pt x="3472" y="7826"/>
                  </a:cubicBezTo>
                  <a:cubicBezTo>
                    <a:pt x="3185" y="7942"/>
                    <a:pt x="2872" y="7999"/>
                    <a:pt x="2558" y="7999"/>
                  </a:cubicBezTo>
                  <a:cubicBezTo>
                    <a:pt x="1658" y="7999"/>
                    <a:pt x="741" y="7537"/>
                    <a:pt x="351" y="6701"/>
                  </a:cubicBezTo>
                  <a:cubicBezTo>
                    <a:pt x="168" y="6309"/>
                    <a:pt x="129" y="5784"/>
                    <a:pt x="499" y="5484"/>
                  </a:cubicBezTo>
                  <a:cubicBezTo>
                    <a:pt x="655" y="5357"/>
                    <a:pt x="828" y="5307"/>
                    <a:pt x="1006" y="5307"/>
                  </a:cubicBezTo>
                  <a:cubicBezTo>
                    <a:pt x="1239" y="5307"/>
                    <a:pt x="1479" y="5393"/>
                    <a:pt x="1699" y="5502"/>
                  </a:cubicBezTo>
                  <a:cubicBezTo>
                    <a:pt x="1639" y="5029"/>
                    <a:pt x="1699" y="4535"/>
                    <a:pt x="2048" y="4175"/>
                  </a:cubicBezTo>
                  <a:cubicBezTo>
                    <a:pt x="2267" y="3949"/>
                    <a:pt x="2583" y="3808"/>
                    <a:pt x="2896" y="3808"/>
                  </a:cubicBezTo>
                  <a:close/>
                  <a:moveTo>
                    <a:pt x="19943" y="3581"/>
                  </a:moveTo>
                  <a:cubicBezTo>
                    <a:pt x="20206" y="3581"/>
                    <a:pt x="20468" y="3636"/>
                    <a:pt x="20721" y="3760"/>
                  </a:cubicBezTo>
                  <a:cubicBezTo>
                    <a:pt x="21582" y="4184"/>
                    <a:pt x="21419" y="5269"/>
                    <a:pt x="20737" y="5671"/>
                  </a:cubicBezTo>
                  <a:cubicBezTo>
                    <a:pt x="21196" y="5914"/>
                    <a:pt x="21618" y="6244"/>
                    <a:pt x="21725" y="6784"/>
                  </a:cubicBezTo>
                  <a:cubicBezTo>
                    <a:pt x="21826" y="7309"/>
                    <a:pt x="21538" y="7749"/>
                    <a:pt x="21078" y="7975"/>
                  </a:cubicBezTo>
                  <a:cubicBezTo>
                    <a:pt x="20786" y="8119"/>
                    <a:pt x="20502" y="8182"/>
                    <a:pt x="20228" y="8182"/>
                  </a:cubicBezTo>
                  <a:cubicBezTo>
                    <a:pt x="18961" y="8182"/>
                    <a:pt x="17911" y="6836"/>
                    <a:pt x="17264" y="5854"/>
                  </a:cubicBezTo>
                  <a:cubicBezTo>
                    <a:pt x="17182" y="5838"/>
                    <a:pt x="17111" y="5745"/>
                    <a:pt x="17155" y="5643"/>
                  </a:cubicBezTo>
                  <a:cubicBezTo>
                    <a:pt x="17578" y="4676"/>
                    <a:pt x="18770" y="3581"/>
                    <a:pt x="19943" y="3581"/>
                  </a:cubicBezTo>
                  <a:close/>
                  <a:moveTo>
                    <a:pt x="27388" y="4551"/>
                  </a:moveTo>
                  <a:cubicBezTo>
                    <a:pt x="27446" y="4551"/>
                    <a:pt x="27502" y="4553"/>
                    <a:pt x="27556" y="4558"/>
                  </a:cubicBezTo>
                  <a:cubicBezTo>
                    <a:pt x="27636" y="4565"/>
                    <a:pt x="27679" y="4655"/>
                    <a:pt x="27658" y="4718"/>
                  </a:cubicBezTo>
                  <a:cubicBezTo>
                    <a:pt x="27711" y="4718"/>
                    <a:pt x="27763" y="4741"/>
                    <a:pt x="27790" y="4796"/>
                  </a:cubicBezTo>
                  <a:cubicBezTo>
                    <a:pt x="28254" y="5692"/>
                    <a:pt x="29783" y="7306"/>
                    <a:pt x="28584" y="8292"/>
                  </a:cubicBezTo>
                  <a:cubicBezTo>
                    <a:pt x="28400" y="8442"/>
                    <a:pt x="28186" y="8510"/>
                    <a:pt x="27970" y="8510"/>
                  </a:cubicBezTo>
                  <a:cubicBezTo>
                    <a:pt x="27712" y="8510"/>
                    <a:pt x="27453" y="8414"/>
                    <a:pt x="27238" y="8246"/>
                  </a:cubicBezTo>
                  <a:cubicBezTo>
                    <a:pt x="26871" y="7957"/>
                    <a:pt x="26725" y="7537"/>
                    <a:pt x="26679" y="7096"/>
                  </a:cubicBezTo>
                  <a:cubicBezTo>
                    <a:pt x="26455" y="7398"/>
                    <a:pt x="26167" y="7647"/>
                    <a:pt x="25785" y="7677"/>
                  </a:cubicBezTo>
                  <a:cubicBezTo>
                    <a:pt x="25763" y="7679"/>
                    <a:pt x="25741" y="7680"/>
                    <a:pt x="25719" y="7680"/>
                  </a:cubicBezTo>
                  <a:cubicBezTo>
                    <a:pt x="25233" y="7680"/>
                    <a:pt x="24849" y="7269"/>
                    <a:pt x="24765" y="6802"/>
                  </a:cubicBezTo>
                  <a:cubicBezTo>
                    <a:pt x="24523" y="5447"/>
                    <a:pt x="26223" y="4551"/>
                    <a:pt x="27388" y="4551"/>
                  </a:cubicBezTo>
                  <a:close/>
                  <a:moveTo>
                    <a:pt x="12235" y="5464"/>
                  </a:moveTo>
                  <a:cubicBezTo>
                    <a:pt x="12237" y="5464"/>
                    <a:pt x="12238" y="5464"/>
                    <a:pt x="12239" y="5464"/>
                  </a:cubicBezTo>
                  <a:cubicBezTo>
                    <a:pt x="12321" y="5464"/>
                    <a:pt x="12364" y="5549"/>
                    <a:pt x="12351" y="5616"/>
                  </a:cubicBezTo>
                  <a:cubicBezTo>
                    <a:pt x="12353" y="5618"/>
                    <a:pt x="12355" y="5618"/>
                    <a:pt x="12359" y="5623"/>
                  </a:cubicBezTo>
                  <a:cubicBezTo>
                    <a:pt x="13025" y="6223"/>
                    <a:pt x="14647" y="7854"/>
                    <a:pt x="13592" y="8784"/>
                  </a:cubicBezTo>
                  <a:cubicBezTo>
                    <a:pt x="13367" y="8982"/>
                    <a:pt x="13143" y="9066"/>
                    <a:pt x="12928" y="9066"/>
                  </a:cubicBezTo>
                  <a:cubicBezTo>
                    <a:pt x="12368" y="9066"/>
                    <a:pt x="11876" y="8500"/>
                    <a:pt x="11637" y="7934"/>
                  </a:cubicBezTo>
                  <a:cubicBezTo>
                    <a:pt x="11360" y="8368"/>
                    <a:pt x="10990" y="8760"/>
                    <a:pt x="10448" y="8760"/>
                  </a:cubicBezTo>
                  <a:cubicBezTo>
                    <a:pt x="10420" y="8760"/>
                    <a:pt x="10392" y="8758"/>
                    <a:pt x="10362" y="8756"/>
                  </a:cubicBezTo>
                  <a:cubicBezTo>
                    <a:pt x="9868" y="8719"/>
                    <a:pt x="9556" y="8355"/>
                    <a:pt x="9510" y="7874"/>
                  </a:cubicBezTo>
                  <a:cubicBezTo>
                    <a:pt x="9374" y="6442"/>
                    <a:pt x="10982" y="5464"/>
                    <a:pt x="12235" y="5464"/>
                  </a:cubicBezTo>
                  <a:close/>
                  <a:moveTo>
                    <a:pt x="29727" y="1"/>
                  </a:moveTo>
                  <a:lnTo>
                    <a:pt x="29727" y="1"/>
                  </a:lnTo>
                  <a:cubicBezTo>
                    <a:pt x="28533" y="9"/>
                    <a:pt x="27337" y="19"/>
                    <a:pt x="26143" y="28"/>
                  </a:cubicBezTo>
                  <a:cubicBezTo>
                    <a:pt x="26178" y="65"/>
                    <a:pt x="26199" y="116"/>
                    <a:pt x="26189" y="178"/>
                  </a:cubicBezTo>
                  <a:cubicBezTo>
                    <a:pt x="25998" y="1291"/>
                    <a:pt x="25626" y="3846"/>
                    <a:pt x="24081" y="3907"/>
                  </a:cubicBezTo>
                  <a:cubicBezTo>
                    <a:pt x="24061" y="3908"/>
                    <a:pt x="24041" y="3909"/>
                    <a:pt x="24021" y="3909"/>
                  </a:cubicBezTo>
                  <a:cubicBezTo>
                    <a:pt x="22889" y="3909"/>
                    <a:pt x="22545" y="2647"/>
                    <a:pt x="23158" y="1900"/>
                  </a:cubicBezTo>
                  <a:cubicBezTo>
                    <a:pt x="22664" y="1802"/>
                    <a:pt x="22135" y="1593"/>
                    <a:pt x="22015" y="1078"/>
                  </a:cubicBezTo>
                  <a:cubicBezTo>
                    <a:pt x="21892" y="561"/>
                    <a:pt x="22240" y="243"/>
                    <a:pt x="22655" y="53"/>
                  </a:cubicBezTo>
                  <a:lnTo>
                    <a:pt x="22655" y="53"/>
                  </a:lnTo>
                  <a:cubicBezTo>
                    <a:pt x="20651" y="67"/>
                    <a:pt x="18644" y="81"/>
                    <a:pt x="16638" y="92"/>
                  </a:cubicBezTo>
                  <a:cubicBezTo>
                    <a:pt x="13798" y="111"/>
                    <a:pt x="10955" y="120"/>
                    <a:pt x="8116" y="128"/>
                  </a:cubicBezTo>
                  <a:cubicBezTo>
                    <a:pt x="7049" y="130"/>
                    <a:pt x="5963" y="168"/>
                    <a:pt x="4876" y="201"/>
                  </a:cubicBezTo>
                  <a:cubicBezTo>
                    <a:pt x="5218" y="987"/>
                    <a:pt x="5380" y="2198"/>
                    <a:pt x="4422" y="2582"/>
                  </a:cubicBezTo>
                  <a:cubicBezTo>
                    <a:pt x="4274" y="2641"/>
                    <a:pt x="4130" y="2668"/>
                    <a:pt x="3993" y="2668"/>
                  </a:cubicBezTo>
                  <a:cubicBezTo>
                    <a:pt x="3447" y="2668"/>
                    <a:pt x="3012" y="2237"/>
                    <a:pt x="2925" y="1705"/>
                  </a:cubicBezTo>
                  <a:cubicBezTo>
                    <a:pt x="2721" y="1862"/>
                    <a:pt x="2461" y="1953"/>
                    <a:pt x="2206" y="1953"/>
                  </a:cubicBezTo>
                  <a:cubicBezTo>
                    <a:pt x="1928" y="1953"/>
                    <a:pt x="1654" y="1845"/>
                    <a:pt x="1462" y="1600"/>
                  </a:cubicBezTo>
                  <a:cubicBezTo>
                    <a:pt x="1088" y="1122"/>
                    <a:pt x="1307" y="538"/>
                    <a:pt x="1732" y="231"/>
                  </a:cubicBezTo>
                  <a:cubicBezTo>
                    <a:pt x="1175" y="220"/>
                    <a:pt x="619" y="196"/>
                    <a:pt x="72" y="150"/>
                  </a:cubicBezTo>
                  <a:lnTo>
                    <a:pt x="72" y="150"/>
                  </a:lnTo>
                  <a:cubicBezTo>
                    <a:pt x="76" y="172"/>
                    <a:pt x="82" y="188"/>
                    <a:pt x="80" y="210"/>
                  </a:cubicBezTo>
                  <a:cubicBezTo>
                    <a:pt x="0" y="3299"/>
                    <a:pt x="152" y="6387"/>
                    <a:pt x="94" y="9472"/>
                  </a:cubicBezTo>
                  <a:cubicBezTo>
                    <a:pt x="1899" y="9219"/>
                    <a:pt x="3769" y="9205"/>
                    <a:pt x="5620" y="9205"/>
                  </a:cubicBezTo>
                  <a:cubicBezTo>
                    <a:pt x="5846" y="9205"/>
                    <a:pt x="6071" y="9205"/>
                    <a:pt x="6296" y="9205"/>
                  </a:cubicBezTo>
                  <a:cubicBezTo>
                    <a:pt x="6872" y="9205"/>
                    <a:pt x="7445" y="9204"/>
                    <a:pt x="8012" y="9194"/>
                  </a:cubicBezTo>
                  <a:cubicBezTo>
                    <a:pt x="10750" y="9148"/>
                    <a:pt x="13488" y="9121"/>
                    <a:pt x="16227" y="9114"/>
                  </a:cubicBezTo>
                  <a:cubicBezTo>
                    <a:pt x="16793" y="9113"/>
                    <a:pt x="17360" y="9112"/>
                    <a:pt x="17926" y="9112"/>
                  </a:cubicBezTo>
                  <a:cubicBezTo>
                    <a:pt x="22855" y="9112"/>
                    <a:pt x="27786" y="9169"/>
                    <a:pt x="32710" y="9329"/>
                  </a:cubicBezTo>
                  <a:cubicBezTo>
                    <a:pt x="31567" y="7969"/>
                    <a:pt x="30565" y="6436"/>
                    <a:pt x="29588" y="4957"/>
                  </a:cubicBezTo>
                  <a:cubicBezTo>
                    <a:pt x="29491" y="4810"/>
                    <a:pt x="29588" y="4681"/>
                    <a:pt x="29718" y="4643"/>
                  </a:cubicBezTo>
                  <a:cubicBezTo>
                    <a:pt x="29950" y="4212"/>
                    <a:pt x="30211" y="3787"/>
                    <a:pt x="30489" y="3374"/>
                  </a:cubicBezTo>
                  <a:lnTo>
                    <a:pt x="30489" y="3374"/>
                  </a:lnTo>
                  <a:cubicBezTo>
                    <a:pt x="30118" y="3494"/>
                    <a:pt x="29690" y="3580"/>
                    <a:pt x="29288" y="3580"/>
                  </a:cubicBezTo>
                  <a:cubicBezTo>
                    <a:pt x="28556" y="3580"/>
                    <a:pt x="27907" y="3294"/>
                    <a:pt x="27827" y="2399"/>
                  </a:cubicBezTo>
                  <a:cubicBezTo>
                    <a:pt x="27751" y="1563"/>
                    <a:pt x="28378" y="1071"/>
                    <a:pt x="29058" y="1071"/>
                  </a:cubicBezTo>
                  <a:cubicBezTo>
                    <a:pt x="29159" y="1071"/>
                    <a:pt x="29262" y="1082"/>
                    <a:pt x="29364" y="1104"/>
                  </a:cubicBezTo>
                  <a:cubicBezTo>
                    <a:pt x="29267" y="700"/>
                    <a:pt x="29410" y="269"/>
                    <a:pt x="29727"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1"/>
            <p:cNvSpPr/>
            <p:nvPr/>
          </p:nvSpPr>
          <p:spPr>
            <a:xfrm>
              <a:off x="2281800" y="2839582"/>
              <a:ext cx="131525" cy="99000"/>
            </a:xfrm>
            <a:custGeom>
              <a:avLst/>
              <a:gdLst/>
              <a:ahLst/>
              <a:cxnLst/>
              <a:rect l="l" t="t" r="r" b="b"/>
              <a:pathLst>
                <a:path w="5261" h="3960" extrusionOk="0">
                  <a:moveTo>
                    <a:pt x="2984" y="236"/>
                  </a:moveTo>
                  <a:cubicBezTo>
                    <a:pt x="2954" y="273"/>
                    <a:pt x="2940" y="319"/>
                    <a:pt x="2961" y="374"/>
                  </a:cubicBezTo>
                  <a:cubicBezTo>
                    <a:pt x="3210" y="1058"/>
                    <a:pt x="3820" y="1557"/>
                    <a:pt x="4037" y="2249"/>
                  </a:cubicBezTo>
                  <a:cubicBezTo>
                    <a:pt x="4086" y="2408"/>
                    <a:pt x="4118" y="2587"/>
                    <a:pt x="4113" y="2755"/>
                  </a:cubicBezTo>
                  <a:cubicBezTo>
                    <a:pt x="4102" y="3256"/>
                    <a:pt x="3935" y="3427"/>
                    <a:pt x="3466" y="3462"/>
                  </a:cubicBezTo>
                  <a:cubicBezTo>
                    <a:pt x="3426" y="3465"/>
                    <a:pt x="3387" y="3467"/>
                    <a:pt x="3350" y="3467"/>
                  </a:cubicBezTo>
                  <a:cubicBezTo>
                    <a:pt x="2906" y="3467"/>
                    <a:pt x="2678" y="3236"/>
                    <a:pt x="2553" y="2776"/>
                  </a:cubicBezTo>
                  <a:cubicBezTo>
                    <a:pt x="2478" y="2496"/>
                    <a:pt x="2492" y="2196"/>
                    <a:pt x="2513" y="1912"/>
                  </a:cubicBezTo>
                  <a:cubicBezTo>
                    <a:pt x="2520" y="1801"/>
                    <a:pt x="2422" y="1733"/>
                    <a:pt x="2325" y="1733"/>
                  </a:cubicBezTo>
                  <a:cubicBezTo>
                    <a:pt x="2265" y="1733"/>
                    <a:pt x="2206" y="1760"/>
                    <a:pt x="2173" y="1820"/>
                  </a:cubicBezTo>
                  <a:cubicBezTo>
                    <a:pt x="2016" y="2114"/>
                    <a:pt x="1823" y="2515"/>
                    <a:pt x="1504" y="2661"/>
                  </a:cubicBezTo>
                  <a:cubicBezTo>
                    <a:pt x="675" y="2490"/>
                    <a:pt x="426" y="2116"/>
                    <a:pt x="752" y="1540"/>
                  </a:cubicBezTo>
                  <a:cubicBezTo>
                    <a:pt x="841" y="1374"/>
                    <a:pt x="957" y="1224"/>
                    <a:pt x="1096" y="1090"/>
                  </a:cubicBezTo>
                  <a:cubicBezTo>
                    <a:pt x="1605" y="571"/>
                    <a:pt x="2282" y="342"/>
                    <a:pt x="2984" y="236"/>
                  </a:cubicBezTo>
                  <a:close/>
                  <a:moveTo>
                    <a:pt x="2866" y="0"/>
                  </a:moveTo>
                  <a:cubicBezTo>
                    <a:pt x="1701" y="0"/>
                    <a:pt x="1" y="896"/>
                    <a:pt x="243" y="2251"/>
                  </a:cubicBezTo>
                  <a:cubicBezTo>
                    <a:pt x="327" y="2718"/>
                    <a:pt x="711" y="3129"/>
                    <a:pt x="1197" y="3129"/>
                  </a:cubicBezTo>
                  <a:cubicBezTo>
                    <a:pt x="1219" y="3129"/>
                    <a:pt x="1241" y="3128"/>
                    <a:pt x="1263" y="3126"/>
                  </a:cubicBezTo>
                  <a:cubicBezTo>
                    <a:pt x="1645" y="3096"/>
                    <a:pt x="1933" y="2847"/>
                    <a:pt x="2157" y="2545"/>
                  </a:cubicBezTo>
                  <a:cubicBezTo>
                    <a:pt x="2203" y="2986"/>
                    <a:pt x="2349" y="3406"/>
                    <a:pt x="2716" y="3695"/>
                  </a:cubicBezTo>
                  <a:cubicBezTo>
                    <a:pt x="2930" y="3863"/>
                    <a:pt x="3190" y="3959"/>
                    <a:pt x="3447" y="3959"/>
                  </a:cubicBezTo>
                  <a:cubicBezTo>
                    <a:pt x="3663" y="3959"/>
                    <a:pt x="3878" y="3891"/>
                    <a:pt x="4062" y="3741"/>
                  </a:cubicBezTo>
                  <a:cubicBezTo>
                    <a:pt x="5261" y="2755"/>
                    <a:pt x="3732" y="1141"/>
                    <a:pt x="3267" y="245"/>
                  </a:cubicBezTo>
                  <a:cubicBezTo>
                    <a:pt x="3241" y="190"/>
                    <a:pt x="3189" y="167"/>
                    <a:pt x="3136" y="166"/>
                  </a:cubicBezTo>
                  <a:cubicBezTo>
                    <a:pt x="3157" y="104"/>
                    <a:pt x="3114" y="14"/>
                    <a:pt x="3034" y="7"/>
                  </a:cubicBezTo>
                  <a:cubicBezTo>
                    <a:pt x="2980" y="2"/>
                    <a:pt x="2924" y="0"/>
                    <a:pt x="28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1"/>
            <p:cNvSpPr/>
            <p:nvPr/>
          </p:nvSpPr>
          <p:spPr>
            <a:xfrm>
              <a:off x="2096500" y="2815307"/>
              <a:ext cx="117925" cy="115050"/>
            </a:xfrm>
            <a:custGeom>
              <a:avLst/>
              <a:gdLst/>
              <a:ahLst/>
              <a:cxnLst/>
              <a:rect l="l" t="t" r="r" b="b"/>
              <a:pathLst>
                <a:path w="4717" h="4602" extrusionOk="0">
                  <a:moveTo>
                    <a:pt x="2867" y="424"/>
                  </a:moveTo>
                  <a:cubicBezTo>
                    <a:pt x="2885" y="424"/>
                    <a:pt x="2904" y="424"/>
                    <a:pt x="2923" y="425"/>
                  </a:cubicBezTo>
                  <a:cubicBezTo>
                    <a:pt x="3830" y="447"/>
                    <a:pt x="4192" y="1826"/>
                    <a:pt x="3088" y="1856"/>
                  </a:cubicBezTo>
                  <a:cubicBezTo>
                    <a:pt x="2911" y="1860"/>
                    <a:pt x="2802" y="2135"/>
                    <a:pt x="2989" y="2216"/>
                  </a:cubicBezTo>
                  <a:cubicBezTo>
                    <a:pt x="3303" y="2352"/>
                    <a:pt x="3734" y="2504"/>
                    <a:pt x="3955" y="2779"/>
                  </a:cubicBezTo>
                  <a:cubicBezTo>
                    <a:pt x="4154" y="3718"/>
                    <a:pt x="3921" y="4187"/>
                    <a:pt x="3251" y="4187"/>
                  </a:cubicBezTo>
                  <a:cubicBezTo>
                    <a:pt x="3224" y="4187"/>
                    <a:pt x="3196" y="4186"/>
                    <a:pt x="3167" y="4185"/>
                  </a:cubicBezTo>
                  <a:cubicBezTo>
                    <a:pt x="2834" y="4179"/>
                    <a:pt x="2518" y="4097"/>
                    <a:pt x="2223" y="3942"/>
                  </a:cubicBezTo>
                  <a:cubicBezTo>
                    <a:pt x="1430" y="3546"/>
                    <a:pt x="934" y="2759"/>
                    <a:pt x="463" y="2041"/>
                  </a:cubicBezTo>
                  <a:cubicBezTo>
                    <a:pt x="449" y="2017"/>
                    <a:pt x="428" y="1999"/>
                    <a:pt x="410" y="1985"/>
                  </a:cubicBezTo>
                  <a:cubicBezTo>
                    <a:pt x="766" y="1401"/>
                    <a:pt x="1243" y="942"/>
                    <a:pt x="1887" y="662"/>
                  </a:cubicBezTo>
                  <a:cubicBezTo>
                    <a:pt x="2199" y="526"/>
                    <a:pt x="2522" y="424"/>
                    <a:pt x="2867" y="424"/>
                  </a:cubicBezTo>
                  <a:close/>
                  <a:moveTo>
                    <a:pt x="2833" y="1"/>
                  </a:moveTo>
                  <a:cubicBezTo>
                    <a:pt x="1660" y="1"/>
                    <a:pt x="468" y="1096"/>
                    <a:pt x="45" y="2063"/>
                  </a:cubicBezTo>
                  <a:cubicBezTo>
                    <a:pt x="1" y="2165"/>
                    <a:pt x="72" y="2258"/>
                    <a:pt x="154" y="2274"/>
                  </a:cubicBezTo>
                  <a:cubicBezTo>
                    <a:pt x="801" y="3257"/>
                    <a:pt x="1851" y="4602"/>
                    <a:pt x="3117" y="4602"/>
                  </a:cubicBezTo>
                  <a:cubicBezTo>
                    <a:pt x="3391" y="4602"/>
                    <a:pt x="3676" y="4539"/>
                    <a:pt x="3968" y="4395"/>
                  </a:cubicBezTo>
                  <a:cubicBezTo>
                    <a:pt x="4428" y="4169"/>
                    <a:pt x="4716" y="3729"/>
                    <a:pt x="4615" y="3204"/>
                  </a:cubicBezTo>
                  <a:cubicBezTo>
                    <a:pt x="4508" y="2664"/>
                    <a:pt x="4086" y="2334"/>
                    <a:pt x="3627" y="2091"/>
                  </a:cubicBezTo>
                  <a:cubicBezTo>
                    <a:pt x="4309" y="1689"/>
                    <a:pt x="4472" y="604"/>
                    <a:pt x="3611" y="180"/>
                  </a:cubicBezTo>
                  <a:cubicBezTo>
                    <a:pt x="3358" y="56"/>
                    <a:pt x="3096" y="1"/>
                    <a:pt x="2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71"/>
            <p:cNvSpPr/>
            <p:nvPr/>
          </p:nvSpPr>
          <p:spPr>
            <a:xfrm>
              <a:off x="1969450" y="2733157"/>
              <a:ext cx="117225" cy="95225"/>
            </a:xfrm>
            <a:custGeom>
              <a:avLst/>
              <a:gdLst/>
              <a:ahLst/>
              <a:cxnLst/>
              <a:rect l="l" t="t" r="r" b="b"/>
              <a:pathLst>
                <a:path w="4689" h="3809" extrusionOk="0">
                  <a:moveTo>
                    <a:pt x="2970" y="433"/>
                  </a:moveTo>
                  <a:cubicBezTo>
                    <a:pt x="3207" y="433"/>
                    <a:pt x="3451" y="557"/>
                    <a:pt x="3613" y="858"/>
                  </a:cubicBezTo>
                  <a:cubicBezTo>
                    <a:pt x="3778" y="1168"/>
                    <a:pt x="3792" y="1519"/>
                    <a:pt x="3760" y="1860"/>
                  </a:cubicBezTo>
                  <a:cubicBezTo>
                    <a:pt x="3700" y="2482"/>
                    <a:pt x="3426" y="2969"/>
                    <a:pt x="3088" y="3468"/>
                  </a:cubicBezTo>
                  <a:cubicBezTo>
                    <a:pt x="2341" y="3253"/>
                    <a:pt x="1202" y="3168"/>
                    <a:pt x="661" y="2565"/>
                  </a:cubicBezTo>
                  <a:cubicBezTo>
                    <a:pt x="462" y="2343"/>
                    <a:pt x="361" y="2045"/>
                    <a:pt x="470" y="1762"/>
                  </a:cubicBezTo>
                  <a:cubicBezTo>
                    <a:pt x="557" y="1528"/>
                    <a:pt x="734" y="1449"/>
                    <a:pt x="935" y="1449"/>
                  </a:cubicBezTo>
                  <a:cubicBezTo>
                    <a:pt x="1091" y="1449"/>
                    <a:pt x="1262" y="1497"/>
                    <a:pt x="1416" y="1556"/>
                  </a:cubicBezTo>
                  <a:cubicBezTo>
                    <a:pt x="1705" y="1665"/>
                    <a:pt x="1888" y="1798"/>
                    <a:pt x="2202" y="1838"/>
                  </a:cubicBezTo>
                  <a:cubicBezTo>
                    <a:pt x="2209" y="1839"/>
                    <a:pt x="2216" y="1839"/>
                    <a:pt x="2223" y="1839"/>
                  </a:cubicBezTo>
                  <a:cubicBezTo>
                    <a:pt x="2359" y="1839"/>
                    <a:pt x="2429" y="1656"/>
                    <a:pt x="2368" y="1549"/>
                  </a:cubicBezTo>
                  <a:cubicBezTo>
                    <a:pt x="2024" y="956"/>
                    <a:pt x="2482" y="433"/>
                    <a:pt x="2970" y="433"/>
                  </a:cubicBezTo>
                  <a:close/>
                  <a:moveTo>
                    <a:pt x="2928" y="1"/>
                  </a:moveTo>
                  <a:cubicBezTo>
                    <a:pt x="2274" y="1"/>
                    <a:pt x="1757" y="677"/>
                    <a:pt x="1893" y="1367"/>
                  </a:cubicBezTo>
                  <a:cubicBezTo>
                    <a:pt x="1551" y="1224"/>
                    <a:pt x="1235" y="972"/>
                    <a:pt x="877" y="972"/>
                  </a:cubicBezTo>
                  <a:cubicBezTo>
                    <a:pt x="781" y="972"/>
                    <a:pt x="683" y="990"/>
                    <a:pt x="581" y="1032"/>
                  </a:cubicBezTo>
                  <a:cubicBezTo>
                    <a:pt x="175" y="1200"/>
                    <a:pt x="1" y="1693"/>
                    <a:pt x="43" y="2103"/>
                  </a:cubicBezTo>
                  <a:cubicBezTo>
                    <a:pt x="170" y="3387"/>
                    <a:pt x="2033" y="3546"/>
                    <a:pt x="3017" y="3715"/>
                  </a:cubicBezTo>
                  <a:cubicBezTo>
                    <a:pt x="3046" y="3770"/>
                    <a:pt x="3110" y="3809"/>
                    <a:pt x="3176" y="3809"/>
                  </a:cubicBezTo>
                  <a:cubicBezTo>
                    <a:pt x="3215" y="3809"/>
                    <a:pt x="3254" y="3796"/>
                    <a:pt x="3287" y="3765"/>
                  </a:cubicBezTo>
                  <a:cubicBezTo>
                    <a:pt x="4118" y="2995"/>
                    <a:pt x="4689" y="1015"/>
                    <a:pt x="3569" y="222"/>
                  </a:cubicBezTo>
                  <a:cubicBezTo>
                    <a:pt x="3352" y="67"/>
                    <a:pt x="3133" y="1"/>
                    <a:pt x="2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71"/>
            <p:cNvSpPr/>
            <p:nvPr/>
          </p:nvSpPr>
          <p:spPr>
            <a:xfrm>
              <a:off x="1903100" y="2862382"/>
              <a:ext cx="131850" cy="90075"/>
            </a:xfrm>
            <a:custGeom>
              <a:avLst/>
              <a:gdLst/>
              <a:ahLst/>
              <a:cxnLst/>
              <a:rect l="l" t="t" r="r" b="b"/>
              <a:pathLst>
                <a:path w="5274" h="3603" extrusionOk="0">
                  <a:moveTo>
                    <a:pt x="2655" y="268"/>
                  </a:moveTo>
                  <a:lnTo>
                    <a:pt x="2655" y="268"/>
                  </a:lnTo>
                  <a:cubicBezTo>
                    <a:pt x="2641" y="323"/>
                    <a:pt x="2653" y="383"/>
                    <a:pt x="2708" y="435"/>
                  </a:cubicBezTo>
                  <a:cubicBezTo>
                    <a:pt x="3202" y="880"/>
                    <a:pt x="3814" y="1437"/>
                    <a:pt x="4027" y="2085"/>
                  </a:cubicBezTo>
                  <a:cubicBezTo>
                    <a:pt x="4224" y="2676"/>
                    <a:pt x="3915" y="3168"/>
                    <a:pt x="3479" y="3168"/>
                  </a:cubicBezTo>
                  <a:cubicBezTo>
                    <a:pt x="3312" y="3168"/>
                    <a:pt x="3126" y="3096"/>
                    <a:pt x="2943" y="2930"/>
                  </a:cubicBezTo>
                  <a:cubicBezTo>
                    <a:pt x="2662" y="2677"/>
                    <a:pt x="2565" y="2298"/>
                    <a:pt x="2500" y="1940"/>
                  </a:cubicBezTo>
                  <a:cubicBezTo>
                    <a:pt x="2483" y="1848"/>
                    <a:pt x="2399" y="1801"/>
                    <a:pt x="2315" y="1801"/>
                  </a:cubicBezTo>
                  <a:cubicBezTo>
                    <a:pt x="2248" y="1801"/>
                    <a:pt x="2180" y="1831"/>
                    <a:pt x="2148" y="1894"/>
                  </a:cubicBezTo>
                  <a:cubicBezTo>
                    <a:pt x="2080" y="2020"/>
                    <a:pt x="2013" y="2152"/>
                    <a:pt x="1937" y="2274"/>
                  </a:cubicBezTo>
                  <a:cubicBezTo>
                    <a:pt x="1838" y="2482"/>
                    <a:pt x="1688" y="2634"/>
                    <a:pt x="1482" y="2731"/>
                  </a:cubicBezTo>
                  <a:cubicBezTo>
                    <a:pt x="1394" y="2833"/>
                    <a:pt x="1307" y="2883"/>
                    <a:pt x="1222" y="2883"/>
                  </a:cubicBezTo>
                  <a:cubicBezTo>
                    <a:pt x="1107" y="2883"/>
                    <a:pt x="994" y="2790"/>
                    <a:pt x="884" y="2604"/>
                  </a:cubicBezTo>
                  <a:cubicBezTo>
                    <a:pt x="515" y="2328"/>
                    <a:pt x="460" y="2337"/>
                    <a:pt x="563" y="1942"/>
                  </a:cubicBezTo>
                  <a:cubicBezTo>
                    <a:pt x="615" y="1749"/>
                    <a:pt x="714" y="1564"/>
                    <a:pt x="826" y="1399"/>
                  </a:cubicBezTo>
                  <a:cubicBezTo>
                    <a:pt x="1251" y="781"/>
                    <a:pt x="1937" y="416"/>
                    <a:pt x="2655" y="268"/>
                  </a:cubicBezTo>
                  <a:close/>
                  <a:moveTo>
                    <a:pt x="2859" y="1"/>
                  </a:moveTo>
                  <a:cubicBezTo>
                    <a:pt x="1606" y="1"/>
                    <a:pt x="1" y="980"/>
                    <a:pt x="136" y="2411"/>
                  </a:cubicBezTo>
                  <a:cubicBezTo>
                    <a:pt x="183" y="2892"/>
                    <a:pt x="494" y="3256"/>
                    <a:pt x="988" y="3293"/>
                  </a:cubicBezTo>
                  <a:cubicBezTo>
                    <a:pt x="1018" y="3295"/>
                    <a:pt x="1046" y="3297"/>
                    <a:pt x="1074" y="3297"/>
                  </a:cubicBezTo>
                  <a:cubicBezTo>
                    <a:pt x="1616" y="3297"/>
                    <a:pt x="1986" y="2905"/>
                    <a:pt x="2263" y="2471"/>
                  </a:cubicBezTo>
                  <a:cubicBezTo>
                    <a:pt x="2502" y="3037"/>
                    <a:pt x="2994" y="3603"/>
                    <a:pt x="3554" y="3603"/>
                  </a:cubicBezTo>
                  <a:cubicBezTo>
                    <a:pt x="3769" y="3603"/>
                    <a:pt x="3993" y="3519"/>
                    <a:pt x="4218" y="3321"/>
                  </a:cubicBezTo>
                  <a:cubicBezTo>
                    <a:pt x="5273" y="2391"/>
                    <a:pt x="3651" y="760"/>
                    <a:pt x="2985" y="160"/>
                  </a:cubicBezTo>
                  <a:cubicBezTo>
                    <a:pt x="2981" y="155"/>
                    <a:pt x="2979" y="155"/>
                    <a:pt x="2977" y="153"/>
                  </a:cubicBezTo>
                  <a:cubicBezTo>
                    <a:pt x="2990" y="86"/>
                    <a:pt x="2947" y="1"/>
                    <a:pt x="2865" y="1"/>
                  </a:cubicBezTo>
                  <a:cubicBezTo>
                    <a:pt x="2863" y="1"/>
                    <a:pt x="2861" y="1"/>
                    <a:pt x="28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1"/>
            <p:cNvSpPr/>
            <p:nvPr/>
          </p:nvSpPr>
          <p:spPr>
            <a:xfrm>
              <a:off x="1804850" y="2770532"/>
              <a:ext cx="119350" cy="111675"/>
            </a:xfrm>
            <a:custGeom>
              <a:avLst/>
              <a:gdLst/>
              <a:ahLst/>
              <a:cxnLst/>
              <a:rect l="l" t="t" r="r" b="b"/>
              <a:pathLst>
                <a:path w="4774" h="4467" extrusionOk="0">
                  <a:moveTo>
                    <a:pt x="2876" y="421"/>
                  </a:moveTo>
                  <a:cubicBezTo>
                    <a:pt x="3094" y="421"/>
                    <a:pt x="3309" y="467"/>
                    <a:pt x="3499" y="585"/>
                  </a:cubicBezTo>
                  <a:cubicBezTo>
                    <a:pt x="4440" y="1166"/>
                    <a:pt x="3408" y="2045"/>
                    <a:pt x="2797" y="2208"/>
                  </a:cubicBezTo>
                  <a:cubicBezTo>
                    <a:pt x="2616" y="2257"/>
                    <a:pt x="2598" y="2557"/>
                    <a:pt x="2796" y="2594"/>
                  </a:cubicBezTo>
                  <a:cubicBezTo>
                    <a:pt x="3187" y="2665"/>
                    <a:pt x="3408" y="3125"/>
                    <a:pt x="3288" y="3502"/>
                  </a:cubicBezTo>
                  <a:cubicBezTo>
                    <a:pt x="3166" y="3888"/>
                    <a:pt x="2806" y="4030"/>
                    <a:pt x="2439" y="4030"/>
                  </a:cubicBezTo>
                  <a:cubicBezTo>
                    <a:pt x="2218" y="4030"/>
                    <a:pt x="1994" y="3979"/>
                    <a:pt x="1817" y="3898"/>
                  </a:cubicBezTo>
                  <a:cubicBezTo>
                    <a:pt x="1129" y="3584"/>
                    <a:pt x="760" y="2887"/>
                    <a:pt x="423" y="2240"/>
                  </a:cubicBezTo>
                  <a:cubicBezTo>
                    <a:pt x="811" y="1453"/>
                    <a:pt x="1483" y="735"/>
                    <a:pt x="2354" y="498"/>
                  </a:cubicBezTo>
                  <a:cubicBezTo>
                    <a:pt x="2522" y="451"/>
                    <a:pt x="2700" y="421"/>
                    <a:pt x="2876" y="421"/>
                  </a:cubicBezTo>
                  <a:close/>
                  <a:moveTo>
                    <a:pt x="2840" y="1"/>
                  </a:moveTo>
                  <a:cubicBezTo>
                    <a:pt x="1660" y="1"/>
                    <a:pt x="518" y="1122"/>
                    <a:pt x="56" y="2095"/>
                  </a:cubicBezTo>
                  <a:cubicBezTo>
                    <a:pt x="0" y="2210"/>
                    <a:pt x="63" y="2319"/>
                    <a:pt x="153" y="2367"/>
                  </a:cubicBezTo>
                  <a:cubicBezTo>
                    <a:pt x="561" y="3255"/>
                    <a:pt x="1337" y="4467"/>
                    <a:pt x="2381" y="4467"/>
                  </a:cubicBezTo>
                  <a:cubicBezTo>
                    <a:pt x="2608" y="4467"/>
                    <a:pt x="2849" y="4409"/>
                    <a:pt x="3101" y="4277"/>
                  </a:cubicBezTo>
                  <a:cubicBezTo>
                    <a:pt x="3803" y="3912"/>
                    <a:pt x="3900" y="2864"/>
                    <a:pt x="3334" y="2407"/>
                  </a:cubicBezTo>
                  <a:cubicBezTo>
                    <a:pt x="4189" y="1904"/>
                    <a:pt x="4773" y="705"/>
                    <a:pt x="3591" y="164"/>
                  </a:cubicBezTo>
                  <a:cubicBezTo>
                    <a:pt x="3343" y="51"/>
                    <a:pt x="3091" y="1"/>
                    <a:pt x="28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1"/>
            <p:cNvSpPr/>
            <p:nvPr/>
          </p:nvSpPr>
          <p:spPr>
            <a:xfrm>
              <a:off x="1671975" y="2821007"/>
              <a:ext cx="108650" cy="104775"/>
            </a:xfrm>
            <a:custGeom>
              <a:avLst/>
              <a:gdLst/>
              <a:ahLst/>
              <a:cxnLst/>
              <a:rect l="l" t="t" r="r" b="b"/>
              <a:pathLst>
                <a:path w="4346" h="4191" extrusionOk="0">
                  <a:moveTo>
                    <a:pt x="2645" y="451"/>
                  </a:moveTo>
                  <a:cubicBezTo>
                    <a:pt x="2924" y="451"/>
                    <a:pt x="3224" y="619"/>
                    <a:pt x="3357" y="851"/>
                  </a:cubicBezTo>
                  <a:cubicBezTo>
                    <a:pt x="3470" y="1052"/>
                    <a:pt x="3496" y="1418"/>
                    <a:pt x="3508" y="1616"/>
                  </a:cubicBezTo>
                  <a:cubicBezTo>
                    <a:pt x="3551" y="2408"/>
                    <a:pt x="3305" y="3082"/>
                    <a:pt x="3004" y="3798"/>
                  </a:cubicBezTo>
                  <a:cubicBezTo>
                    <a:pt x="2997" y="3812"/>
                    <a:pt x="2997" y="3826"/>
                    <a:pt x="2995" y="3839"/>
                  </a:cubicBezTo>
                  <a:cubicBezTo>
                    <a:pt x="2864" y="3857"/>
                    <a:pt x="2732" y="3866"/>
                    <a:pt x="2602" y="3866"/>
                  </a:cubicBezTo>
                  <a:cubicBezTo>
                    <a:pt x="2165" y="3866"/>
                    <a:pt x="1735" y="3764"/>
                    <a:pt x="1344" y="3533"/>
                  </a:cubicBezTo>
                  <a:cubicBezTo>
                    <a:pt x="1046" y="3360"/>
                    <a:pt x="748" y="3105"/>
                    <a:pt x="589" y="2791"/>
                  </a:cubicBezTo>
                  <a:cubicBezTo>
                    <a:pt x="287" y="2295"/>
                    <a:pt x="485" y="2006"/>
                    <a:pt x="1184" y="1925"/>
                  </a:cubicBezTo>
                  <a:cubicBezTo>
                    <a:pt x="1378" y="2000"/>
                    <a:pt x="1561" y="2094"/>
                    <a:pt x="1734" y="2211"/>
                  </a:cubicBezTo>
                  <a:cubicBezTo>
                    <a:pt x="1764" y="2230"/>
                    <a:pt x="1794" y="2239"/>
                    <a:pt x="1824" y="2239"/>
                  </a:cubicBezTo>
                  <a:cubicBezTo>
                    <a:pt x="1935" y="2239"/>
                    <a:pt x="2035" y="2124"/>
                    <a:pt x="2004" y="2004"/>
                  </a:cubicBezTo>
                  <a:cubicBezTo>
                    <a:pt x="1870" y="1496"/>
                    <a:pt x="1836" y="792"/>
                    <a:pt x="2376" y="513"/>
                  </a:cubicBezTo>
                  <a:cubicBezTo>
                    <a:pt x="2458" y="470"/>
                    <a:pt x="2550" y="451"/>
                    <a:pt x="2645" y="451"/>
                  </a:cubicBezTo>
                  <a:close/>
                  <a:moveTo>
                    <a:pt x="2766" y="0"/>
                  </a:moveTo>
                  <a:cubicBezTo>
                    <a:pt x="2454" y="0"/>
                    <a:pt x="2138" y="140"/>
                    <a:pt x="1919" y="366"/>
                  </a:cubicBezTo>
                  <a:cubicBezTo>
                    <a:pt x="1571" y="727"/>
                    <a:pt x="1510" y="1221"/>
                    <a:pt x="1571" y="1694"/>
                  </a:cubicBezTo>
                  <a:cubicBezTo>
                    <a:pt x="1350" y="1585"/>
                    <a:pt x="1110" y="1499"/>
                    <a:pt x="877" y="1499"/>
                  </a:cubicBezTo>
                  <a:cubicBezTo>
                    <a:pt x="699" y="1499"/>
                    <a:pt x="526" y="1549"/>
                    <a:pt x="370" y="1676"/>
                  </a:cubicBezTo>
                  <a:cubicBezTo>
                    <a:pt x="0" y="1976"/>
                    <a:pt x="40" y="2501"/>
                    <a:pt x="222" y="2893"/>
                  </a:cubicBezTo>
                  <a:cubicBezTo>
                    <a:pt x="612" y="3729"/>
                    <a:pt x="1529" y="4191"/>
                    <a:pt x="2429" y="4191"/>
                  </a:cubicBezTo>
                  <a:cubicBezTo>
                    <a:pt x="2743" y="4191"/>
                    <a:pt x="3056" y="4134"/>
                    <a:pt x="3343" y="4018"/>
                  </a:cubicBezTo>
                  <a:cubicBezTo>
                    <a:pt x="3442" y="3976"/>
                    <a:pt x="3445" y="3855"/>
                    <a:pt x="3378" y="3807"/>
                  </a:cubicBezTo>
                  <a:cubicBezTo>
                    <a:pt x="3925" y="2875"/>
                    <a:pt x="4345" y="716"/>
                    <a:pt x="3219" y="111"/>
                  </a:cubicBezTo>
                  <a:cubicBezTo>
                    <a:pt x="3077" y="35"/>
                    <a:pt x="2922" y="0"/>
                    <a:pt x="27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6" name="Google Shape;2936;p71"/>
          <p:cNvGrpSpPr/>
          <p:nvPr/>
        </p:nvGrpSpPr>
        <p:grpSpPr>
          <a:xfrm>
            <a:off x="6423663" y="3278377"/>
            <a:ext cx="1538308" cy="631984"/>
            <a:chOff x="1654700" y="2715707"/>
            <a:chExt cx="856150" cy="255275"/>
          </a:xfrm>
        </p:grpSpPr>
        <p:sp>
          <p:nvSpPr>
            <p:cNvPr id="2937" name="Google Shape;2937;p71"/>
            <p:cNvSpPr/>
            <p:nvPr/>
          </p:nvSpPr>
          <p:spPr>
            <a:xfrm>
              <a:off x="1679125" y="2832257"/>
              <a:ext cx="81650" cy="85425"/>
            </a:xfrm>
            <a:custGeom>
              <a:avLst/>
              <a:gdLst/>
              <a:ahLst/>
              <a:cxnLst/>
              <a:rect l="l" t="t" r="r" b="b"/>
              <a:pathLst>
                <a:path w="3266" h="3417" extrusionOk="0">
                  <a:moveTo>
                    <a:pt x="2359" y="1"/>
                  </a:moveTo>
                  <a:cubicBezTo>
                    <a:pt x="2265" y="1"/>
                    <a:pt x="2173" y="20"/>
                    <a:pt x="2090" y="63"/>
                  </a:cubicBezTo>
                  <a:cubicBezTo>
                    <a:pt x="1550" y="342"/>
                    <a:pt x="1584" y="1047"/>
                    <a:pt x="1718" y="1554"/>
                  </a:cubicBezTo>
                  <a:cubicBezTo>
                    <a:pt x="1750" y="1675"/>
                    <a:pt x="1650" y="1789"/>
                    <a:pt x="1538" y="1789"/>
                  </a:cubicBezTo>
                  <a:cubicBezTo>
                    <a:pt x="1508" y="1789"/>
                    <a:pt x="1478" y="1781"/>
                    <a:pt x="1448" y="1762"/>
                  </a:cubicBezTo>
                  <a:cubicBezTo>
                    <a:pt x="1275" y="1644"/>
                    <a:pt x="1092" y="1550"/>
                    <a:pt x="899" y="1476"/>
                  </a:cubicBezTo>
                  <a:cubicBezTo>
                    <a:pt x="199" y="1556"/>
                    <a:pt x="1" y="1845"/>
                    <a:pt x="303" y="2341"/>
                  </a:cubicBezTo>
                  <a:cubicBezTo>
                    <a:pt x="462" y="2655"/>
                    <a:pt x="760" y="2910"/>
                    <a:pt x="1058" y="3083"/>
                  </a:cubicBezTo>
                  <a:cubicBezTo>
                    <a:pt x="1449" y="3314"/>
                    <a:pt x="1878" y="3416"/>
                    <a:pt x="2315" y="3416"/>
                  </a:cubicBezTo>
                  <a:cubicBezTo>
                    <a:pt x="2446" y="3416"/>
                    <a:pt x="2577" y="3407"/>
                    <a:pt x="2709" y="3389"/>
                  </a:cubicBezTo>
                  <a:cubicBezTo>
                    <a:pt x="2711" y="3376"/>
                    <a:pt x="2711" y="3362"/>
                    <a:pt x="2718" y="3348"/>
                  </a:cubicBezTo>
                  <a:cubicBezTo>
                    <a:pt x="3019" y="2632"/>
                    <a:pt x="3265" y="1958"/>
                    <a:pt x="3222" y="1166"/>
                  </a:cubicBezTo>
                  <a:cubicBezTo>
                    <a:pt x="3210" y="968"/>
                    <a:pt x="3184" y="602"/>
                    <a:pt x="3071" y="402"/>
                  </a:cubicBezTo>
                  <a:cubicBezTo>
                    <a:pt x="2938" y="169"/>
                    <a:pt x="2638" y="1"/>
                    <a:pt x="23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1"/>
            <p:cNvSpPr/>
            <p:nvPr/>
          </p:nvSpPr>
          <p:spPr>
            <a:xfrm>
              <a:off x="1700275" y="2731082"/>
              <a:ext cx="92175" cy="52750"/>
            </a:xfrm>
            <a:custGeom>
              <a:avLst/>
              <a:gdLst/>
              <a:ahLst/>
              <a:cxnLst/>
              <a:rect l="l" t="t" r="r" b="b"/>
              <a:pathLst>
                <a:path w="3687" h="2110" extrusionOk="0">
                  <a:moveTo>
                    <a:pt x="3276" y="0"/>
                  </a:moveTo>
                  <a:cubicBezTo>
                    <a:pt x="2636" y="18"/>
                    <a:pt x="1994" y="30"/>
                    <a:pt x="1356" y="30"/>
                  </a:cubicBezTo>
                  <a:cubicBezTo>
                    <a:pt x="1335" y="54"/>
                    <a:pt x="1306" y="71"/>
                    <a:pt x="1270" y="71"/>
                  </a:cubicBezTo>
                  <a:cubicBezTo>
                    <a:pt x="1261" y="71"/>
                    <a:pt x="1253" y="70"/>
                    <a:pt x="1244" y="68"/>
                  </a:cubicBezTo>
                  <a:cubicBezTo>
                    <a:pt x="1208" y="63"/>
                    <a:pt x="1171" y="60"/>
                    <a:pt x="1136" y="60"/>
                  </a:cubicBezTo>
                  <a:cubicBezTo>
                    <a:pt x="462" y="60"/>
                    <a:pt x="0" y="1007"/>
                    <a:pt x="680" y="1357"/>
                  </a:cubicBezTo>
                  <a:cubicBezTo>
                    <a:pt x="775" y="1406"/>
                    <a:pt x="879" y="1429"/>
                    <a:pt x="984" y="1429"/>
                  </a:cubicBezTo>
                  <a:cubicBezTo>
                    <a:pt x="1284" y="1429"/>
                    <a:pt x="1589" y="1243"/>
                    <a:pt x="1694" y="963"/>
                  </a:cubicBezTo>
                  <a:cubicBezTo>
                    <a:pt x="1723" y="887"/>
                    <a:pt x="1787" y="853"/>
                    <a:pt x="1850" y="853"/>
                  </a:cubicBezTo>
                  <a:cubicBezTo>
                    <a:pt x="1943" y="853"/>
                    <a:pt x="2034" y="928"/>
                    <a:pt x="2002" y="1048"/>
                  </a:cubicBezTo>
                  <a:cubicBezTo>
                    <a:pt x="1828" y="1672"/>
                    <a:pt x="2301" y="2110"/>
                    <a:pt x="2774" y="2110"/>
                  </a:cubicBezTo>
                  <a:cubicBezTo>
                    <a:pt x="3063" y="2110"/>
                    <a:pt x="3351" y="1948"/>
                    <a:pt x="3493" y="1567"/>
                  </a:cubicBezTo>
                  <a:cubicBezTo>
                    <a:pt x="3686" y="1048"/>
                    <a:pt x="3440" y="494"/>
                    <a:pt x="327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1"/>
            <p:cNvSpPr/>
            <p:nvPr/>
          </p:nvSpPr>
          <p:spPr>
            <a:xfrm>
              <a:off x="1815425" y="2781057"/>
              <a:ext cx="100425" cy="90250"/>
            </a:xfrm>
            <a:custGeom>
              <a:avLst/>
              <a:gdLst/>
              <a:ahLst/>
              <a:cxnLst/>
              <a:rect l="l" t="t" r="r" b="b"/>
              <a:pathLst>
                <a:path w="4017" h="3610" extrusionOk="0">
                  <a:moveTo>
                    <a:pt x="2453" y="0"/>
                  </a:moveTo>
                  <a:cubicBezTo>
                    <a:pt x="2277" y="0"/>
                    <a:pt x="2099" y="30"/>
                    <a:pt x="1931" y="77"/>
                  </a:cubicBezTo>
                  <a:cubicBezTo>
                    <a:pt x="1060" y="314"/>
                    <a:pt x="388" y="1032"/>
                    <a:pt x="0" y="1819"/>
                  </a:cubicBezTo>
                  <a:cubicBezTo>
                    <a:pt x="337" y="2466"/>
                    <a:pt x="706" y="3163"/>
                    <a:pt x="1394" y="3477"/>
                  </a:cubicBezTo>
                  <a:cubicBezTo>
                    <a:pt x="1571" y="3558"/>
                    <a:pt x="1795" y="3609"/>
                    <a:pt x="2015" y="3609"/>
                  </a:cubicBezTo>
                  <a:cubicBezTo>
                    <a:pt x="2383" y="3609"/>
                    <a:pt x="2742" y="3467"/>
                    <a:pt x="2865" y="3080"/>
                  </a:cubicBezTo>
                  <a:cubicBezTo>
                    <a:pt x="2985" y="2704"/>
                    <a:pt x="2764" y="2244"/>
                    <a:pt x="2374" y="2173"/>
                  </a:cubicBezTo>
                  <a:cubicBezTo>
                    <a:pt x="2175" y="2136"/>
                    <a:pt x="2193" y="1835"/>
                    <a:pt x="2374" y="1787"/>
                  </a:cubicBezTo>
                  <a:cubicBezTo>
                    <a:pt x="2985" y="1624"/>
                    <a:pt x="4017" y="745"/>
                    <a:pt x="3076" y="164"/>
                  </a:cubicBezTo>
                  <a:cubicBezTo>
                    <a:pt x="2886" y="46"/>
                    <a:pt x="2671" y="0"/>
                    <a:pt x="245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1"/>
            <p:cNvSpPr/>
            <p:nvPr/>
          </p:nvSpPr>
          <p:spPr>
            <a:xfrm>
              <a:off x="1914575" y="2869057"/>
              <a:ext cx="94125" cy="72550"/>
            </a:xfrm>
            <a:custGeom>
              <a:avLst/>
              <a:gdLst/>
              <a:ahLst/>
              <a:cxnLst/>
              <a:rect l="l" t="t" r="r" b="b"/>
              <a:pathLst>
                <a:path w="3765" h="2902" extrusionOk="0">
                  <a:moveTo>
                    <a:pt x="2196" y="1"/>
                  </a:moveTo>
                  <a:lnTo>
                    <a:pt x="2196" y="1"/>
                  </a:lnTo>
                  <a:cubicBezTo>
                    <a:pt x="1478" y="149"/>
                    <a:pt x="792" y="514"/>
                    <a:pt x="368" y="1132"/>
                  </a:cubicBezTo>
                  <a:cubicBezTo>
                    <a:pt x="255" y="1297"/>
                    <a:pt x="156" y="1482"/>
                    <a:pt x="104" y="1675"/>
                  </a:cubicBezTo>
                  <a:cubicBezTo>
                    <a:pt x="1" y="2070"/>
                    <a:pt x="56" y="2061"/>
                    <a:pt x="426" y="2338"/>
                  </a:cubicBezTo>
                  <a:cubicBezTo>
                    <a:pt x="536" y="2524"/>
                    <a:pt x="648" y="2616"/>
                    <a:pt x="763" y="2616"/>
                  </a:cubicBezTo>
                  <a:cubicBezTo>
                    <a:pt x="848" y="2616"/>
                    <a:pt x="935" y="2566"/>
                    <a:pt x="1023" y="2464"/>
                  </a:cubicBezTo>
                  <a:cubicBezTo>
                    <a:pt x="1229" y="2368"/>
                    <a:pt x="1379" y="2215"/>
                    <a:pt x="1478" y="2007"/>
                  </a:cubicBezTo>
                  <a:cubicBezTo>
                    <a:pt x="1554" y="1885"/>
                    <a:pt x="1621" y="1754"/>
                    <a:pt x="1689" y="1627"/>
                  </a:cubicBezTo>
                  <a:cubicBezTo>
                    <a:pt x="1721" y="1564"/>
                    <a:pt x="1789" y="1534"/>
                    <a:pt x="1856" y="1534"/>
                  </a:cubicBezTo>
                  <a:cubicBezTo>
                    <a:pt x="1940" y="1534"/>
                    <a:pt x="2024" y="1581"/>
                    <a:pt x="2041" y="1673"/>
                  </a:cubicBezTo>
                  <a:cubicBezTo>
                    <a:pt x="2106" y="2031"/>
                    <a:pt x="2203" y="2410"/>
                    <a:pt x="2484" y="2663"/>
                  </a:cubicBezTo>
                  <a:cubicBezTo>
                    <a:pt x="2667" y="2829"/>
                    <a:pt x="2853" y="2901"/>
                    <a:pt x="3020" y="2901"/>
                  </a:cubicBezTo>
                  <a:cubicBezTo>
                    <a:pt x="3456" y="2901"/>
                    <a:pt x="3765" y="2409"/>
                    <a:pt x="3568" y="1818"/>
                  </a:cubicBezTo>
                  <a:cubicBezTo>
                    <a:pt x="3355" y="1170"/>
                    <a:pt x="2743" y="613"/>
                    <a:pt x="2249" y="168"/>
                  </a:cubicBezTo>
                  <a:cubicBezTo>
                    <a:pt x="2194" y="117"/>
                    <a:pt x="2182" y="56"/>
                    <a:pt x="219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1"/>
            <p:cNvSpPr/>
            <p:nvPr/>
          </p:nvSpPr>
          <p:spPr>
            <a:xfrm>
              <a:off x="1978450" y="2743957"/>
              <a:ext cx="85825" cy="75925"/>
            </a:xfrm>
            <a:custGeom>
              <a:avLst/>
              <a:gdLst/>
              <a:ahLst/>
              <a:cxnLst/>
              <a:rect l="l" t="t" r="r" b="b"/>
              <a:pathLst>
                <a:path w="3433" h="3037" extrusionOk="0">
                  <a:moveTo>
                    <a:pt x="2610" y="1"/>
                  </a:moveTo>
                  <a:cubicBezTo>
                    <a:pt x="2122" y="1"/>
                    <a:pt x="1664" y="524"/>
                    <a:pt x="2008" y="1117"/>
                  </a:cubicBezTo>
                  <a:cubicBezTo>
                    <a:pt x="2069" y="1224"/>
                    <a:pt x="2000" y="1407"/>
                    <a:pt x="1863" y="1407"/>
                  </a:cubicBezTo>
                  <a:cubicBezTo>
                    <a:pt x="1856" y="1407"/>
                    <a:pt x="1849" y="1407"/>
                    <a:pt x="1842" y="1406"/>
                  </a:cubicBezTo>
                  <a:cubicBezTo>
                    <a:pt x="1528" y="1366"/>
                    <a:pt x="1345" y="1233"/>
                    <a:pt x="1056" y="1124"/>
                  </a:cubicBezTo>
                  <a:cubicBezTo>
                    <a:pt x="902" y="1064"/>
                    <a:pt x="731" y="1017"/>
                    <a:pt x="575" y="1017"/>
                  </a:cubicBezTo>
                  <a:cubicBezTo>
                    <a:pt x="374" y="1017"/>
                    <a:pt x="197" y="1095"/>
                    <a:pt x="110" y="1329"/>
                  </a:cubicBezTo>
                  <a:cubicBezTo>
                    <a:pt x="1" y="1613"/>
                    <a:pt x="104" y="1911"/>
                    <a:pt x="301" y="2133"/>
                  </a:cubicBezTo>
                  <a:cubicBezTo>
                    <a:pt x="842" y="2736"/>
                    <a:pt x="1981" y="2821"/>
                    <a:pt x="2728" y="3036"/>
                  </a:cubicBezTo>
                  <a:cubicBezTo>
                    <a:pt x="3066" y="2537"/>
                    <a:pt x="3340" y="2050"/>
                    <a:pt x="3400" y="1428"/>
                  </a:cubicBezTo>
                  <a:cubicBezTo>
                    <a:pt x="3432" y="1087"/>
                    <a:pt x="3418" y="736"/>
                    <a:pt x="3253" y="426"/>
                  </a:cubicBezTo>
                  <a:cubicBezTo>
                    <a:pt x="3091" y="125"/>
                    <a:pt x="2847" y="1"/>
                    <a:pt x="2610"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1"/>
            <p:cNvSpPr/>
            <p:nvPr/>
          </p:nvSpPr>
          <p:spPr>
            <a:xfrm>
              <a:off x="2106725" y="2825882"/>
              <a:ext cx="94575" cy="94125"/>
            </a:xfrm>
            <a:custGeom>
              <a:avLst/>
              <a:gdLst/>
              <a:ahLst/>
              <a:cxnLst/>
              <a:rect l="l" t="t" r="r" b="b"/>
              <a:pathLst>
                <a:path w="3783" h="3765" extrusionOk="0">
                  <a:moveTo>
                    <a:pt x="2457" y="1"/>
                  </a:moveTo>
                  <a:cubicBezTo>
                    <a:pt x="2113" y="1"/>
                    <a:pt x="1790" y="103"/>
                    <a:pt x="1478" y="239"/>
                  </a:cubicBezTo>
                  <a:cubicBezTo>
                    <a:pt x="834" y="519"/>
                    <a:pt x="357" y="978"/>
                    <a:pt x="1" y="1562"/>
                  </a:cubicBezTo>
                  <a:cubicBezTo>
                    <a:pt x="19" y="1576"/>
                    <a:pt x="40" y="1594"/>
                    <a:pt x="54" y="1618"/>
                  </a:cubicBezTo>
                  <a:cubicBezTo>
                    <a:pt x="525" y="2336"/>
                    <a:pt x="1021" y="3123"/>
                    <a:pt x="1814" y="3519"/>
                  </a:cubicBezTo>
                  <a:cubicBezTo>
                    <a:pt x="2109" y="3674"/>
                    <a:pt x="2425" y="3756"/>
                    <a:pt x="2758" y="3762"/>
                  </a:cubicBezTo>
                  <a:cubicBezTo>
                    <a:pt x="2787" y="3763"/>
                    <a:pt x="2815" y="3764"/>
                    <a:pt x="2842" y="3764"/>
                  </a:cubicBezTo>
                  <a:cubicBezTo>
                    <a:pt x="3512" y="3764"/>
                    <a:pt x="3745" y="3295"/>
                    <a:pt x="3546" y="2356"/>
                  </a:cubicBezTo>
                  <a:cubicBezTo>
                    <a:pt x="3325" y="2081"/>
                    <a:pt x="2894" y="1929"/>
                    <a:pt x="2580" y="1793"/>
                  </a:cubicBezTo>
                  <a:cubicBezTo>
                    <a:pt x="2393" y="1712"/>
                    <a:pt x="2502" y="1437"/>
                    <a:pt x="2679" y="1433"/>
                  </a:cubicBezTo>
                  <a:cubicBezTo>
                    <a:pt x="3783" y="1403"/>
                    <a:pt x="3421" y="24"/>
                    <a:pt x="2512" y="2"/>
                  </a:cubicBezTo>
                  <a:cubicBezTo>
                    <a:pt x="2494" y="1"/>
                    <a:pt x="2475" y="1"/>
                    <a:pt x="2457"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1"/>
            <p:cNvSpPr/>
            <p:nvPr/>
          </p:nvSpPr>
          <p:spPr>
            <a:xfrm>
              <a:off x="2228650" y="2726557"/>
              <a:ext cx="87175" cy="86800"/>
            </a:xfrm>
            <a:custGeom>
              <a:avLst/>
              <a:gdLst/>
              <a:ahLst/>
              <a:cxnLst/>
              <a:rect l="l" t="t" r="r" b="b"/>
              <a:pathLst>
                <a:path w="3487" h="3472" extrusionOk="0">
                  <a:moveTo>
                    <a:pt x="3486" y="1"/>
                  </a:moveTo>
                  <a:lnTo>
                    <a:pt x="3486" y="1"/>
                  </a:lnTo>
                  <a:cubicBezTo>
                    <a:pt x="2623" y="7"/>
                    <a:pt x="1757" y="14"/>
                    <a:pt x="894" y="19"/>
                  </a:cubicBezTo>
                  <a:cubicBezTo>
                    <a:pt x="716" y="84"/>
                    <a:pt x="548" y="164"/>
                    <a:pt x="388" y="263"/>
                  </a:cubicBezTo>
                  <a:cubicBezTo>
                    <a:pt x="55" y="386"/>
                    <a:pt x="1" y="605"/>
                    <a:pt x="218" y="919"/>
                  </a:cubicBezTo>
                  <a:cubicBezTo>
                    <a:pt x="176" y="1269"/>
                    <a:pt x="317" y="1452"/>
                    <a:pt x="640" y="1476"/>
                  </a:cubicBezTo>
                  <a:cubicBezTo>
                    <a:pt x="810" y="1524"/>
                    <a:pt x="983" y="1554"/>
                    <a:pt x="1162" y="1569"/>
                  </a:cubicBezTo>
                  <a:cubicBezTo>
                    <a:pt x="1339" y="1587"/>
                    <a:pt x="1411" y="1802"/>
                    <a:pt x="1254" y="1905"/>
                  </a:cubicBezTo>
                  <a:cubicBezTo>
                    <a:pt x="391" y="2472"/>
                    <a:pt x="939" y="3471"/>
                    <a:pt x="1678" y="3471"/>
                  </a:cubicBezTo>
                  <a:cubicBezTo>
                    <a:pt x="1850" y="3471"/>
                    <a:pt x="2031" y="3418"/>
                    <a:pt x="2208" y="3293"/>
                  </a:cubicBezTo>
                  <a:cubicBezTo>
                    <a:pt x="2522" y="3069"/>
                    <a:pt x="2695" y="2686"/>
                    <a:pt x="2836" y="2339"/>
                  </a:cubicBezTo>
                  <a:cubicBezTo>
                    <a:pt x="3131" y="1609"/>
                    <a:pt x="3309" y="829"/>
                    <a:pt x="3464" y="58"/>
                  </a:cubicBezTo>
                  <a:cubicBezTo>
                    <a:pt x="3468" y="35"/>
                    <a:pt x="3478" y="17"/>
                    <a:pt x="3486"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1"/>
            <p:cNvSpPr/>
            <p:nvPr/>
          </p:nvSpPr>
          <p:spPr>
            <a:xfrm>
              <a:off x="2292425" y="2845457"/>
              <a:ext cx="92325" cy="80800"/>
            </a:xfrm>
            <a:custGeom>
              <a:avLst/>
              <a:gdLst/>
              <a:ahLst/>
              <a:cxnLst/>
              <a:rect l="l" t="t" r="r" b="b"/>
              <a:pathLst>
                <a:path w="3693" h="3232" extrusionOk="0">
                  <a:moveTo>
                    <a:pt x="2559" y="1"/>
                  </a:moveTo>
                  <a:cubicBezTo>
                    <a:pt x="1857" y="107"/>
                    <a:pt x="1180" y="336"/>
                    <a:pt x="671" y="855"/>
                  </a:cubicBezTo>
                  <a:cubicBezTo>
                    <a:pt x="532" y="989"/>
                    <a:pt x="416" y="1139"/>
                    <a:pt x="327" y="1305"/>
                  </a:cubicBezTo>
                  <a:cubicBezTo>
                    <a:pt x="1" y="1881"/>
                    <a:pt x="250" y="2255"/>
                    <a:pt x="1079" y="2426"/>
                  </a:cubicBezTo>
                  <a:cubicBezTo>
                    <a:pt x="1398" y="2280"/>
                    <a:pt x="1591" y="1878"/>
                    <a:pt x="1748" y="1585"/>
                  </a:cubicBezTo>
                  <a:cubicBezTo>
                    <a:pt x="1781" y="1525"/>
                    <a:pt x="1840" y="1498"/>
                    <a:pt x="1900" y="1498"/>
                  </a:cubicBezTo>
                  <a:cubicBezTo>
                    <a:pt x="1997" y="1498"/>
                    <a:pt x="2095" y="1566"/>
                    <a:pt x="2088" y="1677"/>
                  </a:cubicBezTo>
                  <a:cubicBezTo>
                    <a:pt x="2067" y="1961"/>
                    <a:pt x="2053" y="2261"/>
                    <a:pt x="2128" y="2541"/>
                  </a:cubicBezTo>
                  <a:cubicBezTo>
                    <a:pt x="2253" y="3001"/>
                    <a:pt x="2481" y="3232"/>
                    <a:pt x="2925" y="3232"/>
                  </a:cubicBezTo>
                  <a:cubicBezTo>
                    <a:pt x="2962" y="3232"/>
                    <a:pt x="3001" y="3230"/>
                    <a:pt x="3041" y="3227"/>
                  </a:cubicBezTo>
                  <a:cubicBezTo>
                    <a:pt x="3510" y="3192"/>
                    <a:pt x="3677" y="3021"/>
                    <a:pt x="3688" y="2520"/>
                  </a:cubicBezTo>
                  <a:cubicBezTo>
                    <a:pt x="3693" y="2351"/>
                    <a:pt x="3661" y="2173"/>
                    <a:pt x="3612" y="2014"/>
                  </a:cubicBezTo>
                  <a:cubicBezTo>
                    <a:pt x="3395" y="1322"/>
                    <a:pt x="2785" y="823"/>
                    <a:pt x="2536" y="139"/>
                  </a:cubicBezTo>
                  <a:cubicBezTo>
                    <a:pt x="2515" y="84"/>
                    <a:pt x="2529" y="38"/>
                    <a:pt x="255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1"/>
            <p:cNvSpPr/>
            <p:nvPr/>
          </p:nvSpPr>
          <p:spPr>
            <a:xfrm>
              <a:off x="2450750" y="2725107"/>
              <a:ext cx="45450" cy="37675"/>
            </a:xfrm>
            <a:custGeom>
              <a:avLst/>
              <a:gdLst/>
              <a:ahLst/>
              <a:cxnLst/>
              <a:rect l="l" t="t" r="r" b="b"/>
              <a:pathLst>
                <a:path w="1818" h="1507" extrusionOk="0">
                  <a:moveTo>
                    <a:pt x="1818" y="1"/>
                  </a:moveTo>
                  <a:lnTo>
                    <a:pt x="1818" y="1"/>
                  </a:lnTo>
                  <a:cubicBezTo>
                    <a:pt x="1211" y="5"/>
                    <a:pt x="606" y="9"/>
                    <a:pt x="1" y="15"/>
                  </a:cubicBezTo>
                  <a:cubicBezTo>
                    <a:pt x="421" y="343"/>
                    <a:pt x="631" y="933"/>
                    <a:pt x="606" y="1506"/>
                  </a:cubicBezTo>
                  <a:cubicBezTo>
                    <a:pt x="1008" y="995"/>
                    <a:pt x="1419" y="494"/>
                    <a:pt x="1818"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1"/>
            <p:cNvSpPr/>
            <p:nvPr/>
          </p:nvSpPr>
          <p:spPr>
            <a:xfrm>
              <a:off x="2364350" y="2729007"/>
              <a:ext cx="94625" cy="79200"/>
            </a:xfrm>
            <a:custGeom>
              <a:avLst/>
              <a:gdLst/>
              <a:ahLst/>
              <a:cxnLst/>
              <a:rect l="l" t="t" r="r" b="b"/>
              <a:pathLst>
                <a:path w="3785" h="3168" extrusionOk="0">
                  <a:moveTo>
                    <a:pt x="2706" y="0"/>
                  </a:moveTo>
                  <a:cubicBezTo>
                    <a:pt x="2097" y="0"/>
                    <a:pt x="1597" y="723"/>
                    <a:pt x="2106" y="1242"/>
                  </a:cubicBezTo>
                  <a:cubicBezTo>
                    <a:pt x="2243" y="1382"/>
                    <a:pt x="2117" y="1556"/>
                    <a:pt x="1967" y="1556"/>
                  </a:cubicBezTo>
                  <a:cubicBezTo>
                    <a:pt x="1924" y="1556"/>
                    <a:pt x="1879" y="1542"/>
                    <a:pt x="1838" y="1509"/>
                  </a:cubicBezTo>
                  <a:cubicBezTo>
                    <a:pt x="1632" y="1348"/>
                    <a:pt x="1430" y="1280"/>
                    <a:pt x="1245" y="1280"/>
                  </a:cubicBezTo>
                  <a:cubicBezTo>
                    <a:pt x="463" y="1280"/>
                    <a:pt x="1" y="2500"/>
                    <a:pt x="913" y="2990"/>
                  </a:cubicBezTo>
                  <a:cubicBezTo>
                    <a:pt x="1153" y="3119"/>
                    <a:pt x="1405" y="3167"/>
                    <a:pt x="1661" y="3167"/>
                  </a:cubicBezTo>
                  <a:cubicBezTo>
                    <a:pt x="2070" y="3167"/>
                    <a:pt x="2489" y="3044"/>
                    <a:pt x="2884" y="2927"/>
                  </a:cubicBezTo>
                  <a:cubicBezTo>
                    <a:pt x="3172" y="2511"/>
                    <a:pt x="3476" y="2105"/>
                    <a:pt x="3784" y="1704"/>
                  </a:cubicBezTo>
                  <a:cubicBezTo>
                    <a:pt x="3709" y="1666"/>
                    <a:pt x="3651" y="1590"/>
                    <a:pt x="3667" y="1487"/>
                  </a:cubicBezTo>
                  <a:cubicBezTo>
                    <a:pt x="3759" y="918"/>
                    <a:pt x="3586" y="334"/>
                    <a:pt x="3039" y="76"/>
                  </a:cubicBezTo>
                  <a:cubicBezTo>
                    <a:pt x="2928" y="24"/>
                    <a:pt x="2815" y="0"/>
                    <a:pt x="2706"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1"/>
            <p:cNvSpPr/>
            <p:nvPr/>
          </p:nvSpPr>
          <p:spPr>
            <a:xfrm>
              <a:off x="1654700" y="2715707"/>
              <a:ext cx="856150" cy="255275"/>
            </a:xfrm>
            <a:custGeom>
              <a:avLst/>
              <a:gdLst/>
              <a:ahLst/>
              <a:cxnLst/>
              <a:rect l="l" t="t" r="r" b="b"/>
              <a:pathLst>
                <a:path w="34246" h="10211" extrusionOk="0">
                  <a:moveTo>
                    <a:pt x="33660" y="377"/>
                  </a:moveTo>
                  <a:lnTo>
                    <a:pt x="33660" y="377"/>
                  </a:lnTo>
                  <a:cubicBezTo>
                    <a:pt x="33260" y="871"/>
                    <a:pt x="32850" y="1372"/>
                    <a:pt x="32448" y="1882"/>
                  </a:cubicBezTo>
                  <a:cubicBezTo>
                    <a:pt x="32473" y="1309"/>
                    <a:pt x="32263" y="719"/>
                    <a:pt x="31843" y="391"/>
                  </a:cubicBezTo>
                  <a:cubicBezTo>
                    <a:pt x="32448" y="386"/>
                    <a:pt x="33053" y="381"/>
                    <a:pt x="33660" y="377"/>
                  </a:cubicBezTo>
                  <a:close/>
                  <a:moveTo>
                    <a:pt x="5099" y="615"/>
                  </a:moveTo>
                  <a:cubicBezTo>
                    <a:pt x="5263" y="1109"/>
                    <a:pt x="5509" y="1663"/>
                    <a:pt x="5316" y="2182"/>
                  </a:cubicBezTo>
                  <a:cubicBezTo>
                    <a:pt x="5174" y="2563"/>
                    <a:pt x="4886" y="2725"/>
                    <a:pt x="4598" y="2725"/>
                  </a:cubicBezTo>
                  <a:cubicBezTo>
                    <a:pt x="4124" y="2725"/>
                    <a:pt x="3651" y="2287"/>
                    <a:pt x="3825" y="1663"/>
                  </a:cubicBezTo>
                  <a:cubicBezTo>
                    <a:pt x="3858" y="1543"/>
                    <a:pt x="3767" y="1468"/>
                    <a:pt x="3673" y="1468"/>
                  </a:cubicBezTo>
                  <a:cubicBezTo>
                    <a:pt x="3610" y="1468"/>
                    <a:pt x="3546" y="1502"/>
                    <a:pt x="3517" y="1578"/>
                  </a:cubicBezTo>
                  <a:cubicBezTo>
                    <a:pt x="3412" y="1858"/>
                    <a:pt x="3106" y="2044"/>
                    <a:pt x="2806" y="2044"/>
                  </a:cubicBezTo>
                  <a:cubicBezTo>
                    <a:pt x="2701" y="2044"/>
                    <a:pt x="2597" y="2022"/>
                    <a:pt x="2503" y="1973"/>
                  </a:cubicBezTo>
                  <a:cubicBezTo>
                    <a:pt x="1824" y="1622"/>
                    <a:pt x="2285" y="676"/>
                    <a:pt x="2958" y="676"/>
                  </a:cubicBezTo>
                  <a:cubicBezTo>
                    <a:pt x="2994" y="676"/>
                    <a:pt x="3030" y="679"/>
                    <a:pt x="3067" y="684"/>
                  </a:cubicBezTo>
                  <a:cubicBezTo>
                    <a:pt x="3075" y="686"/>
                    <a:pt x="3083" y="687"/>
                    <a:pt x="3091" y="687"/>
                  </a:cubicBezTo>
                  <a:cubicBezTo>
                    <a:pt x="3128" y="687"/>
                    <a:pt x="3157" y="670"/>
                    <a:pt x="3180" y="645"/>
                  </a:cubicBezTo>
                  <a:cubicBezTo>
                    <a:pt x="3817" y="645"/>
                    <a:pt x="4459" y="633"/>
                    <a:pt x="5099" y="615"/>
                  </a:cubicBezTo>
                  <a:close/>
                  <a:moveTo>
                    <a:pt x="31092" y="532"/>
                  </a:moveTo>
                  <a:cubicBezTo>
                    <a:pt x="31201" y="532"/>
                    <a:pt x="31314" y="556"/>
                    <a:pt x="31425" y="608"/>
                  </a:cubicBezTo>
                  <a:cubicBezTo>
                    <a:pt x="31972" y="866"/>
                    <a:pt x="32146" y="1450"/>
                    <a:pt x="32053" y="2019"/>
                  </a:cubicBezTo>
                  <a:cubicBezTo>
                    <a:pt x="32037" y="2122"/>
                    <a:pt x="32095" y="2198"/>
                    <a:pt x="32170" y="2236"/>
                  </a:cubicBezTo>
                  <a:cubicBezTo>
                    <a:pt x="31862" y="2637"/>
                    <a:pt x="31558" y="3043"/>
                    <a:pt x="31270" y="3459"/>
                  </a:cubicBezTo>
                  <a:cubicBezTo>
                    <a:pt x="30875" y="3576"/>
                    <a:pt x="30456" y="3699"/>
                    <a:pt x="30047" y="3699"/>
                  </a:cubicBezTo>
                  <a:cubicBezTo>
                    <a:pt x="29791" y="3699"/>
                    <a:pt x="29539" y="3651"/>
                    <a:pt x="29299" y="3522"/>
                  </a:cubicBezTo>
                  <a:cubicBezTo>
                    <a:pt x="28387" y="3032"/>
                    <a:pt x="28849" y="1812"/>
                    <a:pt x="29631" y="1812"/>
                  </a:cubicBezTo>
                  <a:cubicBezTo>
                    <a:pt x="29816" y="1812"/>
                    <a:pt x="30018" y="1880"/>
                    <a:pt x="30224" y="2041"/>
                  </a:cubicBezTo>
                  <a:cubicBezTo>
                    <a:pt x="30265" y="2074"/>
                    <a:pt x="30310" y="2088"/>
                    <a:pt x="30353" y="2088"/>
                  </a:cubicBezTo>
                  <a:cubicBezTo>
                    <a:pt x="30503" y="2088"/>
                    <a:pt x="30629" y="1914"/>
                    <a:pt x="30492" y="1774"/>
                  </a:cubicBezTo>
                  <a:cubicBezTo>
                    <a:pt x="29983" y="1255"/>
                    <a:pt x="30483" y="532"/>
                    <a:pt x="31092" y="532"/>
                  </a:cubicBezTo>
                  <a:close/>
                  <a:moveTo>
                    <a:pt x="26444" y="435"/>
                  </a:moveTo>
                  <a:lnTo>
                    <a:pt x="26444" y="435"/>
                  </a:lnTo>
                  <a:cubicBezTo>
                    <a:pt x="26436" y="451"/>
                    <a:pt x="26426" y="469"/>
                    <a:pt x="26422" y="492"/>
                  </a:cubicBezTo>
                  <a:cubicBezTo>
                    <a:pt x="26267" y="1263"/>
                    <a:pt x="26089" y="2044"/>
                    <a:pt x="25794" y="2774"/>
                  </a:cubicBezTo>
                  <a:cubicBezTo>
                    <a:pt x="25653" y="3120"/>
                    <a:pt x="25480" y="3503"/>
                    <a:pt x="25166" y="3727"/>
                  </a:cubicBezTo>
                  <a:cubicBezTo>
                    <a:pt x="24989" y="3852"/>
                    <a:pt x="24808" y="3905"/>
                    <a:pt x="24636" y="3905"/>
                  </a:cubicBezTo>
                  <a:cubicBezTo>
                    <a:pt x="23897" y="3905"/>
                    <a:pt x="23349" y="2906"/>
                    <a:pt x="24212" y="2339"/>
                  </a:cubicBezTo>
                  <a:cubicBezTo>
                    <a:pt x="24369" y="2236"/>
                    <a:pt x="24297" y="2021"/>
                    <a:pt x="24120" y="2003"/>
                  </a:cubicBezTo>
                  <a:cubicBezTo>
                    <a:pt x="23941" y="1989"/>
                    <a:pt x="23768" y="1958"/>
                    <a:pt x="23598" y="1910"/>
                  </a:cubicBezTo>
                  <a:cubicBezTo>
                    <a:pt x="23275" y="1887"/>
                    <a:pt x="23134" y="1703"/>
                    <a:pt x="23176" y="1353"/>
                  </a:cubicBezTo>
                  <a:cubicBezTo>
                    <a:pt x="22958" y="1039"/>
                    <a:pt x="23013" y="820"/>
                    <a:pt x="23346" y="697"/>
                  </a:cubicBezTo>
                  <a:cubicBezTo>
                    <a:pt x="23506" y="598"/>
                    <a:pt x="23674" y="518"/>
                    <a:pt x="23852" y="453"/>
                  </a:cubicBezTo>
                  <a:cubicBezTo>
                    <a:pt x="24715" y="448"/>
                    <a:pt x="25581" y="442"/>
                    <a:pt x="26444" y="435"/>
                  </a:cubicBezTo>
                  <a:close/>
                  <a:moveTo>
                    <a:pt x="30289" y="405"/>
                  </a:moveTo>
                  <a:lnTo>
                    <a:pt x="30289" y="405"/>
                  </a:lnTo>
                  <a:cubicBezTo>
                    <a:pt x="29973" y="673"/>
                    <a:pt x="29830" y="1104"/>
                    <a:pt x="29927" y="1508"/>
                  </a:cubicBezTo>
                  <a:cubicBezTo>
                    <a:pt x="29825" y="1486"/>
                    <a:pt x="29722" y="1475"/>
                    <a:pt x="29621" y="1475"/>
                  </a:cubicBezTo>
                  <a:cubicBezTo>
                    <a:pt x="28941" y="1475"/>
                    <a:pt x="28313" y="1967"/>
                    <a:pt x="28389" y="2803"/>
                  </a:cubicBezTo>
                  <a:cubicBezTo>
                    <a:pt x="28469" y="3698"/>
                    <a:pt x="29119" y="3984"/>
                    <a:pt x="29850" y="3984"/>
                  </a:cubicBezTo>
                  <a:cubicBezTo>
                    <a:pt x="30252" y="3984"/>
                    <a:pt x="30680" y="3898"/>
                    <a:pt x="31051" y="3778"/>
                  </a:cubicBezTo>
                  <a:lnTo>
                    <a:pt x="31051" y="3778"/>
                  </a:lnTo>
                  <a:cubicBezTo>
                    <a:pt x="30774" y="4191"/>
                    <a:pt x="30512" y="4616"/>
                    <a:pt x="30280" y="5047"/>
                  </a:cubicBezTo>
                  <a:cubicBezTo>
                    <a:pt x="30150" y="5085"/>
                    <a:pt x="30053" y="5214"/>
                    <a:pt x="30150" y="5361"/>
                  </a:cubicBezTo>
                  <a:cubicBezTo>
                    <a:pt x="31127" y="6840"/>
                    <a:pt x="32129" y="8373"/>
                    <a:pt x="33272" y="9733"/>
                  </a:cubicBezTo>
                  <a:cubicBezTo>
                    <a:pt x="28348" y="9573"/>
                    <a:pt x="23417" y="9516"/>
                    <a:pt x="18488" y="9516"/>
                  </a:cubicBezTo>
                  <a:cubicBezTo>
                    <a:pt x="17922" y="9516"/>
                    <a:pt x="17355" y="9517"/>
                    <a:pt x="16789" y="9518"/>
                  </a:cubicBezTo>
                  <a:cubicBezTo>
                    <a:pt x="14050" y="9525"/>
                    <a:pt x="11312" y="9552"/>
                    <a:pt x="8574" y="9598"/>
                  </a:cubicBezTo>
                  <a:cubicBezTo>
                    <a:pt x="8007" y="9608"/>
                    <a:pt x="7434" y="9609"/>
                    <a:pt x="6858" y="9609"/>
                  </a:cubicBezTo>
                  <a:cubicBezTo>
                    <a:pt x="6633" y="9609"/>
                    <a:pt x="6408" y="9609"/>
                    <a:pt x="6182" y="9609"/>
                  </a:cubicBezTo>
                  <a:cubicBezTo>
                    <a:pt x="4331" y="9609"/>
                    <a:pt x="2462" y="9623"/>
                    <a:pt x="657" y="9876"/>
                  </a:cubicBezTo>
                  <a:cubicBezTo>
                    <a:pt x="715" y="6791"/>
                    <a:pt x="562" y="3703"/>
                    <a:pt x="643" y="614"/>
                  </a:cubicBezTo>
                  <a:cubicBezTo>
                    <a:pt x="645" y="592"/>
                    <a:pt x="638" y="576"/>
                    <a:pt x="634" y="554"/>
                  </a:cubicBezTo>
                  <a:lnTo>
                    <a:pt x="634" y="554"/>
                  </a:lnTo>
                  <a:cubicBezTo>
                    <a:pt x="1181" y="600"/>
                    <a:pt x="1737" y="624"/>
                    <a:pt x="2294" y="635"/>
                  </a:cubicBezTo>
                  <a:cubicBezTo>
                    <a:pt x="1869" y="942"/>
                    <a:pt x="1650" y="1526"/>
                    <a:pt x="2024" y="2004"/>
                  </a:cubicBezTo>
                  <a:cubicBezTo>
                    <a:pt x="2216" y="2249"/>
                    <a:pt x="2490" y="2357"/>
                    <a:pt x="2768" y="2357"/>
                  </a:cubicBezTo>
                  <a:cubicBezTo>
                    <a:pt x="3023" y="2357"/>
                    <a:pt x="3283" y="2266"/>
                    <a:pt x="3487" y="2109"/>
                  </a:cubicBezTo>
                  <a:cubicBezTo>
                    <a:pt x="3574" y="2641"/>
                    <a:pt x="4010" y="3072"/>
                    <a:pt x="4556" y="3072"/>
                  </a:cubicBezTo>
                  <a:cubicBezTo>
                    <a:pt x="4693" y="3072"/>
                    <a:pt x="4837" y="3045"/>
                    <a:pt x="4984" y="2986"/>
                  </a:cubicBezTo>
                  <a:cubicBezTo>
                    <a:pt x="5942" y="2602"/>
                    <a:pt x="5780" y="1391"/>
                    <a:pt x="5439" y="605"/>
                  </a:cubicBezTo>
                  <a:cubicBezTo>
                    <a:pt x="6526" y="572"/>
                    <a:pt x="7611" y="534"/>
                    <a:pt x="8678" y="532"/>
                  </a:cubicBezTo>
                  <a:cubicBezTo>
                    <a:pt x="11517" y="524"/>
                    <a:pt x="14360" y="515"/>
                    <a:pt x="17200" y="496"/>
                  </a:cubicBezTo>
                  <a:cubicBezTo>
                    <a:pt x="19207" y="485"/>
                    <a:pt x="21213" y="471"/>
                    <a:pt x="23217" y="457"/>
                  </a:cubicBezTo>
                  <a:lnTo>
                    <a:pt x="23217" y="457"/>
                  </a:lnTo>
                  <a:cubicBezTo>
                    <a:pt x="22802" y="647"/>
                    <a:pt x="22456" y="965"/>
                    <a:pt x="22577" y="1482"/>
                  </a:cubicBezTo>
                  <a:cubicBezTo>
                    <a:pt x="22697" y="1997"/>
                    <a:pt x="23226" y="2206"/>
                    <a:pt x="23720" y="2304"/>
                  </a:cubicBezTo>
                  <a:cubicBezTo>
                    <a:pt x="23107" y="3051"/>
                    <a:pt x="23451" y="4313"/>
                    <a:pt x="24583" y="4313"/>
                  </a:cubicBezTo>
                  <a:cubicBezTo>
                    <a:pt x="24603" y="4313"/>
                    <a:pt x="24623" y="4312"/>
                    <a:pt x="24643" y="4311"/>
                  </a:cubicBezTo>
                  <a:cubicBezTo>
                    <a:pt x="26188" y="4252"/>
                    <a:pt x="26560" y="1695"/>
                    <a:pt x="26752" y="582"/>
                  </a:cubicBezTo>
                  <a:cubicBezTo>
                    <a:pt x="26761" y="520"/>
                    <a:pt x="26740" y="469"/>
                    <a:pt x="26705" y="432"/>
                  </a:cubicBezTo>
                  <a:cubicBezTo>
                    <a:pt x="27899" y="423"/>
                    <a:pt x="29095" y="413"/>
                    <a:pt x="30289" y="405"/>
                  </a:cubicBezTo>
                  <a:close/>
                  <a:moveTo>
                    <a:pt x="34016" y="1"/>
                  </a:moveTo>
                  <a:cubicBezTo>
                    <a:pt x="34015" y="1"/>
                    <a:pt x="34014" y="1"/>
                    <a:pt x="34013" y="1"/>
                  </a:cubicBezTo>
                  <a:cubicBezTo>
                    <a:pt x="28410" y="51"/>
                    <a:pt x="22806" y="116"/>
                    <a:pt x="17200" y="169"/>
                  </a:cubicBezTo>
                  <a:cubicBezTo>
                    <a:pt x="14436" y="196"/>
                    <a:pt x="11672" y="226"/>
                    <a:pt x="8909" y="256"/>
                  </a:cubicBezTo>
                  <a:cubicBezTo>
                    <a:pt x="8715" y="258"/>
                    <a:pt x="8520" y="259"/>
                    <a:pt x="8326" y="259"/>
                  </a:cubicBezTo>
                  <a:cubicBezTo>
                    <a:pt x="6814" y="259"/>
                    <a:pt x="5272" y="198"/>
                    <a:pt x="3741" y="198"/>
                  </a:cubicBezTo>
                  <a:cubicBezTo>
                    <a:pt x="2612" y="198"/>
                    <a:pt x="1488" y="232"/>
                    <a:pt x="387" y="347"/>
                  </a:cubicBezTo>
                  <a:cubicBezTo>
                    <a:pt x="334" y="351"/>
                    <a:pt x="304" y="385"/>
                    <a:pt x="296" y="423"/>
                  </a:cubicBezTo>
                  <a:cubicBezTo>
                    <a:pt x="232" y="457"/>
                    <a:pt x="181" y="520"/>
                    <a:pt x="179" y="614"/>
                  </a:cubicBezTo>
                  <a:cubicBezTo>
                    <a:pt x="97" y="3690"/>
                    <a:pt x="0" y="6862"/>
                    <a:pt x="324" y="9926"/>
                  </a:cubicBezTo>
                  <a:cubicBezTo>
                    <a:pt x="335" y="10031"/>
                    <a:pt x="420" y="10083"/>
                    <a:pt x="502" y="10083"/>
                  </a:cubicBezTo>
                  <a:cubicBezTo>
                    <a:pt x="503" y="10083"/>
                    <a:pt x="505" y="10083"/>
                    <a:pt x="507" y="10083"/>
                  </a:cubicBezTo>
                  <a:cubicBezTo>
                    <a:pt x="527" y="10107"/>
                    <a:pt x="555" y="10125"/>
                    <a:pt x="587" y="10127"/>
                  </a:cubicBezTo>
                  <a:cubicBezTo>
                    <a:pt x="1322" y="10188"/>
                    <a:pt x="2065" y="10210"/>
                    <a:pt x="2811" y="10210"/>
                  </a:cubicBezTo>
                  <a:cubicBezTo>
                    <a:pt x="4807" y="10210"/>
                    <a:pt x="6827" y="10048"/>
                    <a:pt x="8802" y="10014"/>
                  </a:cubicBezTo>
                  <a:cubicBezTo>
                    <a:pt x="11541" y="9968"/>
                    <a:pt x="14279" y="9945"/>
                    <a:pt x="17018" y="9940"/>
                  </a:cubicBezTo>
                  <a:cubicBezTo>
                    <a:pt x="17245" y="9940"/>
                    <a:pt x="17472" y="9940"/>
                    <a:pt x="17699" y="9940"/>
                  </a:cubicBezTo>
                  <a:cubicBezTo>
                    <a:pt x="22950" y="9940"/>
                    <a:pt x="28198" y="10033"/>
                    <a:pt x="33448" y="10153"/>
                  </a:cubicBezTo>
                  <a:cubicBezTo>
                    <a:pt x="33451" y="10153"/>
                    <a:pt x="33454" y="10153"/>
                    <a:pt x="33456" y="10153"/>
                  </a:cubicBezTo>
                  <a:cubicBezTo>
                    <a:pt x="33586" y="10153"/>
                    <a:pt x="33649" y="10051"/>
                    <a:pt x="33649" y="9948"/>
                  </a:cubicBezTo>
                  <a:cubicBezTo>
                    <a:pt x="33703" y="9901"/>
                    <a:pt x="33731" y="9823"/>
                    <a:pt x="33690" y="9749"/>
                  </a:cubicBezTo>
                  <a:cubicBezTo>
                    <a:pt x="32796" y="8155"/>
                    <a:pt x="31656" y="6634"/>
                    <a:pt x="30566" y="5168"/>
                  </a:cubicBezTo>
                  <a:cubicBezTo>
                    <a:pt x="31804" y="3690"/>
                    <a:pt x="32858" y="2041"/>
                    <a:pt x="34071" y="540"/>
                  </a:cubicBezTo>
                  <a:cubicBezTo>
                    <a:pt x="34121" y="478"/>
                    <a:pt x="34129" y="407"/>
                    <a:pt x="34110" y="345"/>
                  </a:cubicBezTo>
                  <a:cubicBezTo>
                    <a:pt x="34246" y="258"/>
                    <a:pt x="34214" y="1"/>
                    <a:pt x="340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1"/>
            <p:cNvSpPr/>
            <p:nvPr/>
          </p:nvSpPr>
          <p:spPr>
            <a:xfrm>
              <a:off x="1668750" y="2725807"/>
              <a:ext cx="817750" cy="236825"/>
            </a:xfrm>
            <a:custGeom>
              <a:avLst/>
              <a:gdLst/>
              <a:ahLst/>
              <a:cxnLst/>
              <a:rect l="l" t="t" r="r" b="b"/>
              <a:pathLst>
                <a:path w="32710" h="9473" extrusionOk="0">
                  <a:moveTo>
                    <a:pt x="14955" y="295"/>
                  </a:moveTo>
                  <a:cubicBezTo>
                    <a:pt x="15160" y="295"/>
                    <a:pt x="15379" y="361"/>
                    <a:pt x="15596" y="516"/>
                  </a:cubicBezTo>
                  <a:cubicBezTo>
                    <a:pt x="16717" y="1309"/>
                    <a:pt x="16146" y="3289"/>
                    <a:pt x="15315" y="4059"/>
                  </a:cubicBezTo>
                  <a:cubicBezTo>
                    <a:pt x="15282" y="4090"/>
                    <a:pt x="15243" y="4103"/>
                    <a:pt x="15204" y="4103"/>
                  </a:cubicBezTo>
                  <a:cubicBezTo>
                    <a:pt x="15138" y="4103"/>
                    <a:pt x="15074" y="4064"/>
                    <a:pt x="15045" y="4009"/>
                  </a:cubicBezTo>
                  <a:cubicBezTo>
                    <a:pt x="14061" y="3840"/>
                    <a:pt x="12198" y="3681"/>
                    <a:pt x="12071" y="2397"/>
                  </a:cubicBezTo>
                  <a:cubicBezTo>
                    <a:pt x="12029" y="1987"/>
                    <a:pt x="12202" y="1494"/>
                    <a:pt x="12609" y="1326"/>
                  </a:cubicBezTo>
                  <a:cubicBezTo>
                    <a:pt x="12711" y="1284"/>
                    <a:pt x="12809" y="1266"/>
                    <a:pt x="12905" y="1266"/>
                  </a:cubicBezTo>
                  <a:cubicBezTo>
                    <a:pt x="13263" y="1266"/>
                    <a:pt x="13579" y="1518"/>
                    <a:pt x="13920" y="1661"/>
                  </a:cubicBezTo>
                  <a:cubicBezTo>
                    <a:pt x="13785" y="970"/>
                    <a:pt x="14302" y="295"/>
                    <a:pt x="14955" y="295"/>
                  </a:cubicBezTo>
                  <a:close/>
                  <a:moveTo>
                    <a:pt x="8284" y="1790"/>
                  </a:moveTo>
                  <a:cubicBezTo>
                    <a:pt x="8535" y="1790"/>
                    <a:pt x="8787" y="1840"/>
                    <a:pt x="9035" y="1953"/>
                  </a:cubicBezTo>
                  <a:cubicBezTo>
                    <a:pt x="10216" y="2494"/>
                    <a:pt x="9633" y="3693"/>
                    <a:pt x="8778" y="4196"/>
                  </a:cubicBezTo>
                  <a:cubicBezTo>
                    <a:pt x="9344" y="4653"/>
                    <a:pt x="9247" y="5701"/>
                    <a:pt x="8545" y="6066"/>
                  </a:cubicBezTo>
                  <a:cubicBezTo>
                    <a:pt x="8293" y="6198"/>
                    <a:pt x="8052" y="6256"/>
                    <a:pt x="7824" y="6256"/>
                  </a:cubicBezTo>
                  <a:cubicBezTo>
                    <a:pt x="6780" y="6256"/>
                    <a:pt x="6004" y="5044"/>
                    <a:pt x="5597" y="4156"/>
                  </a:cubicBezTo>
                  <a:cubicBezTo>
                    <a:pt x="5506" y="4108"/>
                    <a:pt x="5444" y="3999"/>
                    <a:pt x="5500" y="3884"/>
                  </a:cubicBezTo>
                  <a:cubicBezTo>
                    <a:pt x="5962" y="2911"/>
                    <a:pt x="7104" y="1790"/>
                    <a:pt x="8284" y="1790"/>
                  </a:cubicBezTo>
                  <a:close/>
                  <a:moveTo>
                    <a:pt x="2896" y="3808"/>
                  </a:moveTo>
                  <a:cubicBezTo>
                    <a:pt x="3051" y="3808"/>
                    <a:pt x="3206" y="3843"/>
                    <a:pt x="3348" y="3919"/>
                  </a:cubicBezTo>
                  <a:cubicBezTo>
                    <a:pt x="4474" y="4524"/>
                    <a:pt x="4054" y="6683"/>
                    <a:pt x="3507" y="7615"/>
                  </a:cubicBezTo>
                  <a:cubicBezTo>
                    <a:pt x="3574" y="7663"/>
                    <a:pt x="3571" y="7784"/>
                    <a:pt x="3472" y="7826"/>
                  </a:cubicBezTo>
                  <a:cubicBezTo>
                    <a:pt x="3185" y="7942"/>
                    <a:pt x="2872" y="7999"/>
                    <a:pt x="2558" y="7999"/>
                  </a:cubicBezTo>
                  <a:cubicBezTo>
                    <a:pt x="1658" y="7999"/>
                    <a:pt x="741" y="7537"/>
                    <a:pt x="351" y="6701"/>
                  </a:cubicBezTo>
                  <a:cubicBezTo>
                    <a:pt x="168" y="6309"/>
                    <a:pt x="129" y="5784"/>
                    <a:pt x="499" y="5484"/>
                  </a:cubicBezTo>
                  <a:cubicBezTo>
                    <a:pt x="655" y="5357"/>
                    <a:pt x="828" y="5307"/>
                    <a:pt x="1006" y="5307"/>
                  </a:cubicBezTo>
                  <a:cubicBezTo>
                    <a:pt x="1239" y="5307"/>
                    <a:pt x="1479" y="5393"/>
                    <a:pt x="1699" y="5502"/>
                  </a:cubicBezTo>
                  <a:cubicBezTo>
                    <a:pt x="1639" y="5029"/>
                    <a:pt x="1699" y="4535"/>
                    <a:pt x="2048" y="4175"/>
                  </a:cubicBezTo>
                  <a:cubicBezTo>
                    <a:pt x="2267" y="3949"/>
                    <a:pt x="2583" y="3808"/>
                    <a:pt x="2896" y="3808"/>
                  </a:cubicBezTo>
                  <a:close/>
                  <a:moveTo>
                    <a:pt x="19943" y="3581"/>
                  </a:moveTo>
                  <a:cubicBezTo>
                    <a:pt x="20206" y="3581"/>
                    <a:pt x="20468" y="3636"/>
                    <a:pt x="20721" y="3760"/>
                  </a:cubicBezTo>
                  <a:cubicBezTo>
                    <a:pt x="21582" y="4184"/>
                    <a:pt x="21419" y="5269"/>
                    <a:pt x="20737" y="5671"/>
                  </a:cubicBezTo>
                  <a:cubicBezTo>
                    <a:pt x="21196" y="5914"/>
                    <a:pt x="21618" y="6244"/>
                    <a:pt x="21725" y="6784"/>
                  </a:cubicBezTo>
                  <a:cubicBezTo>
                    <a:pt x="21826" y="7309"/>
                    <a:pt x="21538" y="7749"/>
                    <a:pt x="21078" y="7975"/>
                  </a:cubicBezTo>
                  <a:cubicBezTo>
                    <a:pt x="20786" y="8119"/>
                    <a:pt x="20502" y="8182"/>
                    <a:pt x="20228" y="8182"/>
                  </a:cubicBezTo>
                  <a:cubicBezTo>
                    <a:pt x="18961" y="8182"/>
                    <a:pt x="17911" y="6836"/>
                    <a:pt x="17264" y="5854"/>
                  </a:cubicBezTo>
                  <a:cubicBezTo>
                    <a:pt x="17182" y="5838"/>
                    <a:pt x="17111" y="5745"/>
                    <a:pt x="17155" y="5643"/>
                  </a:cubicBezTo>
                  <a:cubicBezTo>
                    <a:pt x="17578" y="4676"/>
                    <a:pt x="18770" y="3581"/>
                    <a:pt x="19943" y="3581"/>
                  </a:cubicBezTo>
                  <a:close/>
                  <a:moveTo>
                    <a:pt x="27388" y="4551"/>
                  </a:moveTo>
                  <a:cubicBezTo>
                    <a:pt x="27446" y="4551"/>
                    <a:pt x="27502" y="4553"/>
                    <a:pt x="27556" y="4558"/>
                  </a:cubicBezTo>
                  <a:cubicBezTo>
                    <a:pt x="27636" y="4565"/>
                    <a:pt x="27679" y="4655"/>
                    <a:pt x="27658" y="4718"/>
                  </a:cubicBezTo>
                  <a:cubicBezTo>
                    <a:pt x="27711" y="4718"/>
                    <a:pt x="27763" y="4741"/>
                    <a:pt x="27790" y="4796"/>
                  </a:cubicBezTo>
                  <a:cubicBezTo>
                    <a:pt x="28254" y="5692"/>
                    <a:pt x="29783" y="7306"/>
                    <a:pt x="28584" y="8292"/>
                  </a:cubicBezTo>
                  <a:cubicBezTo>
                    <a:pt x="28400" y="8442"/>
                    <a:pt x="28186" y="8510"/>
                    <a:pt x="27970" y="8510"/>
                  </a:cubicBezTo>
                  <a:cubicBezTo>
                    <a:pt x="27712" y="8510"/>
                    <a:pt x="27453" y="8414"/>
                    <a:pt x="27238" y="8246"/>
                  </a:cubicBezTo>
                  <a:cubicBezTo>
                    <a:pt x="26871" y="7957"/>
                    <a:pt x="26725" y="7537"/>
                    <a:pt x="26679" y="7096"/>
                  </a:cubicBezTo>
                  <a:cubicBezTo>
                    <a:pt x="26455" y="7398"/>
                    <a:pt x="26167" y="7647"/>
                    <a:pt x="25785" y="7677"/>
                  </a:cubicBezTo>
                  <a:cubicBezTo>
                    <a:pt x="25763" y="7679"/>
                    <a:pt x="25741" y="7680"/>
                    <a:pt x="25719" y="7680"/>
                  </a:cubicBezTo>
                  <a:cubicBezTo>
                    <a:pt x="25233" y="7680"/>
                    <a:pt x="24849" y="7269"/>
                    <a:pt x="24765" y="6802"/>
                  </a:cubicBezTo>
                  <a:cubicBezTo>
                    <a:pt x="24523" y="5447"/>
                    <a:pt x="26223" y="4551"/>
                    <a:pt x="27388" y="4551"/>
                  </a:cubicBezTo>
                  <a:close/>
                  <a:moveTo>
                    <a:pt x="12235" y="5464"/>
                  </a:moveTo>
                  <a:cubicBezTo>
                    <a:pt x="12237" y="5464"/>
                    <a:pt x="12238" y="5464"/>
                    <a:pt x="12239" y="5464"/>
                  </a:cubicBezTo>
                  <a:cubicBezTo>
                    <a:pt x="12321" y="5464"/>
                    <a:pt x="12364" y="5549"/>
                    <a:pt x="12351" y="5616"/>
                  </a:cubicBezTo>
                  <a:cubicBezTo>
                    <a:pt x="12353" y="5618"/>
                    <a:pt x="12355" y="5618"/>
                    <a:pt x="12359" y="5623"/>
                  </a:cubicBezTo>
                  <a:cubicBezTo>
                    <a:pt x="13025" y="6223"/>
                    <a:pt x="14647" y="7854"/>
                    <a:pt x="13592" y="8784"/>
                  </a:cubicBezTo>
                  <a:cubicBezTo>
                    <a:pt x="13367" y="8982"/>
                    <a:pt x="13143" y="9066"/>
                    <a:pt x="12928" y="9066"/>
                  </a:cubicBezTo>
                  <a:cubicBezTo>
                    <a:pt x="12368" y="9066"/>
                    <a:pt x="11876" y="8500"/>
                    <a:pt x="11637" y="7934"/>
                  </a:cubicBezTo>
                  <a:cubicBezTo>
                    <a:pt x="11360" y="8368"/>
                    <a:pt x="10990" y="8760"/>
                    <a:pt x="10448" y="8760"/>
                  </a:cubicBezTo>
                  <a:cubicBezTo>
                    <a:pt x="10420" y="8760"/>
                    <a:pt x="10392" y="8758"/>
                    <a:pt x="10362" y="8756"/>
                  </a:cubicBezTo>
                  <a:cubicBezTo>
                    <a:pt x="9868" y="8719"/>
                    <a:pt x="9556" y="8355"/>
                    <a:pt x="9510" y="7874"/>
                  </a:cubicBezTo>
                  <a:cubicBezTo>
                    <a:pt x="9374" y="6442"/>
                    <a:pt x="10982" y="5464"/>
                    <a:pt x="12235" y="5464"/>
                  </a:cubicBezTo>
                  <a:close/>
                  <a:moveTo>
                    <a:pt x="29727" y="1"/>
                  </a:moveTo>
                  <a:lnTo>
                    <a:pt x="29727" y="1"/>
                  </a:lnTo>
                  <a:cubicBezTo>
                    <a:pt x="28533" y="9"/>
                    <a:pt x="27337" y="19"/>
                    <a:pt x="26143" y="28"/>
                  </a:cubicBezTo>
                  <a:cubicBezTo>
                    <a:pt x="26178" y="65"/>
                    <a:pt x="26199" y="116"/>
                    <a:pt x="26189" y="178"/>
                  </a:cubicBezTo>
                  <a:cubicBezTo>
                    <a:pt x="25998" y="1291"/>
                    <a:pt x="25626" y="3846"/>
                    <a:pt x="24081" y="3907"/>
                  </a:cubicBezTo>
                  <a:cubicBezTo>
                    <a:pt x="24061" y="3908"/>
                    <a:pt x="24041" y="3909"/>
                    <a:pt x="24021" y="3909"/>
                  </a:cubicBezTo>
                  <a:cubicBezTo>
                    <a:pt x="22889" y="3909"/>
                    <a:pt x="22545" y="2647"/>
                    <a:pt x="23158" y="1900"/>
                  </a:cubicBezTo>
                  <a:cubicBezTo>
                    <a:pt x="22664" y="1802"/>
                    <a:pt x="22135" y="1593"/>
                    <a:pt x="22015" y="1078"/>
                  </a:cubicBezTo>
                  <a:cubicBezTo>
                    <a:pt x="21892" y="561"/>
                    <a:pt x="22240" y="243"/>
                    <a:pt x="22655" y="53"/>
                  </a:cubicBezTo>
                  <a:lnTo>
                    <a:pt x="22655" y="53"/>
                  </a:lnTo>
                  <a:cubicBezTo>
                    <a:pt x="20651" y="67"/>
                    <a:pt x="18644" y="81"/>
                    <a:pt x="16638" y="92"/>
                  </a:cubicBezTo>
                  <a:cubicBezTo>
                    <a:pt x="13798" y="111"/>
                    <a:pt x="10955" y="120"/>
                    <a:pt x="8116" y="128"/>
                  </a:cubicBezTo>
                  <a:cubicBezTo>
                    <a:pt x="7049" y="130"/>
                    <a:pt x="5963" y="168"/>
                    <a:pt x="4876" y="201"/>
                  </a:cubicBezTo>
                  <a:cubicBezTo>
                    <a:pt x="5218" y="987"/>
                    <a:pt x="5380" y="2198"/>
                    <a:pt x="4422" y="2582"/>
                  </a:cubicBezTo>
                  <a:cubicBezTo>
                    <a:pt x="4274" y="2641"/>
                    <a:pt x="4130" y="2668"/>
                    <a:pt x="3993" y="2668"/>
                  </a:cubicBezTo>
                  <a:cubicBezTo>
                    <a:pt x="3447" y="2668"/>
                    <a:pt x="3012" y="2237"/>
                    <a:pt x="2925" y="1705"/>
                  </a:cubicBezTo>
                  <a:cubicBezTo>
                    <a:pt x="2721" y="1862"/>
                    <a:pt x="2461" y="1953"/>
                    <a:pt x="2206" y="1953"/>
                  </a:cubicBezTo>
                  <a:cubicBezTo>
                    <a:pt x="1928" y="1953"/>
                    <a:pt x="1654" y="1845"/>
                    <a:pt x="1462" y="1600"/>
                  </a:cubicBezTo>
                  <a:cubicBezTo>
                    <a:pt x="1088" y="1122"/>
                    <a:pt x="1307" y="538"/>
                    <a:pt x="1732" y="231"/>
                  </a:cubicBezTo>
                  <a:cubicBezTo>
                    <a:pt x="1175" y="220"/>
                    <a:pt x="619" y="196"/>
                    <a:pt x="72" y="150"/>
                  </a:cubicBezTo>
                  <a:lnTo>
                    <a:pt x="72" y="150"/>
                  </a:lnTo>
                  <a:cubicBezTo>
                    <a:pt x="76" y="172"/>
                    <a:pt x="82" y="188"/>
                    <a:pt x="80" y="210"/>
                  </a:cubicBezTo>
                  <a:cubicBezTo>
                    <a:pt x="0" y="3299"/>
                    <a:pt x="152" y="6387"/>
                    <a:pt x="94" y="9472"/>
                  </a:cubicBezTo>
                  <a:cubicBezTo>
                    <a:pt x="1899" y="9219"/>
                    <a:pt x="3769" y="9205"/>
                    <a:pt x="5620" y="9205"/>
                  </a:cubicBezTo>
                  <a:cubicBezTo>
                    <a:pt x="5846" y="9205"/>
                    <a:pt x="6071" y="9205"/>
                    <a:pt x="6296" y="9205"/>
                  </a:cubicBezTo>
                  <a:cubicBezTo>
                    <a:pt x="6872" y="9205"/>
                    <a:pt x="7445" y="9204"/>
                    <a:pt x="8012" y="9194"/>
                  </a:cubicBezTo>
                  <a:cubicBezTo>
                    <a:pt x="10750" y="9148"/>
                    <a:pt x="13488" y="9121"/>
                    <a:pt x="16227" y="9114"/>
                  </a:cubicBezTo>
                  <a:cubicBezTo>
                    <a:pt x="16793" y="9113"/>
                    <a:pt x="17360" y="9112"/>
                    <a:pt x="17926" y="9112"/>
                  </a:cubicBezTo>
                  <a:cubicBezTo>
                    <a:pt x="22855" y="9112"/>
                    <a:pt x="27786" y="9169"/>
                    <a:pt x="32710" y="9329"/>
                  </a:cubicBezTo>
                  <a:cubicBezTo>
                    <a:pt x="31567" y="7969"/>
                    <a:pt x="30565" y="6436"/>
                    <a:pt x="29588" y="4957"/>
                  </a:cubicBezTo>
                  <a:cubicBezTo>
                    <a:pt x="29491" y="4810"/>
                    <a:pt x="29588" y="4681"/>
                    <a:pt x="29718" y="4643"/>
                  </a:cubicBezTo>
                  <a:cubicBezTo>
                    <a:pt x="29950" y="4212"/>
                    <a:pt x="30211" y="3787"/>
                    <a:pt x="30489" y="3374"/>
                  </a:cubicBezTo>
                  <a:lnTo>
                    <a:pt x="30489" y="3374"/>
                  </a:lnTo>
                  <a:cubicBezTo>
                    <a:pt x="30118" y="3494"/>
                    <a:pt x="29690" y="3580"/>
                    <a:pt x="29288" y="3580"/>
                  </a:cubicBezTo>
                  <a:cubicBezTo>
                    <a:pt x="28556" y="3580"/>
                    <a:pt x="27907" y="3294"/>
                    <a:pt x="27827" y="2399"/>
                  </a:cubicBezTo>
                  <a:cubicBezTo>
                    <a:pt x="27751" y="1563"/>
                    <a:pt x="28378" y="1071"/>
                    <a:pt x="29058" y="1071"/>
                  </a:cubicBezTo>
                  <a:cubicBezTo>
                    <a:pt x="29159" y="1071"/>
                    <a:pt x="29262" y="1082"/>
                    <a:pt x="29364" y="1104"/>
                  </a:cubicBezTo>
                  <a:cubicBezTo>
                    <a:pt x="29267" y="700"/>
                    <a:pt x="29410" y="269"/>
                    <a:pt x="29727" y="1"/>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1"/>
            <p:cNvSpPr/>
            <p:nvPr/>
          </p:nvSpPr>
          <p:spPr>
            <a:xfrm>
              <a:off x="2281800" y="2839582"/>
              <a:ext cx="131525" cy="99000"/>
            </a:xfrm>
            <a:custGeom>
              <a:avLst/>
              <a:gdLst/>
              <a:ahLst/>
              <a:cxnLst/>
              <a:rect l="l" t="t" r="r" b="b"/>
              <a:pathLst>
                <a:path w="5261" h="3960" extrusionOk="0">
                  <a:moveTo>
                    <a:pt x="2984" y="236"/>
                  </a:moveTo>
                  <a:cubicBezTo>
                    <a:pt x="2954" y="273"/>
                    <a:pt x="2940" y="319"/>
                    <a:pt x="2961" y="374"/>
                  </a:cubicBezTo>
                  <a:cubicBezTo>
                    <a:pt x="3210" y="1058"/>
                    <a:pt x="3820" y="1557"/>
                    <a:pt x="4037" y="2249"/>
                  </a:cubicBezTo>
                  <a:cubicBezTo>
                    <a:pt x="4086" y="2408"/>
                    <a:pt x="4118" y="2587"/>
                    <a:pt x="4113" y="2755"/>
                  </a:cubicBezTo>
                  <a:cubicBezTo>
                    <a:pt x="4102" y="3256"/>
                    <a:pt x="3935" y="3427"/>
                    <a:pt x="3466" y="3462"/>
                  </a:cubicBezTo>
                  <a:cubicBezTo>
                    <a:pt x="3426" y="3465"/>
                    <a:pt x="3387" y="3467"/>
                    <a:pt x="3350" y="3467"/>
                  </a:cubicBezTo>
                  <a:cubicBezTo>
                    <a:pt x="2906" y="3467"/>
                    <a:pt x="2678" y="3236"/>
                    <a:pt x="2553" y="2776"/>
                  </a:cubicBezTo>
                  <a:cubicBezTo>
                    <a:pt x="2478" y="2496"/>
                    <a:pt x="2492" y="2196"/>
                    <a:pt x="2513" y="1912"/>
                  </a:cubicBezTo>
                  <a:cubicBezTo>
                    <a:pt x="2520" y="1801"/>
                    <a:pt x="2422" y="1733"/>
                    <a:pt x="2325" y="1733"/>
                  </a:cubicBezTo>
                  <a:cubicBezTo>
                    <a:pt x="2265" y="1733"/>
                    <a:pt x="2206" y="1760"/>
                    <a:pt x="2173" y="1820"/>
                  </a:cubicBezTo>
                  <a:cubicBezTo>
                    <a:pt x="2016" y="2114"/>
                    <a:pt x="1823" y="2515"/>
                    <a:pt x="1504" y="2661"/>
                  </a:cubicBezTo>
                  <a:cubicBezTo>
                    <a:pt x="675" y="2490"/>
                    <a:pt x="426" y="2116"/>
                    <a:pt x="752" y="1540"/>
                  </a:cubicBezTo>
                  <a:cubicBezTo>
                    <a:pt x="841" y="1374"/>
                    <a:pt x="957" y="1224"/>
                    <a:pt x="1096" y="1090"/>
                  </a:cubicBezTo>
                  <a:cubicBezTo>
                    <a:pt x="1605" y="571"/>
                    <a:pt x="2282" y="342"/>
                    <a:pt x="2984" y="236"/>
                  </a:cubicBezTo>
                  <a:close/>
                  <a:moveTo>
                    <a:pt x="2866" y="0"/>
                  </a:moveTo>
                  <a:cubicBezTo>
                    <a:pt x="1701" y="0"/>
                    <a:pt x="1" y="896"/>
                    <a:pt x="243" y="2251"/>
                  </a:cubicBezTo>
                  <a:cubicBezTo>
                    <a:pt x="327" y="2718"/>
                    <a:pt x="711" y="3129"/>
                    <a:pt x="1197" y="3129"/>
                  </a:cubicBezTo>
                  <a:cubicBezTo>
                    <a:pt x="1219" y="3129"/>
                    <a:pt x="1241" y="3128"/>
                    <a:pt x="1263" y="3126"/>
                  </a:cubicBezTo>
                  <a:cubicBezTo>
                    <a:pt x="1645" y="3096"/>
                    <a:pt x="1933" y="2847"/>
                    <a:pt x="2157" y="2545"/>
                  </a:cubicBezTo>
                  <a:cubicBezTo>
                    <a:pt x="2203" y="2986"/>
                    <a:pt x="2349" y="3406"/>
                    <a:pt x="2716" y="3695"/>
                  </a:cubicBezTo>
                  <a:cubicBezTo>
                    <a:pt x="2930" y="3863"/>
                    <a:pt x="3190" y="3959"/>
                    <a:pt x="3447" y="3959"/>
                  </a:cubicBezTo>
                  <a:cubicBezTo>
                    <a:pt x="3663" y="3959"/>
                    <a:pt x="3878" y="3891"/>
                    <a:pt x="4062" y="3741"/>
                  </a:cubicBezTo>
                  <a:cubicBezTo>
                    <a:pt x="5261" y="2755"/>
                    <a:pt x="3732" y="1141"/>
                    <a:pt x="3267" y="245"/>
                  </a:cubicBezTo>
                  <a:cubicBezTo>
                    <a:pt x="3241" y="190"/>
                    <a:pt x="3189" y="167"/>
                    <a:pt x="3136" y="166"/>
                  </a:cubicBezTo>
                  <a:cubicBezTo>
                    <a:pt x="3157" y="104"/>
                    <a:pt x="3114" y="14"/>
                    <a:pt x="3034" y="7"/>
                  </a:cubicBezTo>
                  <a:cubicBezTo>
                    <a:pt x="2980" y="2"/>
                    <a:pt x="2924" y="0"/>
                    <a:pt x="28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1"/>
            <p:cNvSpPr/>
            <p:nvPr/>
          </p:nvSpPr>
          <p:spPr>
            <a:xfrm>
              <a:off x="2096500" y="2815307"/>
              <a:ext cx="117925" cy="115050"/>
            </a:xfrm>
            <a:custGeom>
              <a:avLst/>
              <a:gdLst/>
              <a:ahLst/>
              <a:cxnLst/>
              <a:rect l="l" t="t" r="r" b="b"/>
              <a:pathLst>
                <a:path w="4717" h="4602" extrusionOk="0">
                  <a:moveTo>
                    <a:pt x="2867" y="424"/>
                  </a:moveTo>
                  <a:cubicBezTo>
                    <a:pt x="2885" y="424"/>
                    <a:pt x="2904" y="424"/>
                    <a:pt x="2923" y="425"/>
                  </a:cubicBezTo>
                  <a:cubicBezTo>
                    <a:pt x="3830" y="447"/>
                    <a:pt x="4192" y="1826"/>
                    <a:pt x="3088" y="1856"/>
                  </a:cubicBezTo>
                  <a:cubicBezTo>
                    <a:pt x="2911" y="1860"/>
                    <a:pt x="2802" y="2135"/>
                    <a:pt x="2989" y="2216"/>
                  </a:cubicBezTo>
                  <a:cubicBezTo>
                    <a:pt x="3303" y="2352"/>
                    <a:pt x="3734" y="2504"/>
                    <a:pt x="3955" y="2779"/>
                  </a:cubicBezTo>
                  <a:cubicBezTo>
                    <a:pt x="4154" y="3718"/>
                    <a:pt x="3921" y="4187"/>
                    <a:pt x="3251" y="4187"/>
                  </a:cubicBezTo>
                  <a:cubicBezTo>
                    <a:pt x="3224" y="4187"/>
                    <a:pt x="3196" y="4186"/>
                    <a:pt x="3167" y="4185"/>
                  </a:cubicBezTo>
                  <a:cubicBezTo>
                    <a:pt x="2834" y="4179"/>
                    <a:pt x="2518" y="4097"/>
                    <a:pt x="2223" y="3942"/>
                  </a:cubicBezTo>
                  <a:cubicBezTo>
                    <a:pt x="1430" y="3546"/>
                    <a:pt x="934" y="2759"/>
                    <a:pt x="463" y="2041"/>
                  </a:cubicBezTo>
                  <a:cubicBezTo>
                    <a:pt x="449" y="2017"/>
                    <a:pt x="428" y="1999"/>
                    <a:pt x="410" y="1985"/>
                  </a:cubicBezTo>
                  <a:cubicBezTo>
                    <a:pt x="766" y="1401"/>
                    <a:pt x="1243" y="942"/>
                    <a:pt x="1887" y="662"/>
                  </a:cubicBezTo>
                  <a:cubicBezTo>
                    <a:pt x="2199" y="526"/>
                    <a:pt x="2522" y="424"/>
                    <a:pt x="2867" y="424"/>
                  </a:cubicBezTo>
                  <a:close/>
                  <a:moveTo>
                    <a:pt x="2833" y="1"/>
                  </a:moveTo>
                  <a:cubicBezTo>
                    <a:pt x="1660" y="1"/>
                    <a:pt x="468" y="1096"/>
                    <a:pt x="45" y="2063"/>
                  </a:cubicBezTo>
                  <a:cubicBezTo>
                    <a:pt x="1" y="2165"/>
                    <a:pt x="72" y="2258"/>
                    <a:pt x="154" y="2274"/>
                  </a:cubicBezTo>
                  <a:cubicBezTo>
                    <a:pt x="801" y="3257"/>
                    <a:pt x="1851" y="4602"/>
                    <a:pt x="3117" y="4602"/>
                  </a:cubicBezTo>
                  <a:cubicBezTo>
                    <a:pt x="3391" y="4602"/>
                    <a:pt x="3676" y="4539"/>
                    <a:pt x="3968" y="4395"/>
                  </a:cubicBezTo>
                  <a:cubicBezTo>
                    <a:pt x="4428" y="4169"/>
                    <a:pt x="4716" y="3729"/>
                    <a:pt x="4615" y="3204"/>
                  </a:cubicBezTo>
                  <a:cubicBezTo>
                    <a:pt x="4508" y="2664"/>
                    <a:pt x="4086" y="2334"/>
                    <a:pt x="3627" y="2091"/>
                  </a:cubicBezTo>
                  <a:cubicBezTo>
                    <a:pt x="4309" y="1689"/>
                    <a:pt x="4472" y="604"/>
                    <a:pt x="3611" y="180"/>
                  </a:cubicBezTo>
                  <a:cubicBezTo>
                    <a:pt x="3358" y="56"/>
                    <a:pt x="3096" y="1"/>
                    <a:pt x="283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1"/>
            <p:cNvSpPr/>
            <p:nvPr/>
          </p:nvSpPr>
          <p:spPr>
            <a:xfrm>
              <a:off x="1969450" y="2733157"/>
              <a:ext cx="117225" cy="95225"/>
            </a:xfrm>
            <a:custGeom>
              <a:avLst/>
              <a:gdLst/>
              <a:ahLst/>
              <a:cxnLst/>
              <a:rect l="l" t="t" r="r" b="b"/>
              <a:pathLst>
                <a:path w="4689" h="3809" extrusionOk="0">
                  <a:moveTo>
                    <a:pt x="2970" y="433"/>
                  </a:moveTo>
                  <a:cubicBezTo>
                    <a:pt x="3207" y="433"/>
                    <a:pt x="3451" y="557"/>
                    <a:pt x="3613" y="858"/>
                  </a:cubicBezTo>
                  <a:cubicBezTo>
                    <a:pt x="3778" y="1168"/>
                    <a:pt x="3792" y="1519"/>
                    <a:pt x="3760" y="1860"/>
                  </a:cubicBezTo>
                  <a:cubicBezTo>
                    <a:pt x="3700" y="2482"/>
                    <a:pt x="3426" y="2969"/>
                    <a:pt x="3088" y="3468"/>
                  </a:cubicBezTo>
                  <a:cubicBezTo>
                    <a:pt x="2341" y="3253"/>
                    <a:pt x="1202" y="3168"/>
                    <a:pt x="661" y="2565"/>
                  </a:cubicBezTo>
                  <a:cubicBezTo>
                    <a:pt x="462" y="2343"/>
                    <a:pt x="361" y="2045"/>
                    <a:pt x="470" y="1762"/>
                  </a:cubicBezTo>
                  <a:cubicBezTo>
                    <a:pt x="557" y="1528"/>
                    <a:pt x="734" y="1449"/>
                    <a:pt x="935" y="1449"/>
                  </a:cubicBezTo>
                  <a:cubicBezTo>
                    <a:pt x="1091" y="1449"/>
                    <a:pt x="1262" y="1497"/>
                    <a:pt x="1416" y="1556"/>
                  </a:cubicBezTo>
                  <a:cubicBezTo>
                    <a:pt x="1705" y="1665"/>
                    <a:pt x="1888" y="1798"/>
                    <a:pt x="2202" y="1838"/>
                  </a:cubicBezTo>
                  <a:cubicBezTo>
                    <a:pt x="2209" y="1839"/>
                    <a:pt x="2216" y="1839"/>
                    <a:pt x="2223" y="1839"/>
                  </a:cubicBezTo>
                  <a:cubicBezTo>
                    <a:pt x="2359" y="1839"/>
                    <a:pt x="2429" y="1656"/>
                    <a:pt x="2368" y="1549"/>
                  </a:cubicBezTo>
                  <a:cubicBezTo>
                    <a:pt x="2024" y="956"/>
                    <a:pt x="2482" y="433"/>
                    <a:pt x="2970" y="433"/>
                  </a:cubicBezTo>
                  <a:close/>
                  <a:moveTo>
                    <a:pt x="2928" y="1"/>
                  </a:moveTo>
                  <a:cubicBezTo>
                    <a:pt x="2274" y="1"/>
                    <a:pt x="1757" y="677"/>
                    <a:pt x="1893" y="1367"/>
                  </a:cubicBezTo>
                  <a:cubicBezTo>
                    <a:pt x="1551" y="1224"/>
                    <a:pt x="1235" y="972"/>
                    <a:pt x="877" y="972"/>
                  </a:cubicBezTo>
                  <a:cubicBezTo>
                    <a:pt x="781" y="972"/>
                    <a:pt x="683" y="990"/>
                    <a:pt x="581" y="1032"/>
                  </a:cubicBezTo>
                  <a:cubicBezTo>
                    <a:pt x="175" y="1200"/>
                    <a:pt x="1" y="1693"/>
                    <a:pt x="43" y="2103"/>
                  </a:cubicBezTo>
                  <a:cubicBezTo>
                    <a:pt x="170" y="3387"/>
                    <a:pt x="2033" y="3546"/>
                    <a:pt x="3017" y="3715"/>
                  </a:cubicBezTo>
                  <a:cubicBezTo>
                    <a:pt x="3046" y="3770"/>
                    <a:pt x="3110" y="3809"/>
                    <a:pt x="3176" y="3809"/>
                  </a:cubicBezTo>
                  <a:cubicBezTo>
                    <a:pt x="3215" y="3809"/>
                    <a:pt x="3254" y="3796"/>
                    <a:pt x="3287" y="3765"/>
                  </a:cubicBezTo>
                  <a:cubicBezTo>
                    <a:pt x="4118" y="2995"/>
                    <a:pt x="4689" y="1015"/>
                    <a:pt x="3569" y="222"/>
                  </a:cubicBezTo>
                  <a:cubicBezTo>
                    <a:pt x="3352" y="67"/>
                    <a:pt x="3133" y="1"/>
                    <a:pt x="29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1"/>
            <p:cNvSpPr/>
            <p:nvPr/>
          </p:nvSpPr>
          <p:spPr>
            <a:xfrm>
              <a:off x="1903100" y="2862382"/>
              <a:ext cx="131850" cy="90075"/>
            </a:xfrm>
            <a:custGeom>
              <a:avLst/>
              <a:gdLst/>
              <a:ahLst/>
              <a:cxnLst/>
              <a:rect l="l" t="t" r="r" b="b"/>
              <a:pathLst>
                <a:path w="5274" h="3603" extrusionOk="0">
                  <a:moveTo>
                    <a:pt x="2655" y="268"/>
                  </a:moveTo>
                  <a:lnTo>
                    <a:pt x="2655" y="268"/>
                  </a:lnTo>
                  <a:cubicBezTo>
                    <a:pt x="2641" y="323"/>
                    <a:pt x="2653" y="383"/>
                    <a:pt x="2708" y="435"/>
                  </a:cubicBezTo>
                  <a:cubicBezTo>
                    <a:pt x="3202" y="880"/>
                    <a:pt x="3814" y="1437"/>
                    <a:pt x="4027" y="2085"/>
                  </a:cubicBezTo>
                  <a:cubicBezTo>
                    <a:pt x="4224" y="2676"/>
                    <a:pt x="3915" y="3168"/>
                    <a:pt x="3479" y="3168"/>
                  </a:cubicBezTo>
                  <a:cubicBezTo>
                    <a:pt x="3312" y="3168"/>
                    <a:pt x="3126" y="3096"/>
                    <a:pt x="2943" y="2930"/>
                  </a:cubicBezTo>
                  <a:cubicBezTo>
                    <a:pt x="2662" y="2677"/>
                    <a:pt x="2565" y="2298"/>
                    <a:pt x="2500" y="1940"/>
                  </a:cubicBezTo>
                  <a:cubicBezTo>
                    <a:pt x="2483" y="1848"/>
                    <a:pt x="2399" y="1801"/>
                    <a:pt x="2315" y="1801"/>
                  </a:cubicBezTo>
                  <a:cubicBezTo>
                    <a:pt x="2248" y="1801"/>
                    <a:pt x="2180" y="1831"/>
                    <a:pt x="2148" y="1894"/>
                  </a:cubicBezTo>
                  <a:cubicBezTo>
                    <a:pt x="2080" y="2020"/>
                    <a:pt x="2013" y="2152"/>
                    <a:pt x="1937" y="2274"/>
                  </a:cubicBezTo>
                  <a:cubicBezTo>
                    <a:pt x="1838" y="2482"/>
                    <a:pt x="1688" y="2634"/>
                    <a:pt x="1482" y="2731"/>
                  </a:cubicBezTo>
                  <a:cubicBezTo>
                    <a:pt x="1394" y="2833"/>
                    <a:pt x="1307" y="2883"/>
                    <a:pt x="1222" y="2883"/>
                  </a:cubicBezTo>
                  <a:cubicBezTo>
                    <a:pt x="1107" y="2883"/>
                    <a:pt x="994" y="2790"/>
                    <a:pt x="884" y="2604"/>
                  </a:cubicBezTo>
                  <a:cubicBezTo>
                    <a:pt x="515" y="2328"/>
                    <a:pt x="460" y="2337"/>
                    <a:pt x="563" y="1942"/>
                  </a:cubicBezTo>
                  <a:cubicBezTo>
                    <a:pt x="615" y="1749"/>
                    <a:pt x="714" y="1564"/>
                    <a:pt x="826" y="1399"/>
                  </a:cubicBezTo>
                  <a:cubicBezTo>
                    <a:pt x="1251" y="781"/>
                    <a:pt x="1937" y="416"/>
                    <a:pt x="2655" y="268"/>
                  </a:cubicBezTo>
                  <a:close/>
                  <a:moveTo>
                    <a:pt x="2859" y="1"/>
                  </a:moveTo>
                  <a:cubicBezTo>
                    <a:pt x="1606" y="1"/>
                    <a:pt x="1" y="980"/>
                    <a:pt x="136" y="2411"/>
                  </a:cubicBezTo>
                  <a:cubicBezTo>
                    <a:pt x="183" y="2892"/>
                    <a:pt x="494" y="3256"/>
                    <a:pt x="988" y="3293"/>
                  </a:cubicBezTo>
                  <a:cubicBezTo>
                    <a:pt x="1018" y="3295"/>
                    <a:pt x="1046" y="3297"/>
                    <a:pt x="1074" y="3297"/>
                  </a:cubicBezTo>
                  <a:cubicBezTo>
                    <a:pt x="1616" y="3297"/>
                    <a:pt x="1986" y="2905"/>
                    <a:pt x="2263" y="2471"/>
                  </a:cubicBezTo>
                  <a:cubicBezTo>
                    <a:pt x="2502" y="3037"/>
                    <a:pt x="2994" y="3603"/>
                    <a:pt x="3554" y="3603"/>
                  </a:cubicBezTo>
                  <a:cubicBezTo>
                    <a:pt x="3769" y="3603"/>
                    <a:pt x="3993" y="3519"/>
                    <a:pt x="4218" y="3321"/>
                  </a:cubicBezTo>
                  <a:cubicBezTo>
                    <a:pt x="5273" y="2391"/>
                    <a:pt x="3651" y="760"/>
                    <a:pt x="2985" y="160"/>
                  </a:cubicBezTo>
                  <a:cubicBezTo>
                    <a:pt x="2981" y="155"/>
                    <a:pt x="2979" y="155"/>
                    <a:pt x="2977" y="153"/>
                  </a:cubicBezTo>
                  <a:cubicBezTo>
                    <a:pt x="2990" y="86"/>
                    <a:pt x="2947" y="1"/>
                    <a:pt x="2865" y="1"/>
                  </a:cubicBezTo>
                  <a:cubicBezTo>
                    <a:pt x="2863" y="1"/>
                    <a:pt x="2861" y="1"/>
                    <a:pt x="285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1"/>
            <p:cNvSpPr/>
            <p:nvPr/>
          </p:nvSpPr>
          <p:spPr>
            <a:xfrm>
              <a:off x="1804850" y="2770532"/>
              <a:ext cx="119350" cy="111675"/>
            </a:xfrm>
            <a:custGeom>
              <a:avLst/>
              <a:gdLst/>
              <a:ahLst/>
              <a:cxnLst/>
              <a:rect l="l" t="t" r="r" b="b"/>
              <a:pathLst>
                <a:path w="4774" h="4467" extrusionOk="0">
                  <a:moveTo>
                    <a:pt x="2876" y="421"/>
                  </a:moveTo>
                  <a:cubicBezTo>
                    <a:pt x="3094" y="421"/>
                    <a:pt x="3309" y="467"/>
                    <a:pt x="3499" y="585"/>
                  </a:cubicBezTo>
                  <a:cubicBezTo>
                    <a:pt x="4440" y="1166"/>
                    <a:pt x="3408" y="2045"/>
                    <a:pt x="2797" y="2208"/>
                  </a:cubicBezTo>
                  <a:cubicBezTo>
                    <a:pt x="2616" y="2257"/>
                    <a:pt x="2598" y="2557"/>
                    <a:pt x="2796" y="2594"/>
                  </a:cubicBezTo>
                  <a:cubicBezTo>
                    <a:pt x="3187" y="2665"/>
                    <a:pt x="3408" y="3125"/>
                    <a:pt x="3288" y="3502"/>
                  </a:cubicBezTo>
                  <a:cubicBezTo>
                    <a:pt x="3166" y="3888"/>
                    <a:pt x="2806" y="4030"/>
                    <a:pt x="2439" y="4030"/>
                  </a:cubicBezTo>
                  <a:cubicBezTo>
                    <a:pt x="2218" y="4030"/>
                    <a:pt x="1994" y="3979"/>
                    <a:pt x="1817" y="3898"/>
                  </a:cubicBezTo>
                  <a:cubicBezTo>
                    <a:pt x="1129" y="3584"/>
                    <a:pt x="760" y="2887"/>
                    <a:pt x="423" y="2240"/>
                  </a:cubicBezTo>
                  <a:cubicBezTo>
                    <a:pt x="811" y="1453"/>
                    <a:pt x="1483" y="735"/>
                    <a:pt x="2354" y="498"/>
                  </a:cubicBezTo>
                  <a:cubicBezTo>
                    <a:pt x="2522" y="451"/>
                    <a:pt x="2700" y="421"/>
                    <a:pt x="2876" y="421"/>
                  </a:cubicBezTo>
                  <a:close/>
                  <a:moveTo>
                    <a:pt x="2840" y="1"/>
                  </a:moveTo>
                  <a:cubicBezTo>
                    <a:pt x="1660" y="1"/>
                    <a:pt x="518" y="1122"/>
                    <a:pt x="56" y="2095"/>
                  </a:cubicBezTo>
                  <a:cubicBezTo>
                    <a:pt x="0" y="2210"/>
                    <a:pt x="63" y="2319"/>
                    <a:pt x="153" y="2367"/>
                  </a:cubicBezTo>
                  <a:cubicBezTo>
                    <a:pt x="561" y="3255"/>
                    <a:pt x="1337" y="4467"/>
                    <a:pt x="2381" y="4467"/>
                  </a:cubicBezTo>
                  <a:cubicBezTo>
                    <a:pt x="2608" y="4467"/>
                    <a:pt x="2849" y="4409"/>
                    <a:pt x="3101" y="4277"/>
                  </a:cubicBezTo>
                  <a:cubicBezTo>
                    <a:pt x="3803" y="3912"/>
                    <a:pt x="3900" y="2864"/>
                    <a:pt x="3334" y="2407"/>
                  </a:cubicBezTo>
                  <a:cubicBezTo>
                    <a:pt x="4189" y="1904"/>
                    <a:pt x="4773" y="705"/>
                    <a:pt x="3591" y="164"/>
                  </a:cubicBezTo>
                  <a:cubicBezTo>
                    <a:pt x="3343" y="51"/>
                    <a:pt x="3091" y="1"/>
                    <a:pt x="28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1"/>
            <p:cNvSpPr/>
            <p:nvPr/>
          </p:nvSpPr>
          <p:spPr>
            <a:xfrm>
              <a:off x="1671975" y="2821007"/>
              <a:ext cx="108650" cy="104775"/>
            </a:xfrm>
            <a:custGeom>
              <a:avLst/>
              <a:gdLst/>
              <a:ahLst/>
              <a:cxnLst/>
              <a:rect l="l" t="t" r="r" b="b"/>
              <a:pathLst>
                <a:path w="4346" h="4191" extrusionOk="0">
                  <a:moveTo>
                    <a:pt x="2645" y="451"/>
                  </a:moveTo>
                  <a:cubicBezTo>
                    <a:pt x="2924" y="451"/>
                    <a:pt x="3224" y="619"/>
                    <a:pt x="3357" y="851"/>
                  </a:cubicBezTo>
                  <a:cubicBezTo>
                    <a:pt x="3470" y="1052"/>
                    <a:pt x="3496" y="1418"/>
                    <a:pt x="3508" y="1616"/>
                  </a:cubicBezTo>
                  <a:cubicBezTo>
                    <a:pt x="3551" y="2408"/>
                    <a:pt x="3305" y="3082"/>
                    <a:pt x="3004" y="3798"/>
                  </a:cubicBezTo>
                  <a:cubicBezTo>
                    <a:pt x="2997" y="3812"/>
                    <a:pt x="2997" y="3826"/>
                    <a:pt x="2995" y="3839"/>
                  </a:cubicBezTo>
                  <a:cubicBezTo>
                    <a:pt x="2864" y="3857"/>
                    <a:pt x="2732" y="3866"/>
                    <a:pt x="2602" y="3866"/>
                  </a:cubicBezTo>
                  <a:cubicBezTo>
                    <a:pt x="2165" y="3866"/>
                    <a:pt x="1735" y="3764"/>
                    <a:pt x="1344" y="3533"/>
                  </a:cubicBezTo>
                  <a:cubicBezTo>
                    <a:pt x="1046" y="3360"/>
                    <a:pt x="748" y="3105"/>
                    <a:pt x="589" y="2791"/>
                  </a:cubicBezTo>
                  <a:cubicBezTo>
                    <a:pt x="287" y="2295"/>
                    <a:pt x="485" y="2006"/>
                    <a:pt x="1184" y="1925"/>
                  </a:cubicBezTo>
                  <a:cubicBezTo>
                    <a:pt x="1378" y="2000"/>
                    <a:pt x="1561" y="2094"/>
                    <a:pt x="1734" y="2211"/>
                  </a:cubicBezTo>
                  <a:cubicBezTo>
                    <a:pt x="1764" y="2230"/>
                    <a:pt x="1794" y="2239"/>
                    <a:pt x="1824" y="2239"/>
                  </a:cubicBezTo>
                  <a:cubicBezTo>
                    <a:pt x="1935" y="2239"/>
                    <a:pt x="2035" y="2124"/>
                    <a:pt x="2004" y="2004"/>
                  </a:cubicBezTo>
                  <a:cubicBezTo>
                    <a:pt x="1870" y="1496"/>
                    <a:pt x="1836" y="792"/>
                    <a:pt x="2376" y="513"/>
                  </a:cubicBezTo>
                  <a:cubicBezTo>
                    <a:pt x="2458" y="470"/>
                    <a:pt x="2550" y="451"/>
                    <a:pt x="2645" y="451"/>
                  </a:cubicBezTo>
                  <a:close/>
                  <a:moveTo>
                    <a:pt x="2766" y="0"/>
                  </a:moveTo>
                  <a:cubicBezTo>
                    <a:pt x="2454" y="0"/>
                    <a:pt x="2138" y="140"/>
                    <a:pt x="1919" y="366"/>
                  </a:cubicBezTo>
                  <a:cubicBezTo>
                    <a:pt x="1571" y="727"/>
                    <a:pt x="1510" y="1221"/>
                    <a:pt x="1571" y="1694"/>
                  </a:cubicBezTo>
                  <a:cubicBezTo>
                    <a:pt x="1350" y="1585"/>
                    <a:pt x="1110" y="1499"/>
                    <a:pt x="877" y="1499"/>
                  </a:cubicBezTo>
                  <a:cubicBezTo>
                    <a:pt x="699" y="1499"/>
                    <a:pt x="526" y="1549"/>
                    <a:pt x="370" y="1676"/>
                  </a:cubicBezTo>
                  <a:cubicBezTo>
                    <a:pt x="0" y="1976"/>
                    <a:pt x="40" y="2501"/>
                    <a:pt x="222" y="2893"/>
                  </a:cubicBezTo>
                  <a:cubicBezTo>
                    <a:pt x="612" y="3729"/>
                    <a:pt x="1529" y="4191"/>
                    <a:pt x="2429" y="4191"/>
                  </a:cubicBezTo>
                  <a:cubicBezTo>
                    <a:pt x="2743" y="4191"/>
                    <a:pt x="3056" y="4134"/>
                    <a:pt x="3343" y="4018"/>
                  </a:cubicBezTo>
                  <a:cubicBezTo>
                    <a:pt x="3442" y="3976"/>
                    <a:pt x="3445" y="3855"/>
                    <a:pt x="3378" y="3807"/>
                  </a:cubicBezTo>
                  <a:cubicBezTo>
                    <a:pt x="3925" y="2875"/>
                    <a:pt x="4345" y="716"/>
                    <a:pt x="3219" y="111"/>
                  </a:cubicBezTo>
                  <a:cubicBezTo>
                    <a:pt x="3077" y="35"/>
                    <a:pt x="2922" y="0"/>
                    <a:pt x="276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6" name="Google Shape;2966;p71"/>
          <p:cNvGrpSpPr/>
          <p:nvPr/>
        </p:nvGrpSpPr>
        <p:grpSpPr>
          <a:xfrm>
            <a:off x="3898039" y="3893856"/>
            <a:ext cx="341857" cy="321644"/>
            <a:chOff x="1572775" y="1963600"/>
            <a:chExt cx="145775" cy="137150"/>
          </a:xfrm>
        </p:grpSpPr>
        <p:sp>
          <p:nvSpPr>
            <p:cNvPr id="2967" name="Google Shape;2967;p71"/>
            <p:cNvSpPr/>
            <p:nvPr/>
          </p:nvSpPr>
          <p:spPr>
            <a:xfrm>
              <a:off x="1572775" y="1963600"/>
              <a:ext cx="145775" cy="137150"/>
            </a:xfrm>
            <a:custGeom>
              <a:avLst/>
              <a:gdLst/>
              <a:ahLst/>
              <a:cxnLst/>
              <a:rect l="l" t="t" r="r" b="b"/>
              <a:pathLst>
                <a:path w="5831" h="5486" extrusionOk="0">
                  <a:moveTo>
                    <a:pt x="574" y="458"/>
                  </a:moveTo>
                  <a:cubicBezTo>
                    <a:pt x="837" y="458"/>
                    <a:pt x="1415" y="609"/>
                    <a:pt x="2646" y="1125"/>
                  </a:cubicBezTo>
                  <a:lnTo>
                    <a:pt x="3789" y="1537"/>
                  </a:lnTo>
                  <a:cubicBezTo>
                    <a:pt x="3810" y="1532"/>
                    <a:pt x="3833" y="1530"/>
                    <a:pt x="3859" y="1530"/>
                  </a:cubicBezTo>
                  <a:cubicBezTo>
                    <a:pt x="4316" y="1530"/>
                    <a:pt x="5469" y="2299"/>
                    <a:pt x="5359" y="2417"/>
                  </a:cubicBezTo>
                  <a:lnTo>
                    <a:pt x="4505" y="3335"/>
                  </a:lnTo>
                  <a:cubicBezTo>
                    <a:pt x="4492" y="3351"/>
                    <a:pt x="4536" y="3461"/>
                    <a:pt x="4538" y="3481"/>
                  </a:cubicBezTo>
                  <a:lnTo>
                    <a:pt x="4582" y="4268"/>
                  </a:lnTo>
                  <a:cubicBezTo>
                    <a:pt x="4590" y="4407"/>
                    <a:pt x="4479" y="4520"/>
                    <a:pt x="4345" y="4520"/>
                  </a:cubicBezTo>
                  <a:cubicBezTo>
                    <a:pt x="4333" y="4520"/>
                    <a:pt x="4320" y="4519"/>
                    <a:pt x="4308" y="4517"/>
                  </a:cubicBezTo>
                  <a:lnTo>
                    <a:pt x="3326" y="4363"/>
                  </a:lnTo>
                  <a:cubicBezTo>
                    <a:pt x="3322" y="4362"/>
                    <a:pt x="3318" y="4362"/>
                    <a:pt x="3314" y="4362"/>
                  </a:cubicBezTo>
                  <a:cubicBezTo>
                    <a:pt x="3297" y="4362"/>
                    <a:pt x="3280" y="4367"/>
                    <a:pt x="3266" y="4377"/>
                  </a:cubicBezTo>
                  <a:lnTo>
                    <a:pt x="2238" y="5092"/>
                  </a:lnTo>
                  <a:cubicBezTo>
                    <a:pt x="2214" y="5109"/>
                    <a:pt x="2184" y="5124"/>
                    <a:pt x="2147" y="5124"/>
                  </a:cubicBezTo>
                  <a:cubicBezTo>
                    <a:pt x="1983" y="5124"/>
                    <a:pt x="1690" y="4823"/>
                    <a:pt x="1304" y="3004"/>
                  </a:cubicBezTo>
                  <a:lnTo>
                    <a:pt x="388" y="671"/>
                  </a:lnTo>
                  <a:cubicBezTo>
                    <a:pt x="357" y="581"/>
                    <a:pt x="337" y="458"/>
                    <a:pt x="574" y="458"/>
                  </a:cubicBezTo>
                  <a:close/>
                  <a:moveTo>
                    <a:pt x="35" y="0"/>
                  </a:moveTo>
                  <a:cubicBezTo>
                    <a:pt x="33" y="0"/>
                    <a:pt x="32" y="1"/>
                    <a:pt x="32" y="1"/>
                  </a:cubicBezTo>
                  <a:cubicBezTo>
                    <a:pt x="8" y="23"/>
                    <a:pt x="1" y="58"/>
                    <a:pt x="11" y="87"/>
                  </a:cubicBezTo>
                  <a:lnTo>
                    <a:pt x="854" y="2486"/>
                  </a:lnTo>
                  <a:cubicBezTo>
                    <a:pt x="898" y="2613"/>
                    <a:pt x="1233" y="3622"/>
                    <a:pt x="1248" y="3756"/>
                  </a:cubicBezTo>
                  <a:cubicBezTo>
                    <a:pt x="1320" y="4410"/>
                    <a:pt x="1888" y="5474"/>
                    <a:pt x="1911" y="5481"/>
                  </a:cubicBezTo>
                  <a:cubicBezTo>
                    <a:pt x="1919" y="5483"/>
                    <a:pt x="1928" y="5486"/>
                    <a:pt x="1937" y="5486"/>
                  </a:cubicBezTo>
                  <a:cubicBezTo>
                    <a:pt x="1953" y="5486"/>
                    <a:pt x="1970" y="5480"/>
                    <a:pt x="1984" y="5470"/>
                  </a:cubicBezTo>
                  <a:lnTo>
                    <a:pt x="2964" y="4789"/>
                  </a:lnTo>
                  <a:cubicBezTo>
                    <a:pt x="3013" y="4755"/>
                    <a:pt x="3353" y="4546"/>
                    <a:pt x="3424" y="4546"/>
                  </a:cubicBezTo>
                  <a:cubicBezTo>
                    <a:pt x="3426" y="4546"/>
                    <a:pt x="3427" y="4546"/>
                    <a:pt x="3429" y="4547"/>
                  </a:cubicBezTo>
                  <a:lnTo>
                    <a:pt x="4216" y="4643"/>
                  </a:lnTo>
                  <a:cubicBezTo>
                    <a:pt x="4238" y="4646"/>
                    <a:pt x="4642" y="4724"/>
                    <a:pt x="4728" y="4724"/>
                  </a:cubicBezTo>
                  <a:cubicBezTo>
                    <a:pt x="4737" y="4724"/>
                    <a:pt x="4742" y="4723"/>
                    <a:pt x="4744" y="4722"/>
                  </a:cubicBezTo>
                  <a:cubicBezTo>
                    <a:pt x="4808" y="4643"/>
                    <a:pt x="4710" y="4365"/>
                    <a:pt x="4707" y="4339"/>
                  </a:cubicBezTo>
                  <a:lnTo>
                    <a:pt x="4711" y="3598"/>
                  </a:lnTo>
                  <a:cubicBezTo>
                    <a:pt x="4781" y="3204"/>
                    <a:pt x="5211" y="2981"/>
                    <a:pt x="5249" y="2934"/>
                  </a:cubicBezTo>
                  <a:lnTo>
                    <a:pt x="5807" y="2169"/>
                  </a:lnTo>
                  <a:cubicBezTo>
                    <a:pt x="5824" y="2148"/>
                    <a:pt x="5830" y="2120"/>
                    <a:pt x="5823" y="2095"/>
                  </a:cubicBezTo>
                  <a:cubicBezTo>
                    <a:pt x="5815" y="2068"/>
                    <a:pt x="5797" y="2048"/>
                    <a:pt x="5771" y="2038"/>
                  </a:cubicBezTo>
                  <a:lnTo>
                    <a:pt x="5049" y="1757"/>
                  </a:lnTo>
                  <a:cubicBezTo>
                    <a:pt x="4919" y="1713"/>
                    <a:pt x="3185" y="1144"/>
                    <a:pt x="3063" y="1081"/>
                  </a:cubicBezTo>
                  <a:cubicBezTo>
                    <a:pt x="2085" y="572"/>
                    <a:pt x="124" y="0"/>
                    <a:pt x="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1"/>
            <p:cNvSpPr/>
            <p:nvPr/>
          </p:nvSpPr>
          <p:spPr>
            <a:xfrm>
              <a:off x="1574375" y="1965300"/>
              <a:ext cx="116800" cy="87325"/>
            </a:xfrm>
            <a:custGeom>
              <a:avLst/>
              <a:gdLst/>
              <a:ahLst/>
              <a:cxnLst/>
              <a:rect l="l" t="t" r="r" b="b"/>
              <a:pathLst>
                <a:path w="4672" h="3493" extrusionOk="0">
                  <a:moveTo>
                    <a:pt x="95" y="0"/>
                  </a:moveTo>
                  <a:cubicBezTo>
                    <a:pt x="69" y="0"/>
                    <a:pt x="44" y="12"/>
                    <a:pt x="27" y="34"/>
                  </a:cubicBezTo>
                  <a:cubicBezTo>
                    <a:pt x="1" y="71"/>
                    <a:pt x="8" y="123"/>
                    <a:pt x="44" y="150"/>
                  </a:cubicBezTo>
                  <a:lnTo>
                    <a:pt x="4527" y="3476"/>
                  </a:lnTo>
                  <a:cubicBezTo>
                    <a:pt x="4542" y="3487"/>
                    <a:pt x="4560" y="3492"/>
                    <a:pt x="4577" y="3492"/>
                  </a:cubicBezTo>
                  <a:cubicBezTo>
                    <a:pt x="4603" y="3492"/>
                    <a:pt x="4627" y="3481"/>
                    <a:pt x="4643" y="3458"/>
                  </a:cubicBezTo>
                  <a:cubicBezTo>
                    <a:pt x="4671" y="3422"/>
                    <a:pt x="2164" y="1516"/>
                    <a:pt x="2128" y="1488"/>
                  </a:cubicBezTo>
                  <a:lnTo>
                    <a:pt x="144" y="16"/>
                  </a:lnTo>
                  <a:cubicBezTo>
                    <a:pt x="129" y="6"/>
                    <a:pt x="112" y="0"/>
                    <a:pt x="9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1"/>
            <p:cNvSpPr/>
            <p:nvPr/>
          </p:nvSpPr>
          <p:spPr>
            <a:xfrm>
              <a:off x="1576350" y="1966325"/>
              <a:ext cx="81650" cy="110500"/>
            </a:xfrm>
            <a:custGeom>
              <a:avLst/>
              <a:gdLst/>
              <a:ahLst/>
              <a:cxnLst/>
              <a:rect l="l" t="t" r="r" b="b"/>
              <a:pathLst>
                <a:path w="3266" h="4420" extrusionOk="0">
                  <a:moveTo>
                    <a:pt x="94" y="0"/>
                  </a:moveTo>
                  <a:cubicBezTo>
                    <a:pt x="77" y="0"/>
                    <a:pt x="60" y="5"/>
                    <a:pt x="46" y="16"/>
                  </a:cubicBezTo>
                  <a:cubicBezTo>
                    <a:pt x="8" y="44"/>
                    <a:pt x="1" y="95"/>
                    <a:pt x="27" y="132"/>
                  </a:cubicBezTo>
                  <a:lnTo>
                    <a:pt x="2170" y="3096"/>
                  </a:lnTo>
                  <a:cubicBezTo>
                    <a:pt x="2261" y="3229"/>
                    <a:pt x="2343" y="3369"/>
                    <a:pt x="2414" y="3515"/>
                  </a:cubicBezTo>
                  <a:cubicBezTo>
                    <a:pt x="2813" y="4345"/>
                    <a:pt x="3147" y="4419"/>
                    <a:pt x="3171" y="4419"/>
                  </a:cubicBezTo>
                  <a:cubicBezTo>
                    <a:pt x="3187" y="4419"/>
                    <a:pt x="3204" y="4414"/>
                    <a:pt x="3219" y="4403"/>
                  </a:cubicBezTo>
                  <a:cubicBezTo>
                    <a:pt x="3257" y="4377"/>
                    <a:pt x="3265" y="4324"/>
                    <a:pt x="3239" y="4288"/>
                  </a:cubicBezTo>
                  <a:lnTo>
                    <a:pt x="162" y="35"/>
                  </a:lnTo>
                  <a:cubicBezTo>
                    <a:pt x="146" y="12"/>
                    <a:pt x="120" y="0"/>
                    <a:pt x="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1"/>
            <p:cNvSpPr/>
            <p:nvPr/>
          </p:nvSpPr>
          <p:spPr>
            <a:xfrm>
              <a:off x="1586025" y="1977200"/>
              <a:ext cx="105775" cy="102475"/>
            </a:xfrm>
            <a:custGeom>
              <a:avLst/>
              <a:gdLst/>
              <a:ahLst/>
              <a:cxnLst/>
              <a:rect l="l" t="t" r="r" b="b"/>
              <a:pathLst>
                <a:path w="4231" h="4099" extrusionOk="0">
                  <a:moveTo>
                    <a:pt x="92" y="1"/>
                  </a:moveTo>
                  <a:cubicBezTo>
                    <a:pt x="71" y="1"/>
                    <a:pt x="49" y="9"/>
                    <a:pt x="32" y="26"/>
                  </a:cubicBezTo>
                  <a:cubicBezTo>
                    <a:pt x="0" y="58"/>
                    <a:pt x="1" y="112"/>
                    <a:pt x="34" y="144"/>
                  </a:cubicBezTo>
                  <a:lnTo>
                    <a:pt x="4081" y="4075"/>
                  </a:lnTo>
                  <a:cubicBezTo>
                    <a:pt x="4097" y="4091"/>
                    <a:pt x="4119" y="4099"/>
                    <a:pt x="4139" y="4099"/>
                  </a:cubicBezTo>
                  <a:cubicBezTo>
                    <a:pt x="4161" y="4099"/>
                    <a:pt x="4183" y="4091"/>
                    <a:pt x="4199" y="4074"/>
                  </a:cubicBezTo>
                  <a:cubicBezTo>
                    <a:pt x="4231" y="4041"/>
                    <a:pt x="2419" y="2168"/>
                    <a:pt x="2386" y="2136"/>
                  </a:cubicBezTo>
                  <a:lnTo>
                    <a:pt x="150" y="24"/>
                  </a:lnTo>
                  <a:cubicBezTo>
                    <a:pt x="134" y="9"/>
                    <a:pt x="113"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A70353AF-8689-4EEF-8F4C-5C02BA5DC4FE}"/>
              </a:ext>
            </a:extLst>
          </p:cNvPr>
          <p:cNvPicPr>
            <a:picLocks noChangeAspect="1"/>
          </p:cNvPicPr>
          <p:nvPr/>
        </p:nvPicPr>
        <p:blipFill>
          <a:blip r:embed="rId3"/>
          <a:stretch>
            <a:fillRect/>
          </a:stretch>
        </p:blipFill>
        <p:spPr>
          <a:xfrm>
            <a:off x="1978634" y="4215500"/>
            <a:ext cx="591363" cy="371888"/>
          </a:xfrm>
          <a:prstGeom prst="rect">
            <a:avLst/>
          </a:prstGeom>
        </p:spPr>
      </p:pic>
      <p:pic>
        <p:nvPicPr>
          <p:cNvPr id="3" name="Picture 2">
            <a:extLst>
              <a:ext uri="{FF2B5EF4-FFF2-40B4-BE49-F238E27FC236}">
                <a16:creationId xmlns:a16="http://schemas.microsoft.com/office/drawing/2014/main" id="{4FC1A9DD-7FAA-4F5E-BBC9-E6BF08ABA2E4}"/>
              </a:ext>
            </a:extLst>
          </p:cNvPr>
          <p:cNvPicPr>
            <a:picLocks noChangeAspect="1"/>
          </p:cNvPicPr>
          <p:nvPr/>
        </p:nvPicPr>
        <p:blipFill>
          <a:blip r:embed="rId4"/>
          <a:stretch>
            <a:fillRect/>
          </a:stretch>
        </p:blipFill>
        <p:spPr>
          <a:xfrm>
            <a:off x="1392448" y="2049118"/>
            <a:ext cx="518205" cy="524301"/>
          </a:xfrm>
          <a:prstGeom prst="rect">
            <a:avLst/>
          </a:prstGeom>
        </p:spPr>
      </p:pic>
      <p:pic>
        <p:nvPicPr>
          <p:cNvPr id="4" name="Picture 3">
            <a:extLst>
              <a:ext uri="{FF2B5EF4-FFF2-40B4-BE49-F238E27FC236}">
                <a16:creationId xmlns:a16="http://schemas.microsoft.com/office/drawing/2014/main" id="{E0E35D0E-6E9C-4956-8050-7EC06AC3BC9E}"/>
              </a:ext>
            </a:extLst>
          </p:cNvPr>
          <p:cNvPicPr>
            <a:picLocks noChangeAspect="1"/>
          </p:cNvPicPr>
          <p:nvPr/>
        </p:nvPicPr>
        <p:blipFill>
          <a:blip r:embed="rId5"/>
          <a:stretch>
            <a:fillRect/>
          </a:stretch>
        </p:blipFill>
        <p:spPr>
          <a:xfrm>
            <a:off x="8058719" y="1956917"/>
            <a:ext cx="524301" cy="518205"/>
          </a:xfrm>
          <a:prstGeom prst="rect">
            <a:avLst/>
          </a:prstGeom>
        </p:spPr>
      </p:pic>
      <mc:AlternateContent xmlns:mc="http://schemas.openxmlformats.org/markup-compatibility/2006" xmlns:a14="http://schemas.microsoft.com/office/drawing/2010/main">
        <mc:Choice Requires="a14">
          <p:sp>
            <p:nvSpPr>
              <p:cNvPr id="97" name="Hộp Văn bản 96">
                <a:extLst>
                  <a:ext uri="{FF2B5EF4-FFF2-40B4-BE49-F238E27FC236}">
                    <a16:creationId xmlns:a16="http://schemas.microsoft.com/office/drawing/2014/main" id="{22A3F96B-F960-4111-AF0A-44BE7F606332}"/>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97" name="Hộp Văn bản 96">
                <a:extLst>
                  <a:ext uri="{FF2B5EF4-FFF2-40B4-BE49-F238E27FC236}">
                    <a16:creationId xmlns:a16="http://schemas.microsoft.com/office/drawing/2014/main" id="{22A3F96B-F960-4111-AF0A-44BE7F606332}"/>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6"/>
                <a:stretch>
                  <a:fillRect l="-1534" t="-5882"/>
                </a:stretch>
              </a:blipFill>
            </p:spPr>
            <p:txBody>
              <a:bodyPr/>
              <a:lstStyle/>
              <a:p>
                <a:r>
                  <a:rPr lang="en-U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3492" name="Picture 4" descr="Tour-de-Pise">
            <a:extLst>
              <a:ext uri="{FF2B5EF4-FFF2-40B4-BE49-F238E27FC236}">
                <a16:creationId xmlns:a16="http://schemas.microsoft.com/office/drawing/2014/main" id="{E178E1E2-E0E9-4460-B6B0-01A1026B881B}"/>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406496" y="452261"/>
            <a:ext cx="2686050" cy="3943350"/>
          </a:xfrm>
          <a:noFill/>
        </p:spPr>
      </p:pic>
      <p:grpSp>
        <p:nvGrpSpPr>
          <p:cNvPr id="2" name="Group 63">
            <a:extLst>
              <a:ext uri="{FF2B5EF4-FFF2-40B4-BE49-F238E27FC236}">
                <a16:creationId xmlns:a16="http://schemas.microsoft.com/office/drawing/2014/main" id="{B68A140D-DE3A-4A7F-97BA-368E76EB8993}"/>
              </a:ext>
            </a:extLst>
          </p:cNvPr>
          <p:cNvGrpSpPr>
            <a:grpSpLocks/>
          </p:cNvGrpSpPr>
          <p:nvPr/>
        </p:nvGrpSpPr>
        <p:grpSpPr bwMode="auto">
          <a:xfrm>
            <a:off x="6920846" y="509411"/>
            <a:ext cx="514350" cy="285750"/>
            <a:chOff x="3648" y="440"/>
            <a:chExt cx="432" cy="240"/>
          </a:xfrm>
        </p:grpSpPr>
        <p:sp>
          <p:nvSpPr>
            <p:cNvPr id="5177" name="Oval 6">
              <a:extLst>
                <a:ext uri="{FF2B5EF4-FFF2-40B4-BE49-F238E27FC236}">
                  <a16:creationId xmlns:a16="http://schemas.microsoft.com/office/drawing/2014/main" id="{8E17CB55-28DF-4AB8-8674-6958143075A6}"/>
                </a:ext>
              </a:extLst>
            </p:cNvPr>
            <p:cNvSpPr>
              <a:spLocks noChangeArrowheads="1"/>
            </p:cNvSpPr>
            <p:nvPr/>
          </p:nvSpPr>
          <p:spPr bwMode="auto">
            <a:xfrm flipH="1">
              <a:off x="3936" y="512"/>
              <a:ext cx="144" cy="144"/>
            </a:xfrm>
            <a:prstGeom prst="ellipse">
              <a:avLst/>
            </a:prstGeom>
            <a:solidFill>
              <a:srgbClr val="333300"/>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vi-VN" altLang="en-US" sz="1350">
                <a:solidFill>
                  <a:srgbClr val="0000FF"/>
                </a:solidFill>
              </a:endParaRPr>
            </a:p>
          </p:txBody>
        </p:sp>
        <p:sp>
          <p:nvSpPr>
            <p:cNvPr id="5178" name="Oval 7">
              <a:extLst>
                <a:ext uri="{FF2B5EF4-FFF2-40B4-BE49-F238E27FC236}">
                  <a16:creationId xmlns:a16="http://schemas.microsoft.com/office/drawing/2014/main" id="{17D37F45-AA64-428B-8A9D-2BCA1A823AA6}"/>
                </a:ext>
              </a:extLst>
            </p:cNvPr>
            <p:cNvSpPr>
              <a:spLocks noChangeArrowheads="1"/>
            </p:cNvSpPr>
            <p:nvPr/>
          </p:nvSpPr>
          <p:spPr bwMode="auto">
            <a:xfrm flipH="1">
              <a:off x="3648" y="440"/>
              <a:ext cx="240" cy="240"/>
            </a:xfrm>
            <a:prstGeom prst="ellipse">
              <a:avLst/>
            </a:prstGeom>
            <a:solidFill>
              <a:schemeClr val="tx1"/>
            </a:solidFill>
            <a:ln w="9525">
              <a:solidFill>
                <a:schemeClr val="bg2"/>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endParaRPr lang="vi-VN" altLang="en-US" sz="1350">
                <a:solidFill>
                  <a:srgbClr val="0000FF"/>
                </a:solidFill>
              </a:endParaRPr>
            </a:p>
          </p:txBody>
        </p:sp>
      </p:grpSp>
      <p:pic>
        <p:nvPicPr>
          <p:cNvPr id="63496" name="Picture 8" descr="33">
            <a:hlinkClick r:id="rId3"/>
            <a:extLst>
              <a:ext uri="{FF2B5EF4-FFF2-40B4-BE49-F238E27FC236}">
                <a16:creationId xmlns:a16="http://schemas.microsoft.com/office/drawing/2014/main" id="{4F07BDE3-2573-454E-B78E-B30ABC3A8D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396" y="452261"/>
            <a:ext cx="101084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9">
            <a:extLst>
              <a:ext uri="{FF2B5EF4-FFF2-40B4-BE49-F238E27FC236}">
                <a16:creationId xmlns:a16="http://schemas.microsoft.com/office/drawing/2014/main" id="{FB06AB3E-036B-4D1C-B10B-714C0CF9B329}"/>
              </a:ext>
            </a:extLst>
          </p:cNvPr>
          <p:cNvSpPr txBox="1">
            <a:spLocks noChangeArrowheads="1"/>
          </p:cNvSpPr>
          <p:nvPr/>
        </p:nvSpPr>
        <p:spPr bwMode="auto">
          <a:xfrm>
            <a:off x="245860" y="-102786"/>
            <a:ext cx="8652279" cy="461665"/>
          </a:xfrm>
          <a:prstGeom prst="rect">
            <a:avLst/>
          </a:prstGeom>
          <a:solidFill>
            <a:srgbClr val="00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rgbClr val="FF3300"/>
                </a:solidFill>
                <a:latin typeface="Times New Roman" panose="02020603050405020304" pitchFamily="18" charset="0"/>
                <a:cs typeface="Times New Roman" panose="02020603050405020304" pitchFamily="18" charset="0"/>
              </a:rPr>
              <a:t>TIẾT 46. §1,2. Hàm số và đồ thị của hàm số y = ax</a:t>
            </a:r>
            <a:r>
              <a:rPr lang="en-US" altLang="en-US" sz="2400" b="1" baseline="30000">
                <a:solidFill>
                  <a:srgbClr val="FF3300"/>
                </a:solidFill>
                <a:latin typeface="Times New Roman" panose="02020603050405020304" pitchFamily="18" charset="0"/>
                <a:cs typeface="Times New Roman" panose="02020603050405020304" pitchFamily="18" charset="0"/>
              </a:rPr>
              <a:t>2</a:t>
            </a:r>
            <a:r>
              <a:rPr lang="en-US" altLang="en-US" sz="2400" b="1">
                <a:solidFill>
                  <a:srgbClr val="FF3300"/>
                </a:solidFill>
                <a:latin typeface="Times New Roman" panose="02020603050405020304" pitchFamily="18" charset="0"/>
                <a:cs typeface="Times New Roman" panose="02020603050405020304" pitchFamily="18" charset="0"/>
              </a:rPr>
              <a:t> (a </a:t>
            </a:r>
            <a:r>
              <a:rPr lang="en-US" altLang="en-US" sz="2400">
                <a:solidFill>
                  <a:srgbClr val="FF3300"/>
                </a:solidFill>
                <a:latin typeface="Times New Roman" panose="02020603050405020304" pitchFamily="18" charset="0"/>
                <a:cs typeface="Times New Roman" panose="02020603050405020304" pitchFamily="18" charset="0"/>
              </a:rPr>
              <a:t>≠</a:t>
            </a:r>
            <a:r>
              <a:rPr lang="en-US" altLang="en-US" sz="2400" b="1">
                <a:solidFill>
                  <a:srgbClr val="FF3300"/>
                </a:solidFill>
                <a:latin typeface="Times New Roman" panose="02020603050405020304" pitchFamily="18" charset="0"/>
                <a:cs typeface="Times New Roman" panose="02020603050405020304" pitchFamily="18" charset="0"/>
              </a:rPr>
              <a:t> 0)</a:t>
            </a:r>
          </a:p>
        </p:txBody>
      </p:sp>
      <p:sp>
        <p:nvSpPr>
          <p:cNvPr id="63498" name="Text Box 10">
            <a:extLst>
              <a:ext uri="{FF2B5EF4-FFF2-40B4-BE49-F238E27FC236}">
                <a16:creationId xmlns:a16="http://schemas.microsoft.com/office/drawing/2014/main" id="{A24ADE77-8B94-4D0B-9C6A-8CA44E2C1C13}"/>
              </a:ext>
            </a:extLst>
          </p:cNvPr>
          <p:cNvSpPr txBox="1">
            <a:spLocks noChangeArrowheads="1"/>
          </p:cNvSpPr>
          <p:nvPr/>
        </p:nvSpPr>
        <p:spPr bwMode="auto">
          <a:xfrm>
            <a:off x="51454" y="310232"/>
            <a:ext cx="2607469" cy="369332"/>
          </a:xfrm>
          <a:prstGeom prst="rect">
            <a:avLst/>
          </a:prstGeom>
          <a:noFill/>
          <a:ln w="9525">
            <a:noFill/>
            <a:miter lim="800000"/>
            <a:headEnd/>
            <a:tailEnd/>
          </a:ln>
          <a:effectLst/>
        </p:spPr>
        <p:txBody>
          <a:bodyPr>
            <a:spAutoFit/>
          </a:bodyPr>
          <a:lstStyle/>
          <a:p>
            <a:pPr eaLnBrk="1" hangingPunct="1">
              <a:spcBef>
                <a:spcPct val="50000"/>
              </a:spcBef>
              <a:defRPr/>
            </a:pPr>
            <a:r>
              <a:rPr lang="en-US" sz="1800" b="1">
                <a:solidFill>
                  <a:srgbClr val="0000CC"/>
                </a:solidFill>
                <a:latin typeface="+mj-lt"/>
                <a:cs typeface="Arial" charset="0"/>
              </a:rPr>
              <a:t>1. </a:t>
            </a:r>
            <a:r>
              <a:rPr lang="en-US" sz="1800" b="1" u="sng">
                <a:solidFill>
                  <a:srgbClr val="0000CC"/>
                </a:solidFill>
                <a:latin typeface="+mj-lt"/>
                <a:cs typeface="Arial" charset="0"/>
              </a:rPr>
              <a:t>Ví dụ mở đầu:</a:t>
            </a:r>
            <a:endParaRPr lang="en-US" sz="1800" b="1">
              <a:solidFill>
                <a:srgbClr val="0000CC"/>
              </a:solidFill>
              <a:latin typeface="+mj-lt"/>
              <a:cs typeface="Arial" charset="0"/>
            </a:endParaRPr>
          </a:p>
        </p:txBody>
      </p:sp>
      <p:sp>
        <p:nvSpPr>
          <p:cNvPr id="63499" name="Rectangle 11">
            <a:extLst>
              <a:ext uri="{FF2B5EF4-FFF2-40B4-BE49-F238E27FC236}">
                <a16:creationId xmlns:a16="http://schemas.microsoft.com/office/drawing/2014/main" id="{E7A32D2F-D284-44F1-BA6F-739FCA46BB46}"/>
              </a:ext>
            </a:extLst>
          </p:cNvPr>
          <p:cNvSpPr>
            <a:spLocks noChangeArrowheads="1"/>
          </p:cNvSpPr>
          <p:nvPr/>
        </p:nvSpPr>
        <p:spPr bwMode="auto">
          <a:xfrm>
            <a:off x="15338" y="630897"/>
            <a:ext cx="636074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2200">
                <a:solidFill>
                  <a:srgbClr val="0000FF"/>
                </a:solidFill>
                <a:latin typeface=".VnTime" panose="020B7200000000000000" pitchFamily="34" charset="0"/>
              </a:rPr>
              <a:t>    </a:t>
            </a:r>
            <a:r>
              <a:rPr lang="en-US" altLang="en-US" sz="2200">
                <a:solidFill>
                  <a:srgbClr val="0000FF"/>
                </a:solidFill>
              </a:rPr>
              <a:t>Tại đỉnh tháp nghiêng Pi-sa, ở I-ta-li-a, Ga-li-lê (hình bên) đã thả hai quả cầu bằng chì có trọng lượng khác nhau để làm thí nghiệm nghiên cứu chuyển động của một vật rơi tự do.</a:t>
            </a:r>
            <a:endParaRPr lang="en-US" altLang="en-US" sz="2200">
              <a:solidFill>
                <a:srgbClr val="0000FF"/>
              </a:solidFill>
              <a:latin typeface=".VnTime" panose="020B7200000000000000" pitchFamily="34" charset="0"/>
            </a:endParaRPr>
          </a:p>
        </p:txBody>
      </p:sp>
      <p:sp>
        <p:nvSpPr>
          <p:cNvPr id="63500" name="Rectangle 12">
            <a:extLst>
              <a:ext uri="{FF2B5EF4-FFF2-40B4-BE49-F238E27FC236}">
                <a16:creationId xmlns:a16="http://schemas.microsoft.com/office/drawing/2014/main" id="{C4695EC4-81A5-4978-9C19-99E57EAA7768}"/>
              </a:ext>
            </a:extLst>
          </p:cNvPr>
          <p:cNvSpPr>
            <a:spLocks noChangeArrowheads="1"/>
          </p:cNvSpPr>
          <p:nvPr/>
        </p:nvSpPr>
        <p:spPr bwMode="auto">
          <a:xfrm>
            <a:off x="-78581" y="3396087"/>
            <a:ext cx="6199467" cy="168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120000"/>
              </a:lnSpc>
              <a:spcBef>
                <a:spcPct val="0"/>
              </a:spcBef>
              <a:buFontTx/>
              <a:buNone/>
            </a:pPr>
            <a:r>
              <a:rPr lang="en-US" altLang="en-US" sz="2200">
                <a:solidFill>
                  <a:srgbClr val="0000FF"/>
                </a:solidFill>
              </a:rPr>
              <a:t>   Quảng đường chuyển động s của nó được biểu diễn bởi công thức , trong đó t là thời gian tính bằng giây, s tính bằng mét.</a:t>
            </a:r>
            <a:endParaRPr lang="en-US" altLang="en-US" sz="2200" baseline="30000">
              <a:solidFill>
                <a:srgbClr val="FF0000"/>
              </a:solidFill>
            </a:endParaRPr>
          </a:p>
          <a:p>
            <a:pPr algn="just" eaLnBrk="1" hangingPunct="1">
              <a:lnSpc>
                <a:spcPct val="120000"/>
              </a:lnSpc>
              <a:spcBef>
                <a:spcPct val="0"/>
              </a:spcBef>
              <a:buFontTx/>
              <a:buNone/>
            </a:pPr>
            <a:r>
              <a:rPr lang="en-US" altLang="en-US" sz="2200">
                <a:solidFill>
                  <a:srgbClr val="0000FF"/>
                </a:solidFill>
              </a:rPr>
              <a:t>.</a:t>
            </a:r>
          </a:p>
        </p:txBody>
      </p:sp>
      <p:sp>
        <p:nvSpPr>
          <p:cNvPr id="63501" name="Rectangle 13">
            <a:extLst>
              <a:ext uri="{FF2B5EF4-FFF2-40B4-BE49-F238E27FC236}">
                <a16:creationId xmlns:a16="http://schemas.microsoft.com/office/drawing/2014/main" id="{FC6051BF-F05A-482B-82CB-1E3825520886}"/>
              </a:ext>
            </a:extLst>
          </p:cNvPr>
          <p:cNvSpPr>
            <a:spLocks noChangeArrowheads="1"/>
          </p:cNvSpPr>
          <p:nvPr/>
        </p:nvSpPr>
        <p:spPr bwMode="auto">
          <a:xfrm>
            <a:off x="0" y="1949537"/>
            <a:ext cx="635516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en-US" sz="2200">
                <a:solidFill>
                  <a:srgbClr val="0000FF"/>
                </a:solidFill>
              </a:rPr>
              <a:t>  Ông khẳng định rằng, khi một vật rơi tự do (không kể đến sức cản của không khí), vận tốc của nó tăng dần và không phụ thuộc vào trọng lượng của vật.</a:t>
            </a:r>
          </a:p>
        </p:txBody>
      </p:sp>
      <p:grpSp>
        <p:nvGrpSpPr>
          <p:cNvPr id="3" name="Group 14">
            <a:extLst>
              <a:ext uri="{FF2B5EF4-FFF2-40B4-BE49-F238E27FC236}">
                <a16:creationId xmlns:a16="http://schemas.microsoft.com/office/drawing/2014/main" id="{48D3C012-A031-43A8-B6C8-78C2B57FD2F3}"/>
              </a:ext>
            </a:extLst>
          </p:cNvPr>
          <p:cNvGrpSpPr>
            <a:grpSpLocks/>
          </p:cNvGrpSpPr>
          <p:nvPr/>
        </p:nvGrpSpPr>
        <p:grpSpPr bwMode="auto">
          <a:xfrm flipH="1">
            <a:off x="7454246" y="223661"/>
            <a:ext cx="457200" cy="457200"/>
            <a:chOff x="1920" y="2448"/>
            <a:chExt cx="1804" cy="1303"/>
          </a:xfrm>
        </p:grpSpPr>
        <p:sp>
          <p:nvSpPr>
            <p:cNvPr id="5133" name="AutoShape 15">
              <a:extLst>
                <a:ext uri="{FF2B5EF4-FFF2-40B4-BE49-F238E27FC236}">
                  <a16:creationId xmlns:a16="http://schemas.microsoft.com/office/drawing/2014/main" id="{42EF94ED-E474-4D27-98E5-D6E720C79045}"/>
                </a:ext>
              </a:extLst>
            </p:cNvPr>
            <p:cNvSpPr>
              <a:spLocks noChangeAspect="1" noChangeArrowheads="1" noTextEdit="1"/>
            </p:cNvSpPr>
            <p:nvPr/>
          </p:nvSpPr>
          <p:spPr bwMode="auto">
            <a:xfrm>
              <a:off x="1920" y="2448"/>
              <a:ext cx="1536" cy="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050"/>
            </a:p>
          </p:txBody>
        </p:sp>
        <p:sp>
          <p:nvSpPr>
            <p:cNvPr id="5134" name="Freeform 16">
              <a:extLst>
                <a:ext uri="{FF2B5EF4-FFF2-40B4-BE49-F238E27FC236}">
                  <a16:creationId xmlns:a16="http://schemas.microsoft.com/office/drawing/2014/main" id="{C25C90F6-C191-476C-AEDA-9F302FCDBBB2}"/>
                </a:ext>
              </a:extLst>
            </p:cNvPr>
            <p:cNvSpPr>
              <a:spLocks/>
            </p:cNvSpPr>
            <p:nvPr/>
          </p:nvSpPr>
          <p:spPr bwMode="auto">
            <a:xfrm>
              <a:off x="2301" y="3064"/>
              <a:ext cx="318" cy="258"/>
            </a:xfrm>
            <a:custGeom>
              <a:avLst/>
              <a:gdLst>
                <a:gd name="T0" fmla="*/ 257 w 318"/>
                <a:gd name="T1" fmla="*/ 0 h 517"/>
                <a:gd name="T2" fmla="*/ 250 w 318"/>
                <a:gd name="T3" fmla="*/ 0 h 517"/>
                <a:gd name="T4" fmla="*/ 232 w 318"/>
                <a:gd name="T5" fmla="*/ 0 h 517"/>
                <a:gd name="T6" fmla="*/ 206 w 318"/>
                <a:gd name="T7" fmla="*/ 0 h 517"/>
                <a:gd name="T8" fmla="*/ 177 w 318"/>
                <a:gd name="T9" fmla="*/ 0 h 517"/>
                <a:gd name="T10" fmla="*/ 147 w 318"/>
                <a:gd name="T11" fmla="*/ 0 h 517"/>
                <a:gd name="T12" fmla="*/ 117 w 318"/>
                <a:gd name="T13" fmla="*/ 0 h 517"/>
                <a:gd name="T14" fmla="*/ 95 w 318"/>
                <a:gd name="T15" fmla="*/ 0 h 517"/>
                <a:gd name="T16" fmla="*/ 82 w 318"/>
                <a:gd name="T17" fmla="*/ 0 h 517"/>
                <a:gd name="T18" fmla="*/ 74 w 318"/>
                <a:gd name="T19" fmla="*/ 0 h 517"/>
                <a:gd name="T20" fmla="*/ 64 w 318"/>
                <a:gd name="T21" fmla="*/ 0 h 517"/>
                <a:gd name="T22" fmla="*/ 55 w 318"/>
                <a:gd name="T23" fmla="*/ 0 h 517"/>
                <a:gd name="T24" fmla="*/ 45 w 318"/>
                <a:gd name="T25" fmla="*/ 0 h 517"/>
                <a:gd name="T26" fmla="*/ 37 w 318"/>
                <a:gd name="T27" fmla="*/ 0 h 517"/>
                <a:gd name="T28" fmla="*/ 29 w 318"/>
                <a:gd name="T29" fmla="*/ 0 h 517"/>
                <a:gd name="T30" fmla="*/ 23 w 318"/>
                <a:gd name="T31" fmla="*/ 0 h 517"/>
                <a:gd name="T32" fmla="*/ 20 w 318"/>
                <a:gd name="T33" fmla="*/ 0 h 517"/>
                <a:gd name="T34" fmla="*/ 7 w 318"/>
                <a:gd name="T35" fmla="*/ 0 h 517"/>
                <a:gd name="T36" fmla="*/ 1 w 318"/>
                <a:gd name="T37" fmla="*/ 0 h 517"/>
                <a:gd name="T38" fmla="*/ 0 w 318"/>
                <a:gd name="T39" fmla="*/ 0 h 517"/>
                <a:gd name="T40" fmla="*/ 0 w 318"/>
                <a:gd name="T41" fmla="*/ 0 h 517"/>
                <a:gd name="T42" fmla="*/ 281 w 318"/>
                <a:gd name="T43" fmla="*/ 0 h 517"/>
                <a:gd name="T44" fmla="*/ 318 w 318"/>
                <a:gd name="T45" fmla="*/ 0 h 517"/>
                <a:gd name="T46" fmla="*/ 257 w 318"/>
                <a:gd name="T47" fmla="*/ 0 h 5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18"/>
                <a:gd name="T73" fmla="*/ 0 h 517"/>
                <a:gd name="T74" fmla="*/ 318 w 318"/>
                <a:gd name="T75" fmla="*/ 517 h 5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18" h="517">
                  <a:moveTo>
                    <a:pt x="257" y="0"/>
                  </a:moveTo>
                  <a:lnTo>
                    <a:pt x="250" y="3"/>
                  </a:lnTo>
                  <a:lnTo>
                    <a:pt x="232" y="10"/>
                  </a:lnTo>
                  <a:lnTo>
                    <a:pt x="206" y="19"/>
                  </a:lnTo>
                  <a:lnTo>
                    <a:pt x="177" y="29"/>
                  </a:lnTo>
                  <a:lnTo>
                    <a:pt x="147" y="41"/>
                  </a:lnTo>
                  <a:lnTo>
                    <a:pt x="117" y="52"/>
                  </a:lnTo>
                  <a:lnTo>
                    <a:pt x="95" y="62"/>
                  </a:lnTo>
                  <a:lnTo>
                    <a:pt x="82" y="68"/>
                  </a:lnTo>
                  <a:lnTo>
                    <a:pt x="74" y="74"/>
                  </a:lnTo>
                  <a:lnTo>
                    <a:pt x="64" y="81"/>
                  </a:lnTo>
                  <a:lnTo>
                    <a:pt x="55" y="90"/>
                  </a:lnTo>
                  <a:lnTo>
                    <a:pt x="45" y="98"/>
                  </a:lnTo>
                  <a:lnTo>
                    <a:pt x="37" y="108"/>
                  </a:lnTo>
                  <a:lnTo>
                    <a:pt x="29" y="117"/>
                  </a:lnTo>
                  <a:lnTo>
                    <a:pt x="23" y="126"/>
                  </a:lnTo>
                  <a:lnTo>
                    <a:pt x="20" y="134"/>
                  </a:lnTo>
                  <a:lnTo>
                    <a:pt x="7" y="227"/>
                  </a:lnTo>
                  <a:lnTo>
                    <a:pt x="1" y="354"/>
                  </a:lnTo>
                  <a:lnTo>
                    <a:pt x="0" y="468"/>
                  </a:lnTo>
                  <a:lnTo>
                    <a:pt x="0" y="517"/>
                  </a:lnTo>
                  <a:lnTo>
                    <a:pt x="281" y="241"/>
                  </a:lnTo>
                  <a:lnTo>
                    <a:pt x="318" y="27"/>
                  </a:lnTo>
                  <a:lnTo>
                    <a:pt x="257" y="0"/>
                  </a:lnTo>
                  <a:close/>
                </a:path>
              </a:pathLst>
            </a:custGeom>
            <a:solidFill>
              <a:srgbClr val="C66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5" name="Freeform 17">
              <a:extLst>
                <a:ext uri="{FF2B5EF4-FFF2-40B4-BE49-F238E27FC236}">
                  <a16:creationId xmlns:a16="http://schemas.microsoft.com/office/drawing/2014/main" id="{D0F7A78E-A866-480D-ABE6-E119B5CDEBAD}"/>
                </a:ext>
              </a:extLst>
            </p:cNvPr>
            <p:cNvSpPr>
              <a:spLocks/>
            </p:cNvSpPr>
            <p:nvPr/>
          </p:nvSpPr>
          <p:spPr bwMode="auto">
            <a:xfrm>
              <a:off x="2603" y="3088"/>
              <a:ext cx="202" cy="120"/>
            </a:xfrm>
            <a:custGeom>
              <a:avLst/>
              <a:gdLst>
                <a:gd name="T0" fmla="*/ 91 w 202"/>
                <a:gd name="T1" fmla="*/ 0 h 241"/>
                <a:gd name="T2" fmla="*/ 0 w 202"/>
                <a:gd name="T3" fmla="*/ 0 h 241"/>
                <a:gd name="T4" fmla="*/ 102 w 202"/>
                <a:gd name="T5" fmla="*/ 0 h 241"/>
                <a:gd name="T6" fmla="*/ 202 w 202"/>
                <a:gd name="T7" fmla="*/ 0 h 241"/>
                <a:gd name="T8" fmla="*/ 91 w 202"/>
                <a:gd name="T9" fmla="*/ 0 h 241"/>
                <a:gd name="T10" fmla="*/ 0 60000 65536"/>
                <a:gd name="T11" fmla="*/ 0 60000 65536"/>
                <a:gd name="T12" fmla="*/ 0 60000 65536"/>
                <a:gd name="T13" fmla="*/ 0 60000 65536"/>
                <a:gd name="T14" fmla="*/ 0 60000 65536"/>
                <a:gd name="T15" fmla="*/ 0 w 202"/>
                <a:gd name="T16" fmla="*/ 0 h 241"/>
                <a:gd name="T17" fmla="*/ 202 w 202"/>
                <a:gd name="T18" fmla="*/ 241 h 241"/>
              </a:gdLst>
              <a:ahLst/>
              <a:cxnLst>
                <a:cxn ang="T10">
                  <a:pos x="T0" y="T1"/>
                </a:cxn>
                <a:cxn ang="T11">
                  <a:pos x="T2" y="T3"/>
                </a:cxn>
                <a:cxn ang="T12">
                  <a:pos x="T4" y="T5"/>
                </a:cxn>
                <a:cxn ang="T13">
                  <a:pos x="T6" y="T7"/>
                </a:cxn>
                <a:cxn ang="T14">
                  <a:pos x="T8" y="T9"/>
                </a:cxn>
              </a:cxnLst>
              <a:rect l="T15" t="T16" r="T17" b="T18"/>
              <a:pathLst>
                <a:path w="202" h="241">
                  <a:moveTo>
                    <a:pt x="91" y="0"/>
                  </a:moveTo>
                  <a:lnTo>
                    <a:pt x="0" y="37"/>
                  </a:lnTo>
                  <a:lnTo>
                    <a:pt x="102" y="241"/>
                  </a:lnTo>
                  <a:lnTo>
                    <a:pt x="202" y="116"/>
                  </a:lnTo>
                  <a:lnTo>
                    <a:pt x="91" y="0"/>
                  </a:lnTo>
                  <a:close/>
                </a:path>
              </a:pathLst>
            </a:custGeom>
            <a:solidFill>
              <a:srgbClr val="FFFF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6" name="Freeform 18">
              <a:extLst>
                <a:ext uri="{FF2B5EF4-FFF2-40B4-BE49-F238E27FC236}">
                  <a16:creationId xmlns:a16="http://schemas.microsoft.com/office/drawing/2014/main" id="{E0FECB3D-7567-4671-A276-6DC536679D69}"/>
                </a:ext>
              </a:extLst>
            </p:cNvPr>
            <p:cNvSpPr>
              <a:spLocks/>
            </p:cNvSpPr>
            <p:nvPr/>
          </p:nvSpPr>
          <p:spPr bwMode="auto">
            <a:xfrm>
              <a:off x="2925" y="3051"/>
              <a:ext cx="599" cy="585"/>
            </a:xfrm>
            <a:custGeom>
              <a:avLst/>
              <a:gdLst>
                <a:gd name="T0" fmla="*/ 88 w 599"/>
                <a:gd name="T1" fmla="*/ 0 h 1171"/>
                <a:gd name="T2" fmla="*/ 100 w 599"/>
                <a:gd name="T3" fmla="*/ 0 h 1171"/>
                <a:gd name="T4" fmla="*/ 85 w 599"/>
                <a:gd name="T5" fmla="*/ 0 h 1171"/>
                <a:gd name="T6" fmla="*/ 62 w 599"/>
                <a:gd name="T7" fmla="*/ 0 h 1171"/>
                <a:gd name="T8" fmla="*/ 54 w 599"/>
                <a:gd name="T9" fmla="*/ 0 h 1171"/>
                <a:gd name="T10" fmla="*/ 41 w 599"/>
                <a:gd name="T11" fmla="*/ 0 h 1171"/>
                <a:gd name="T12" fmla="*/ 53 w 599"/>
                <a:gd name="T13" fmla="*/ 0 h 1171"/>
                <a:gd name="T14" fmla="*/ 20 w 599"/>
                <a:gd name="T15" fmla="*/ 0 h 1171"/>
                <a:gd name="T16" fmla="*/ 68 w 599"/>
                <a:gd name="T17" fmla="*/ 0 h 1171"/>
                <a:gd name="T18" fmla="*/ 130 w 599"/>
                <a:gd name="T19" fmla="*/ 0 h 1171"/>
                <a:gd name="T20" fmla="*/ 177 w 599"/>
                <a:gd name="T21" fmla="*/ 0 h 1171"/>
                <a:gd name="T22" fmla="*/ 212 w 599"/>
                <a:gd name="T23" fmla="*/ 0 h 1171"/>
                <a:gd name="T24" fmla="*/ 232 w 599"/>
                <a:gd name="T25" fmla="*/ 0 h 1171"/>
                <a:gd name="T26" fmla="*/ 227 w 599"/>
                <a:gd name="T27" fmla="*/ 0 h 1171"/>
                <a:gd name="T28" fmla="*/ 235 w 599"/>
                <a:gd name="T29" fmla="*/ 0 h 1171"/>
                <a:gd name="T30" fmla="*/ 278 w 599"/>
                <a:gd name="T31" fmla="*/ 0 h 1171"/>
                <a:gd name="T32" fmla="*/ 318 w 599"/>
                <a:gd name="T33" fmla="*/ 0 h 1171"/>
                <a:gd name="T34" fmla="*/ 350 w 599"/>
                <a:gd name="T35" fmla="*/ 0 h 1171"/>
                <a:gd name="T36" fmla="*/ 385 w 599"/>
                <a:gd name="T37" fmla="*/ 0 h 1171"/>
                <a:gd name="T38" fmla="*/ 449 w 599"/>
                <a:gd name="T39" fmla="*/ 0 h 1171"/>
                <a:gd name="T40" fmla="*/ 530 w 599"/>
                <a:gd name="T41" fmla="*/ 0 h 1171"/>
                <a:gd name="T42" fmla="*/ 566 w 599"/>
                <a:gd name="T43" fmla="*/ 0 h 1171"/>
                <a:gd name="T44" fmla="*/ 584 w 599"/>
                <a:gd name="T45" fmla="*/ 0 h 1171"/>
                <a:gd name="T46" fmla="*/ 594 w 599"/>
                <a:gd name="T47" fmla="*/ 0 h 1171"/>
                <a:gd name="T48" fmla="*/ 566 w 599"/>
                <a:gd name="T49" fmla="*/ 0 h 1171"/>
                <a:gd name="T50" fmla="*/ 480 w 599"/>
                <a:gd name="T51" fmla="*/ 0 h 1171"/>
                <a:gd name="T52" fmla="*/ 458 w 599"/>
                <a:gd name="T53" fmla="*/ 0 h 1171"/>
                <a:gd name="T54" fmla="*/ 431 w 599"/>
                <a:gd name="T55" fmla="*/ 0 h 1171"/>
                <a:gd name="T56" fmla="*/ 410 w 599"/>
                <a:gd name="T57" fmla="*/ 0 h 1171"/>
                <a:gd name="T58" fmla="*/ 386 w 599"/>
                <a:gd name="T59" fmla="*/ 0 h 1171"/>
                <a:gd name="T60" fmla="*/ 377 w 599"/>
                <a:gd name="T61" fmla="*/ 0 h 1171"/>
                <a:gd name="T62" fmla="*/ 338 w 599"/>
                <a:gd name="T63" fmla="*/ 0 h 1171"/>
                <a:gd name="T64" fmla="*/ 296 w 599"/>
                <a:gd name="T65" fmla="*/ 0 h 1171"/>
                <a:gd name="T66" fmla="*/ 272 w 599"/>
                <a:gd name="T67" fmla="*/ 0 h 1171"/>
                <a:gd name="T68" fmla="*/ 251 w 599"/>
                <a:gd name="T69" fmla="*/ 0 h 1171"/>
                <a:gd name="T70" fmla="*/ 222 w 599"/>
                <a:gd name="T71" fmla="*/ 0 h 1171"/>
                <a:gd name="T72" fmla="*/ 197 w 599"/>
                <a:gd name="T73" fmla="*/ 0 h 1171"/>
                <a:gd name="T74" fmla="*/ 187 w 599"/>
                <a:gd name="T75" fmla="*/ 0 h 1171"/>
                <a:gd name="T76" fmla="*/ 167 w 599"/>
                <a:gd name="T77" fmla="*/ 0 h 1171"/>
                <a:gd name="T78" fmla="*/ 141 w 599"/>
                <a:gd name="T79" fmla="*/ 0 h 1171"/>
                <a:gd name="T80" fmla="*/ 111 w 599"/>
                <a:gd name="T81" fmla="*/ 0 h 1171"/>
                <a:gd name="T82" fmla="*/ 91 w 599"/>
                <a:gd name="T83" fmla="*/ 0 h 1171"/>
                <a:gd name="T84" fmla="*/ 75 w 599"/>
                <a:gd name="T85" fmla="*/ 0 h 1171"/>
                <a:gd name="T86" fmla="*/ 68 w 599"/>
                <a:gd name="T87" fmla="*/ 0 h 1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99"/>
                <a:gd name="T133" fmla="*/ 0 h 1171"/>
                <a:gd name="T134" fmla="*/ 599 w 599"/>
                <a:gd name="T135" fmla="*/ 1171 h 1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99" h="1171">
                  <a:moveTo>
                    <a:pt x="0" y="81"/>
                  </a:moveTo>
                  <a:lnTo>
                    <a:pt x="85" y="224"/>
                  </a:lnTo>
                  <a:lnTo>
                    <a:pt x="88" y="238"/>
                  </a:lnTo>
                  <a:lnTo>
                    <a:pt x="93" y="272"/>
                  </a:lnTo>
                  <a:lnTo>
                    <a:pt x="97" y="309"/>
                  </a:lnTo>
                  <a:lnTo>
                    <a:pt x="100" y="331"/>
                  </a:lnTo>
                  <a:lnTo>
                    <a:pt x="97" y="340"/>
                  </a:lnTo>
                  <a:lnTo>
                    <a:pt x="93" y="356"/>
                  </a:lnTo>
                  <a:lnTo>
                    <a:pt x="85" y="376"/>
                  </a:lnTo>
                  <a:lnTo>
                    <a:pt x="77" y="396"/>
                  </a:lnTo>
                  <a:lnTo>
                    <a:pt x="69" y="418"/>
                  </a:lnTo>
                  <a:lnTo>
                    <a:pt x="62" y="436"/>
                  </a:lnTo>
                  <a:lnTo>
                    <a:pt x="57" y="448"/>
                  </a:lnTo>
                  <a:lnTo>
                    <a:pt x="55" y="453"/>
                  </a:lnTo>
                  <a:lnTo>
                    <a:pt x="54" y="471"/>
                  </a:lnTo>
                  <a:lnTo>
                    <a:pt x="49" y="510"/>
                  </a:lnTo>
                  <a:lnTo>
                    <a:pt x="44" y="553"/>
                  </a:lnTo>
                  <a:lnTo>
                    <a:pt x="41" y="576"/>
                  </a:lnTo>
                  <a:lnTo>
                    <a:pt x="42" y="608"/>
                  </a:lnTo>
                  <a:lnTo>
                    <a:pt x="47" y="671"/>
                  </a:lnTo>
                  <a:lnTo>
                    <a:pt x="53" y="732"/>
                  </a:lnTo>
                  <a:lnTo>
                    <a:pt x="55" y="758"/>
                  </a:lnTo>
                  <a:lnTo>
                    <a:pt x="15" y="1157"/>
                  </a:lnTo>
                  <a:lnTo>
                    <a:pt x="20" y="1157"/>
                  </a:lnTo>
                  <a:lnTo>
                    <a:pt x="30" y="1158"/>
                  </a:lnTo>
                  <a:lnTo>
                    <a:pt x="48" y="1159"/>
                  </a:lnTo>
                  <a:lnTo>
                    <a:pt x="68" y="1160"/>
                  </a:lnTo>
                  <a:lnTo>
                    <a:pt x="89" y="1162"/>
                  </a:lnTo>
                  <a:lnTo>
                    <a:pt x="110" y="1164"/>
                  </a:lnTo>
                  <a:lnTo>
                    <a:pt x="130" y="1166"/>
                  </a:lnTo>
                  <a:lnTo>
                    <a:pt x="144" y="1169"/>
                  </a:lnTo>
                  <a:lnTo>
                    <a:pt x="162" y="1171"/>
                  </a:lnTo>
                  <a:lnTo>
                    <a:pt x="177" y="1170"/>
                  </a:lnTo>
                  <a:lnTo>
                    <a:pt x="190" y="1166"/>
                  </a:lnTo>
                  <a:lnTo>
                    <a:pt x="202" y="1162"/>
                  </a:lnTo>
                  <a:lnTo>
                    <a:pt x="212" y="1156"/>
                  </a:lnTo>
                  <a:lnTo>
                    <a:pt x="221" y="1151"/>
                  </a:lnTo>
                  <a:lnTo>
                    <a:pt x="227" y="1147"/>
                  </a:lnTo>
                  <a:lnTo>
                    <a:pt x="232" y="1144"/>
                  </a:lnTo>
                  <a:lnTo>
                    <a:pt x="237" y="1068"/>
                  </a:lnTo>
                  <a:lnTo>
                    <a:pt x="234" y="905"/>
                  </a:lnTo>
                  <a:lnTo>
                    <a:pt x="227" y="741"/>
                  </a:lnTo>
                  <a:lnTo>
                    <a:pt x="223" y="667"/>
                  </a:lnTo>
                  <a:lnTo>
                    <a:pt x="227" y="670"/>
                  </a:lnTo>
                  <a:lnTo>
                    <a:pt x="235" y="676"/>
                  </a:lnTo>
                  <a:lnTo>
                    <a:pt x="246" y="687"/>
                  </a:lnTo>
                  <a:lnTo>
                    <a:pt x="262" y="698"/>
                  </a:lnTo>
                  <a:lnTo>
                    <a:pt x="278" y="711"/>
                  </a:lnTo>
                  <a:lnTo>
                    <a:pt x="293" y="721"/>
                  </a:lnTo>
                  <a:lnTo>
                    <a:pt x="308" y="731"/>
                  </a:lnTo>
                  <a:lnTo>
                    <a:pt x="318" y="735"/>
                  </a:lnTo>
                  <a:lnTo>
                    <a:pt x="328" y="738"/>
                  </a:lnTo>
                  <a:lnTo>
                    <a:pt x="338" y="740"/>
                  </a:lnTo>
                  <a:lnTo>
                    <a:pt x="350" y="743"/>
                  </a:lnTo>
                  <a:lnTo>
                    <a:pt x="362" y="746"/>
                  </a:lnTo>
                  <a:lnTo>
                    <a:pt x="373" y="748"/>
                  </a:lnTo>
                  <a:lnTo>
                    <a:pt x="385" y="750"/>
                  </a:lnTo>
                  <a:lnTo>
                    <a:pt x="398" y="751"/>
                  </a:lnTo>
                  <a:lnTo>
                    <a:pt x="411" y="751"/>
                  </a:lnTo>
                  <a:lnTo>
                    <a:pt x="449" y="748"/>
                  </a:lnTo>
                  <a:lnTo>
                    <a:pt x="480" y="740"/>
                  </a:lnTo>
                  <a:lnTo>
                    <a:pt x="507" y="727"/>
                  </a:lnTo>
                  <a:lnTo>
                    <a:pt x="530" y="714"/>
                  </a:lnTo>
                  <a:lnTo>
                    <a:pt x="547" y="701"/>
                  </a:lnTo>
                  <a:lnTo>
                    <a:pt x="559" y="689"/>
                  </a:lnTo>
                  <a:lnTo>
                    <a:pt x="566" y="681"/>
                  </a:lnTo>
                  <a:lnTo>
                    <a:pt x="568" y="678"/>
                  </a:lnTo>
                  <a:lnTo>
                    <a:pt x="573" y="672"/>
                  </a:lnTo>
                  <a:lnTo>
                    <a:pt x="584" y="655"/>
                  </a:lnTo>
                  <a:lnTo>
                    <a:pt x="594" y="628"/>
                  </a:lnTo>
                  <a:lnTo>
                    <a:pt x="599" y="595"/>
                  </a:lnTo>
                  <a:lnTo>
                    <a:pt x="594" y="577"/>
                  </a:lnTo>
                  <a:lnTo>
                    <a:pt x="583" y="558"/>
                  </a:lnTo>
                  <a:lnTo>
                    <a:pt x="571" y="540"/>
                  </a:lnTo>
                  <a:lnTo>
                    <a:pt x="566" y="534"/>
                  </a:lnTo>
                  <a:lnTo>
                    <a:pt x="486" y="399"/>
                  </a:lnTo>
                  <a:lnTo>
                    <a:pt x="485" y="399"/>
                  </a:lnTo>
                  <a:lnTo>
                    <a:pt x="480" y="398"/>
                  </a:lnTo>
                  <a:lnTo>
                    <a:pt x="474" y="396"/>
                  </a:lnTo>
                  <a:lnTo>
                    <a:pt x="466" y="395"/>
                  </a:lnTo>
                  <a:lnTo>
                    <a:pt x="458" y="394"/>
                  </a:lnTo>
                  <a:lnTo>
                    <a:pt x="449" y="393"/>
                  </a:lnTo>
                  <a:lnTo>
                    <a:pt x="439" y="393"/>
                  </a:lnTo>
                  <a:lnTo>
                    <a:pt x="431" y="393"/>
                  </a:lnTo>
                  <a:lnTo>
                    <a:pt x="425" y="394"/>
                  </a:lnTo>
                  <a:lnTo>
                    <a:pt x="418" y="395"/>
                  </a:lnTo>
                  <a:lnTo>
                    <a:pt x="410" y="398"/>
                  </a:lnTo>
                  <a:lnTo>
                    <a:pt x="402" y="400"/>
                  </a:lnTo>
                  <a:lnTo>
                    <a:pt x="393" y="402"/>
                  </a:lnTo>
                  <a:lnTo>
                    <a:pt x="386" y="404"/>
                  </a:lnTo>
                  <a:lnTo>
                    <a:pt x="382" y="406"/>
                  </a:lnTo>
                  <a:lnTo>
                    <a:pt x="380" y="407"/>
                  </a:lnTo>
                  <a:lnTo>
                    <a:pt x="377" y="401"/>
                  </a:lnTo>
                  <a:lnTo>
                    <a:pt x="368" y="384"/>
                  </a:lnTo>
                  <a:lnTo>
                    <a:pt x="355" y="361"/>
                  </a:lnTo>
                  <a:lnTo>
                    <a:pt x="338" y="333"/>
                  </a:lnTo>
                  <a:lnTo>
                    <a:pt x="323" y="305"/>
                  </a:lnTo>
                  <a:lnTo>
                    <a:pt x="308" y="281"/>
                  </a:lnTo>
                  <a:lnTo>
                    <a:pt x="296" y="262"/>
                  </a:lnTo>
                  <a:lnTo>
                    <a:pt x="289" y="252"/>
                  </a:lnTo>
                  <a:lnTo>
                    <a:pt x="281" y="244"/>
                  </a:lnTo>
                  <a:lnTo>
                    <a:pt x="272" y="234"/>
                  </a:lnTo>
                  <a:lnTo>
                    <a:pt x="264" y="220"/>
                  </a:lnTo>
                  <a:lnTo>
                    <a:pt x="257" y="200"/>
                  </a:lnTo>
                  <a:lnTo>
                    <a:pt x="251" y="189"/>
                  </a:lnTo>
                  <a:lnTo>
                    <a:pt x="243" y="179"/>
                  </a:lnTo>
                  <a:lnTo>
                    <a:pt x="232" y="168"/>
                  </a:lnTo>
                  <a:lnTo>
                    <a:pt x="222" y="160"/>
                  </a:lnTo>
                  <a:lnTo>
                    <a:pt x="211" y="153"/>
                  </a:lnTo>
                  <a:lnTo>
                    <a:pt x="203" y="147"/>
                  </a:lnTo>
                  <a:lnTo>
                    <a:pt x="197" y="144"/>
                  </a:lnTo>
                  <a:lnTo>
                    <a:pt x="195" y="143"/>
                  </a:lnTo>
                  <a:lnTo>
                    <a:pt x="192" y="137"/>
                  </a:lnTo>
                  <a:lnTo>
                    <a:pt x="187" y="122"/>
                  </a:lnTo>
                  <a:lnTo>
                    <a:pt x="180" y="103"/>
                  </a:lnTo>
                  <a:lnTo>
                    <a:pt x="171" y="84"/>
                  </a:lnTo>
                  <a:lnTo>
                    <a:pt x="167" y="76"/>
                  </a:lnTo>
                  <a:lnTo>
                    <a:pt x="158" y="68"/>
                  </a:lnTo>
                  <a:lnTo>
                    <a:pt x="150" y="62"/>
                  </a:lnTo>
                  <a:lnTo>
                    <a:pt x="141" y="58"/>
                  </a:lnTo>
                  <a:lnTo>
                    <a:pt x="130" y="54"/>
                  </a:lnTo>
                  <a:lnTo>
                    <a:pt x="121" y="52"/>
                  </a:lnTo>
                  <a:lnTo>
                    <a:pt x="111" y="49"/>
                  </a:lnTo>
                  <a:lnTo>
                    <a:pt x="104" y="49"/>
                  </a:lnTo>
                  <a:lnTo>
                    <a:pt x="98" y="48"/>
                  </a:lnTo>
                  <a:lnTo>
                    <a:pt x="91" y="46"/>
                  </a:lnTo>
                  <a:lnTo>
                    <a:pt x="85" y="43"/>
                  </a:lnTo>
                  <a:lnTo>
                    <a:pt x="80" y="38"/>
                  </a:lnTo>
                  <a:lnTo>
                    <a:pt x="75" y="33"/>
                  </a:lnTo>
                  <a:lnTo>
                    <a:pt x="71" y="30"/>
                  </a:lnTo>
                  <a:lnTo>
                    <a:pt x="69" y="28"/>
                  </a:lnTo>
                  <a:lnTo>
                    <a:pt x="68" y="26"/>
                  </a:lnTo>
                  <a:lnTo>
                    <a:pt x="20" y="0"/>
                  </a:lnTo>
                  <a:lnTo>
                    <a:pt x="0" y="81"/>
                  </a:lnTo>
                  <a:close/>
                </a:path>
              </a:pathLst>
            </a:custGeom>
            <a:solidFill>
              <a:srgbClr val="AABF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7" name="Freeform 19">
              <a:extLst>
                <a:ext uri="{FF2B5EF4-FFF2-40B4-BE49-F238E27FC236}">
                  <a16:creationId xmlns:a16="http://schemas.microsoft.com/office/drawing/2014/main" id="{A5335D72-71E6-401C-8FEB-C37323A8E7D3}"/>
                </a:ext>
              </a:extLst>
            </p:cNvPr>
            <p:cNvSpPr>
              <a:spLocks/>
            </p:cNvSpPr>
            <p:nvPr/>
          </p:nvSpPr>
          <p:spPr bwMode="auto">
            <a:xfrm>
              <a:off x="2258" y="3088"/>
              <a:ext cx="577" cy="562"/>
            </a:xfrm>
            <a:custGeom>
              <a:avLst/>
              <a:gdLst>
                <a:gd name="T0" fmla="*/ 322 w 577"/>
                <a:gd name="T1" fmla="*/ 1 h 1124"/>
                <a:gd name="T2" fmla="*/ 286 w 577"/>
                <a:gd name="T3" fmla="*/ 1 h 1124"/>
                <a:gd name="T4" fmla="*/ 239 w 577"/>
                <a:gd name="T5" fmla="*/ 1 h 1124"/>
                <a:gd name="T6" fmla="*/ 200 w 577"/>
                <a:gd name="T7" fmla="*/ 1 h 1124"/>
                <a:gd name="T8" fmla="*/ 183 w 577"/>
                <a:gd name="T9" fmla="*/ 1 h 1124"/>
                <a:gd name="T10" fmla="*/ 164 w 577"/>
                <a:gd name="T11" fmla="*/ 1 h 1124"/>
                <a:gd name="T12" fmla="*/ 144 w 577"/>
                <a:gd name="T13" fmla="*/ 1 h 1124"/>
                <a:gd name="T14" fmla="*/ 130 w 577"/>
                <a:gd name="T15" fmla="*/ 1 h 1124"/>
                <a:gd name="T16" fmla="*/ 120 w 577"/>
                <a:gd name="T17" fmla="*/ 1 h 1124"/>
                <a:gd name="T18" fmla="*/ 121 w 577"/>
                <a:gd name="T19" fmla="*/ 1 h 1124"/>
                <a:gd name="T20" fmla="*/ 135 w 577"/>
                <a:gd name="T21" fmla="*/ 1 h 1124"/>
                <a:gd name="T22" fmla="*/ 139 w 577"/>
                <a:gd name="T23" fmla="*/ 1 h 1124"/>
                <a:gd name="T24" fmla="*/ 133 w 577"/>
                <a:gd name="T25" fmla="*/ 1 h 1124"/>
                <a:gd name="T26" fmla="*/ 97 w 577"/>
                <a:gd name="T27" fmla="*/ 1 h 1124"/>
                <a:gd name="T28" fmla="*/ 47 w 577"/>
                <a:gd name="T29" fmla="*/ 1 h 1124"/>
                <a:gd name="T30" fmla="*/ 11 w 577"/>
                <a:gd name="T31" fmla="*/ 1 h 1124"/>
                <a:gd name="T32" fmla="*/ 4 w 577"/>
                <a:gd name="T33" fmla="*/ 1 h 1124"/>
                <a:gd name="T34" fmla="*/ 0 w 577"/>
                <a:gd name="T35" fmla="*/ 1 h 1124"/>
                <a:gd name="T36" fmla="*/ 6 w 577"/>
                <a:gd name="T37" fmla="*/ 1 h 1124"/>
                <a:gd name="T38" fmla="*/ 33 w 577"/>
                <a:gd name="T39" fmla="*/ 1 h 1124"/>
                <a:gd name="T40" fmla="*/ 69 w 577"/>
                <a:gd name="T41" fmla="*/ 1 h 1124"/>
                <a:gd name="T42" fmla="*/ 94 w 577"/>
                <a:gd name="T43" fmla="*/ 1 h 1124"/>
                <a:gd name="T44" fmla="*/ 56 w 577"/>
                <a:gd name="T45" fmla="*/ 1 h 1124"/>
                <a:gd name="T46" fmla="*/ 577 w 577"/>
                <a:gd name="T47" fmla="*/ 1 h 1124"/>
                <a:gd name="T48" fmla="*/ 552 w 577"/>
                <a:gd name="T49" fmla="*/ 1 h 1124"/>
                <a:gd name="T50" fmla="*/ 559 w 577"/>
                <a:gd name="T51" fmla="*/ 1 h 1124"/>
                <a:gd name="T52" fmla="*/ 557 w 577"/>
                <a:gd name="T53" fmla="*/ 1 h 1124"/>
                <a:gd name="T54" fmla="*/ 547 w 577"/>
                <a:gd name="T55" fmla="*/ 1 h 1124"/>
                <a:gd name="T56" fmla="*/ 532 w 577"/>
                <a:gd name="T57" fmla="*/ 1 h 1124"/>
                <a:gd name="T58" fmla="*/ 519 w 577"/>
                <a:gd name="T59" fmla="*/ 1 h 1124"/>
                <a:gd name="T60" fmla="*/ 507 w 577"/>
                <a:gd name="T61" fmla="*/ 1 h 1124"/>
                <a:gd name="T62" fmla="*/ 456 w 577"/>
                <a:gd name="T63" fmla="*/ 1 h 1124"/>
                <a:gd name="T64" fmla="*/ 388 w 577"/>
                <a:gd name="T65" fmla="*/ 1 h 1124"/>
                <a:gd name="T66" fmla="*/ 339 w 577"/>
                <a:gd name="T67" fmla="*/ 1 h 11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7"/>
                <a:gd name="T103" fmla="*/ 0 h 1124"/>
                <a:gd name="T104" fmla="*/ 577 w 577"/>
                <a:gd name="T105" fmla="*/ 1124 h 11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7" h="1124">
                  <a:moveTo>
                    <a:pt x="331" y="0"/>
                  </a:moveTo>
                  <a:lnTo>
                    <a:pt x="322" y="2"/>
                  </a:lnTo>
                  <a:lnTo>
                    <a:pt x="307" y="7"/>
                  </a:lnTo>
                  <a:lnTo>
                    <a:pt x="286" y="14"/>
                  </a:lnTo>
                  <a:lnTo>
                    <a:pt x="262" y="22"/>
                  </a:lnTo>
                  <a:lnTo>
                    <a:pt x="239" y="31"/>
                  </a:lnTo>
                  <a:lnTo>
                    <a:pt x="218" y="40"/>
                  </a:lnTo>
                  <a:lnTo>
                    <a:pt x="200" y="48"/>
                  </a:lnTo>
                  <a:lnTo>
                    <a:pt x="190" y="54"/>
                  </a:lnTo>
                  <a:lnTo>
                    <a:pt x="183" y="60"/>
                  </a:lnTo>
                  <a:lnTo>
                    <a:pt x="173" y="67"/>
                  </a:lnTo>
                  <a:lnTo>
                    <a:pt x="164" y="75"/>
                  </a:lnTo>
                  <a:lnTo>
                    <a:pt x="154" y="84"/>
                  </a:lnTo>
                  <a:lnTo>
                    <a:pt x="144" y="93"/>
                  </a:lnTo>
                  <a:lnTo>
                    <a:pt x="135" y="103"/>
                  </a:lnTo>
                  <a:lnTo>
                    <a:pt x="130" y="114"/>
                  </a:lnTo>
                  <a:lnTo>
                    <a:pt x="125" y="123"/>
                  </a:lnTo>
                  <a:lnTo>
                    <a:pt x="120" y="144"/>
                  </a:lnTo>
                  <a:lnTo>
                    <a:pt x="119" y="167"/>
                  </a:lnTo>
                  <a:lnTo>
                    <a:pt x="121" y="188"/>
                  </a:lnTo>
                  <a:lnTo>
                    <a:pt x="128" y="200"/>
                  </a:lnTo>
                  <a:lnTo>
                    <a:pt x="135" y="207"/>
                  </a:lnTo>
                  <a:lnTo>
                    <a:pt x="139" y="214"/>
                  </a:lnTo>
                  <a:lnTo>
                    <a:pt x="139" y="219"/>
                  </a:lnTo>
                  <a:lnTo>
                    <a:pt x="139" y="220"/>
                  </a:lnTo>
                  <a:lnTo>
                    <a:pt x="133" y="231"/>
                  </a:lnTo>
                  <a:lnTo>
                    <a:pt x="118" y="264"/>
                  </a:lnTo>
                  <a:lnTo>
                    <a:pt x="97" y="309"/>
                  </a:lnTo>
                  <a:lnTo>
                    <a:pt x="72" y="362"/>
                  </a:lnTo>
                  <a:lnTo>
                    <a:pt x="47" y="415"/>
                  </a:lnTo>
                  <a:lnTo>
                    <a:pt x="26" y="462"/>
                  </a:lnTo>
                  <a:lnTo>
                    <a:pt x="11" y="496"/>
                  </a:lnTo>
                  <a:lnTo>
                    <a:pt x="5" y="513"/>
                  </a:lnTo>
                  <a:lnTo>
                    <a:pt x="4" y="528"/>
                  </a:lnTo>
                  <a:lnTo>
                    <a:pt x="2" y="549"/>
                  </a:lnTo>
                  <a:lnTo>
                    <a:pt x="0" y="576"/>
                  </a:lnTo>
                  <a:lnTo>
                    <a:pt x="2" y="604"/>
                  </a:lnTo>
                  <a:lnTo>
                    <a:pt x="6" y="621"/>
                  </a:lnTo>
                  <a:lnTo>
                    <a:pt x="18" y="644"/>
                  </a:lnTo>
                  <a:lnTo>
                    <a:pt x="33" y="670"/>
                  </a:lnTo>
                  <a:lnTo>
                    <a:pt x="51" y="698"/>
                  </a:lnTo>
                  <a:lnTo>
                    <a:pt x="69" y="723"/>
                  </a:lnTo>
                  <a:lnTo>
                    <a:pt x="84" y="745"/>
                  </a:lnTo>
                  <a:lnTo>
                    <a:pt x="94" y="759"/>
                  </a:lnTo>
                  <a:lnTo>
                    <a:pt x="98" y="765"/>
                  </a:lnTo>
                  <a:lnTo>
                    <a:pt x="56" y="1084"/>
                  </a:lnTo>
                  <a:lnTo>
                    <a:pt x="468" y="1124"/>
                  </a:lnTo>
                  <a:lnTo>
                    <a:pt x="577" y="806"/>
                  </a:lnTo>
                  <a:lnTo>
                    <a:pt x="550" y="581"/>
                  </a:lnTo>
                  <a:lnTo>
                    <a:pt x="552" y="555"/>
                  </a:lnTo>
                  <a:lnTo>
                    <a:pt x="555" y="499"/>
                  </a:lnTo>
                  <a:lnTo>
                    <a:pt x="559" y="440"/>
                  </a:lnTo>
                  <a:lnTo>
                    <a:pt x="560" y="409"/>
                  </a:lnTo>
                  <a:lnTo>
                    <a:pt x="557" y="402"/>
                  </a:lnTo>
                  <a:lnTo>
                    <a:pt x="554" y="390"/>
                  </a:lnTo>
                  <a:lnTo>
                    <a:pt x="547" y="375"/>
                  </a:lnTo>
                  <a:lnTo>
                    <a:pt x="539" y="359"/>
                  </a:lnTo>
                  <a:lnTo>
                    <a:pt x="532" y="342"/>
                  </a:lnTo>
                  <a:lnTo>
                    <a:pt x="524" y="326"/>
                  </a:lnTo>
                  <a:lnTo>
                    <a:pt x="519" y="313"/>
                  </a:lnTo>
                  <a:lnTo>
                    <a:pt x="516" y="304"/>
                  </a:lnTo>
                  <a:lnTo>
                    <a:pt x="507" y="287"/>
                  </a:lnTo>
                  <a:lnTo>
                    <a:pt x="486" y="250"/>
                  </a:lnTo>
                  <a:lnTo>
                    <a:pt x="456" y="200"/>
                  </a:lnTo>
                  <a:lnTo>
                    <a:pt x="422" y="146"/>
                  </a:lnTo>
                  <a:lnTo>
                    <a:pt x="388" y="92"/>
                  </a:lnTo>
                  <a:lnTo>
                    <a:pt x="359" y="45"/>
                  </a:lnTo>
                  <a:lnTo>
                    <a:pt x="339" y="12"/>
                  </a:lnTo>
                  <a:lnTo>
                    <a:pt x="331" y="0"/>
                  </a:lnTo>
                  <a:close/>
                </a:path>
              </a:pathLst>
            </a:custGeom>
            <a:solidFill>
              <a:srgbClr val="AABF6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8" name="Freeform 20">
              <a:extLst>
                <a:ext uri="{FF2B5EF4-FFF2-40B4-BE49-F238E27FC236}">
                  <a16:creationId xmlns:a16="http://schemas.microsoft.com/office/drawing/2014/main" id="{32CB3D77-9561-4ADC-B2D4-EBCBC81B9857}"/>
                </a:ext>
              </a:extLst>
            </p:cNvPr>
            <p:cNvSpPr>
              <a:spLocks/>
            </p:cNvSpPr>
            <p:nvPr/>
          </p:nvSpPr>
          <p:spPr bwMode="auto">
            <a:xfrm>
              <a:off x="2780" y="3086"/>
              <a:ext cx="250" cy="373"/>
            </a:xfrm>
            <a:custGeom>
              <a:avLst/>
              <a:gdLst>
                <a:gd name="T0" fmla="*/ 131 w 250"/>
                <a:gd name="T1" fmla="*/ 1 h 746"/>
                <a:gd name="T2" fmla="*/ 0 w 250"/>
                <a:gd name="T3" fmla="*/ 1 h 746"/>
                <a:gd name="T4" fmla="*/ 1 w 250"/>
                <a:gd name="T5" fmla="*/ 1 h 746"/>
                <a:gd name="T6" fmla="*/ 6 w 250"/>
                <a:gd name="T7" fmla="*/ 1 h 746"/>
                <a:gd name="T8" fmla="*/ 11 w 250"/>
                <a:gd name="T9" fmla="*/ 1 h 746"/>
                <a:gd name="T10" fmla="*/ 18 w 250"/>
                <a:gd name="T11" fmla="*/ 1 h 746"/>
                <a:gd name="T12" fmla="*/ 25 w 250"/>
                <a:gd name="T13" fmla="*/ 1 h 746"/>
                <a:gd name="T14" fmla="*/ 30 w 250"/>
                <a:gd name="T15" fmla="*/ 1 h 746"/>
                <a:gd name="T16" fmla="*/ 34 w 250"/>
                <a:gd name="T17" fmla="*/ 1 h 746"/>
                <a:gd name="T18" fmla="*/ 35 w 250"/>
                <a:gd name="T19" fmla="*/ 1 h 746"/>
                <a:gd name="T20" fmla="*/ 35 w 250"/>
                <a:gd name="T21" fmla="*/ 1 h 746"/>
                <a:gd name="T22" fmla="*/ 34 w 250"/>
                <a:gd name="T23" fmla="*/ 1 h 746"/>
                <a:gd name="T24" fmla="*/ 32 w 250"/>
                <a:gd name="T25" fmla="*/ 1 h 746"/>
                <a:gd name="T26" fmla="*/ 32 w 250"/>
                <a:gd name="T27" fmla="*/ 1 h 746"/>
                <a:gd name="T28" fmla="*/ 203 w 250"/>
                <a:gd name="T29" fmla="*/ 1 h 746"/>
                <a:gd name="T30" fmla="*/ 196 w 250"/>
                <a:gd name="T31" fmla="*/ 1 h 746"/>
                <a:gd name="T32" fmla="*/ 213 w 250"/>
                <a:gd name="T33" fmla="*/ 1 h 746"/>
                <a:gd name="T34" fmla="*/ 209 w 250"/>
                <a:gd name="T35" fmla="*/ 1 h 746"/>
                <a:gd name="T36" fmla="*/ 250 w 250"/>
                <a:gd name="T37" fmla="*/ 1 h 746"/>
                <a:gd name="T38" fmla="*/ 209 w 250"/>
                <a:gd name="T39" fmla="*/ 1 h 746"/>
                <a:gd name="T40" fmla="*/ 151 w 250"/>
                <a:gd name="T41" fmla="*/ 0 h 746"/>
                <a:gd name="T42" fmla="*/ 131 w 250"/>
                <a:gd name="T43" fmla="*/ 1 h 7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50"/>
                <a:gd name="T67" fmla="*/ 0 h 746"/>
                <a:gd name="T68" fmla="*/ 250 w 250"/>
                <a:gd name="T69" fmla="*/ 746 h 7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50" h="746">
                  <a:moveTo>
                    <a:pt x="131" y="14"/>
                  </a:moveTo>
                  <a:lnTo>
                    <a:pt x="0" y="336"/>
                  </a:lnTo>
                  <a:lnTo>
                    <a:pt x="1" y="339"/>
                  </a:lnTo>
                  <a:lnTo>
                    <a:pt x="6" y="349"/>
                  </a:lnTo>
                  <a:lnTo>
                    <a:pt x="11" y="363"/>
                  </a:lnTo>
                  <a:lnTo>
                    <a:pt x="18" y="381"/>
                  </a:lnTo>
                  <a:lnTo>
                    <a:pt x="25" y="398"/>
                  </a:lnTo>
                  <a:lnTo>
                    <a:pt x="30" y="413"/>
                  </a:lnTo>
                  <a:lnTo>
                    <a:pt x="34" y="425"/>
                  </a:lnTo>
                  <a:lnTo>
                    <a:pt x="35" y="432"/>
                  </a:lnTo>
                  <a:lnTo>
                    <a:pt x="35" y="485"/>
                  </a:lnTo>
                  <a:lnTo>
                    <a:pt x="34" y="593"/>
                  </a:lnTo>
                  <a:lnTo>
                    <a:pt x="32" y="699"/>
                  </a:lnTo>
                  <a:lnTo>
                    <a:pt x="32" y="746"/>
                  </a:lnTo>
                  <a:lnTo>
                    <a:pt x="203" y="732"/>
                  </a:lnTo>
                  <a:lnTo>
                    <a:pt x="196" y="513"/>
                  </a:lnTo>
                  <a:lnTo>
                    <a:pt x="213" y="453"/>
                  </a:lnTo>
                  <a:lnTo>
                    <a:pt x="209" y="379"/>
                  </a:lnTo>
                  <a:lnTo>
                    <a:pt x="250" y="218"/>
                  </a:lnTo>
                  <a:lnTo>
                    <a:pt x="209" y="106"/>
                  </a:lnTo>
                  <a:lnTo>
                    <a:pt x="151" y="0"/>
                  </a:lnTo>
                  <a:lnTo>
                    <a:pt x="131" y="14"/>
                  </a:lnTo>
                  <a:close/>
                </a:path>
              </a:pathLst>
            </a:custGeom>
            <a:solidFill>
              <a:srgbClr val="FFFF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39" name="Freeform 21">
              <a:extLst>
                <a:ext uri="{FF2B5EF4-FFF2-40B4-BE49-F238E27FC236}">
                  <a16:creationId xmlns:a16="http://schemas.microsoft.com/office/drawing/2014/main" id="{116FA281-39BE-4337-BE28-9F407AB8B772}"/>
                </a:ext>
              </a:extLst>
            </p:cNvPr>
            <p:cNvSpPr>
              <a:spLocks/>
            </p:cNvSpPr>
            <p:nvPr/>
          </p:nvSpPr>
          <p:spPr bwMode="auto">
            <a:xfrm>
              <a:off x="2496" y="2833"/>
              <a:ext cx="638" cy="193"/>
            </a:xfrm>
            <a:custGeom>
              <a:avLst/>
              <a:gdLst>
                <a:gd name="T0" fmla="*/ 506 w 638"/>
                <a:gd name="T1" fmla="*/ 1 h 386"/>
                <a:gd name="T2" fmla="*/ 495 w 638"/>
                <a:gd name="T3" fmla="*/ 1 h 386"/>
                <a:gd name="T4" fmla="*/ 476 w 638"/>
                <a:gd name="T5" fmla="*/ 1 h 386"/>
                <a:gd name="T6" fmla="*/ 455 w 638"/>
                <a:gd name="T7" fmla="*/ 1 h 386"/>
                <a:gd name="T8" fmla="*/ 432 w 638"/>
                <a:gd name="T9" fmla="*/ 1 h 386"/>
                <a:gd name="T10" fmla="*/ 404 w 638"/>
                <a:gd name="T11" fmla="*/ 1 h 386"/>
                <a:gd name="T12" fmla="*/ 370 w 638"/>
                <a:gd name="T13" fmla="*/ 1 h 386"/>
                <a:gd name="T14" fmla="*/ 329 w 638"/>
                <a:gd name="T15" fmla="*/ 1 h 386"/>
                <a:gd name="T16" fmla="*/ 295 w 638"/>
                <a:gd name="T17" fmla="*/ 1 h 386"/>
                <a:gd name="T18" fmla="*/ 269 w 638"/>
                <a:gd name="T19" fmla="*/ 1 h 386"/>
                <a:gd name="T20" fmla="*/ 239 w 638"/>
                <a:gd name="T21" fmla="*/ 1 h 386"/>
                <a:gd name="T22" fmla="*/ 211 w 638"/>
                <a:gd name="T23" fmla="*/ 1 h 386"/>
                <a:gd name="T24" fmla="*/ 185 w 638"/>
                <a:gd name="T25" fmla="*/ 1 h 386"/>
                <a:gd name="T26" fmla="*/ 164 w 638"/>
                <a:gd name="T27" fmla="*/ 1 h 386"/>
                <a:gd name="T28" fmla="*/ 149 w 638"/>
                <a:gd name="T29" fmla="*/ 1 h 386"/>
                <a:gd name="T30" fmla="*/ 137 w 638"/>
                <a:gd name="T31" fmla="*/ 1 h 386"/>
                <a:gd name="T32" fmla="*/ 123 w 638"/>
                <a:gd name="T33" fmla="*/ 1 h 386"/>
                <a:gd name="T34" fmla="*/ 107 w 638"/>
                <a:gd name="T35" fmla="*/ 1 h 386"/>
                <a:gd name="T36" fmla="*/ 96 w 638"/>
                <a:gd name="T37" fmla="*/ 1 h 386"/>
                <a:gd name="T38" fmla="*/ 90 w 638"/>
                <a:gd name="T39" fmla="*/ 1 h 386"/>
                <a:gd name="T40" fmla="*/ 88 w 638"/>
                <a:gd name="T41" fmla="*/ 1 h 386"/>
                <a:gd name="T42" fmla="*/ 71 w 638"/>
                <a:gd name="T43" fmla="*/ 1 h 386"/>
                <a:gd name="T44" fmla="*/ 47 w 638"/>
                <a:gd name="T45" fmla="*/ 1 h 386"/>
                <a:gd name="T46" fmla="*/ 29 w 638"/>
                <a:gd name="T47" fmla="*/ 1 h 386"/>
                <a:gd name="T48" fmla="*/ 13 w 638"/>
                <a:gd name="T49" fmla="*/ 1 h 386"/>
                <a:gd name="T50" fmla="*/ 1 w 638"/>
                <a:gd name="T51" fmla="*/ 1 h 386"/>
                <a:gd name="T52" fmla="*/ 1 w 638"/>
                <a:gd name="T53" fmla="*/ 1 h 386"/>
                <a:gd name="T54" fmla="*/ 14 w 638"/>
                <a:gd name="T55" fmla="*/ 1 h 386"/>
                <a:gd name="T56" fmla="*/ 44 w 638"/>
                <a:gd name="T57" fmla="*/ 1 h 386"/>
                <a:gd name="T58" fmla="*/ 80 w 638"/>
                <a:gd name="T59" fmla="*/ 1 h 386"/>
                <a:gd name="T60" fmla="*/ 114 w 638"/>
                <a:gd name="T61" fmla="*/ 1 h 386"/>
                <a:gd name="T62" fmla="*/ 136 w 638"/>
                <a:gd name="T63" fmla="*/ 1 h 386"/>
                <a:gd name="T64" fmla="*/ 487 w 638"/>
                <a:gd name="T65" fmla="*/ 1 h 386"/>
                <a:gd name="T66" fmla="*/ 497 w 638"/>
                <a:gd name="T67" fmla="*/ 1 h 386"/>
                <a:gd name="T68" fmla="*/ 517 w 638"/>
                <a:gd name="T69" fmla="*/ 1 h 386"/>
                <a:gd name="T70" fmla="*/ 540 w 638"/>
                <a:gd name="T71" fmla="*/ 1 h 386"/>
                <a:gd name="T72" fmla="*/ 556 w 638"/>
                <a:gd name="T73" fmla="*/ 1 h 386"/>
                <a:gd name="T74" fmla="*/ 596 w 638"/>
                <a:gd name="T75" fmla="*/ 1 h 386"/>
                <a:gd name="T76" fmla="*/ 620 w 638"/>
                <a:gd name="T77" fmla="*/ 1 h 386"/>
                <a:gd name="T78" fmla="*/ 632 w 638"/>
                <a:gd name="T79" fmla="*/ 1 h 386"/>
                <a:gd name="T80" fmla="*/ 636 w 638"/>
                <a:gd name="T81" fmla="*/ 1 h 386"/>
                <a:gd name="T82" fmla="*/ 638 w 638"/>
                <a:gd name="T83" fmla="*/ 1 h 386"/>
                <a:gd name="T84" fmla="*/ 633 w 638"/>
                <a:gd name="T85" fmla="*/ 1 h 386"/>
                <a:gd name="T86" fmla="*/ 610 w 638"/>
                <a:gd name="T87" fmla="*/ 1 h 386"/>
                <a:gd name="T88" fmla="*/ 567 w 638"/>
                <a:gd name="T89" fmla="*/ 1 h 386"/>
                <a:gd name="T90" fmla="*/ 526 w 638"/>
                <a:gd name="T91" fmla="*/ 1 h 386"/>
                <a:gd name="T92" fmla="*/ 507 w 638"/>
                <a:gd name="T93" fmla="*/ 1 h 3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8"/>
                <a:gd name="T142" fmla="*/ 0 h 386"/>
                <a:gd name="T143" fmla="*/ 638 w 638"/>
                <a:gd name="T144" fmla="*/ 386 h 3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8" h="386">
                  <a:moveTo>
                    <a:pt x="507" y="144"/>
                  </a:moveTo>
                  <a:lnTo>
                    <a:pt x="506" y="138"/>
                  </a:lnTo>
                  <a:lnTo>
                    <a:pt x="502" y="128"/>
                  </a:lnTo>
                  <a:lnTo>
                    <a:pt x="495" y="114"/>
                  </a:lnTo>
                  <a:lnTo>
                    <a:pt x="486" y="98"/>
                  </a:lnTo>
                  <a:lnTo>
                    <a:pt x="476" y="82"/>
                  </a:lnTo>
                  <a:lnTo>
                    <a:pt x="465" y="66"/>
                  </a:lnTo>
                  <a:lnTo>
                    <a:pt x="455" y="53"/>
                  </a:lnTo>
                  <a:lnTo>
                    <a:pt x="444" y="43"/>
                  </a:lnTo>
                  <a:lnTo>
                    <a:pt x="432" y="35"/>
                  </a:lnTo>
                  <a:lnTo>
                    <a:pt x="419" y="28"/>
                  </a:lnTo>
                  <a:lnTo>
                    <a:pt x="404" y="21"/>
                  </a:lnTo>
                  <a:lnTo>
                    <a:pt x="388" y="14"/>
                  </a:lnTo>
                  <a:lnTo>
                    <a:pt x="370" y="8"/>
                  </a:lnTo>
                  <a:lnTo>
                    <a:pt x="350" y="4"/>
                  </a:lnTo>
                  <a:lnTo>
                    <a:pt x="329" y="1"/>
                  </a:lnTo>
                  <a:lnTo>
                    <a:pt x="305" y="0"/>
                  </a:lnTo>
                  <a:lnTo>
                    <a:pt x="295" y="1"/>
                  </a:lnTo>
                  <a:lnTo>
                    <a:pt x="283" y="2"/>
                  </a:lnTo>
                  <a:lnTo>
                    <a:pt x="269" y="6"/>
                  </a:lnTo>
                  <a:lnTo>
                    <a:pt x="254" y="9"/>
                  </a:lnTo>
                  <a:lnTo>
                    <a:pt x="239" y="14"/>
                  </a:lnTo>
                  <a:lnTo>
                    <a:pt x="224" y="19"/>
                  </a:lnTo>
                  <a:lnTo>
                    <a:pt x="211" y="24"/>
                  </a:lnTo>
                  <a:lnTo>
                    <a:pt x="201" y="30"/>
                  </a:lnTo>
                  <a:lnTo>
                    <a:pt x="185" y="40"/>
                  </a:lnTo>
                  <a:lnTo>
                    <a:pt x="174" y="50"/>
                  </a:lnTo>
                  <a:lnTo>
                    <a:pt x="164" y="59"/>
                  </a:lnTo>
                  <a:lnTo>
                    <a:pt x="156" y="67"/>
                  </a:lnTo>
                  <a:lnTo>
                    <a:pt x="149" y="76"/>
                  </a:lnTo>
                  <a:lnTo>
                    <a:pt x="143" y="83"/>
                  </a:lnTo>
                  <a:lnTo>
                    <a:pt x="137" y="90"/>
                  </a:lnTo>
                  <a:lnTo>
                    <a:pt x="133" y="97"/>
                  </a:lnTo>
                  <a:lnTo>
                    <a:pt x="123" y="113"/>
                  </a:lnTo>
                  <a:lnTo>
                    <a:pt x="115" y="134"/>
                  </a:lnTo>
                  <a:lnTo>
                    <a:pt x="107" y="159"/>
                  </a:lnTo>
                  <a:lnTo>
                    <a:pt x="101" y="186"/>
                  </a:lnTo>
                  <a:lnTo>
                    <a:pt x="96" y="211"/>
                  </a:lnTo>
                  <a:lnTo>
                    <a:pt x="93" y="232"/>
                  </a:lnTo>
                  <a:lnTo>
                    <a:pt x="90" y="246"/>
                  </a:lnTo>
                  <a:lnTo>
                    <a:pt x="89" y="251"/>
                  </a:lnTo>
                  <a:lnTo>
                    <a:pt x="88" y="255"/>
                  </a:lnTo>
                  <a:lnTo>
                    <a:pt x="82" y="264"/>
                  </a:lnTo>
                  <a:lnTo>
                    <a:pt x="71" y="279"/>
                  </a:lnTo>
                  <a:lnTo>
                    <a:pt x="55" y="299"/>
                  </a:lnTo>
                  <a:lnTo>
                    <a:pt x="47" y="307"/>
                  </a:lnTo>
                  <a:lnTo>
                    <a:pt x="39" y="316"/>
                  </a:lnTo>
                  <a:lnTo>
                    <a:pt x="29" y="326"/>
                  </a:lnTo>
                  <a:lnTo>
                    <a:pt x="21" y="336"/>
                  </a:lnTo>
                  <a:lnTo>
                    <a:pt x="13" y="345"/>
                  </a:lnTo>
                  <a:lnTo>
                    <a:pt x="6" y="353"/>
                  </a:lnTo>
                  <a:lnTo>
                    <a:pt x="1" y="359"/>
                  </a:lnTo>
                  <a:lnTo>
                    <a:pt x="0" y="363"/>
                  </a:lnTo>
                  <a:lnTo>
                    <a:pt x="1" y="370"/>
                  </a:lnTo>
                  <a:lnTo>
                    <a:pt x="4" y="377"/>
                  </a:lnTo>
                  <a:lnTo>
                    <a:pt x="14" y="383"/>
                  </a:lnTo>
                  <a:lnTo>
                    <a:pt x="31" y="386"/>
                  </a:lnTo>
                  <a:lnTo>
                    <a:pt x="44" y="386"/>
                  </a:lnTo>
                  <a:lnTo>
                    <a:pt x="61" y="384"/>
                  </a:lnTo>
                  <a:lnTo>
                    <a:pt x="80" y="380"/>
                  </a:lnTo>
                  <a:lnTo>
                    <a:pt x="97" y="376"/>
                  </a:lnTo>
                  <a:lnTo>
                    <a:pt x="114" y="371"/>
                  </a:lnTo>
                  <a:lnTo>
                    <a:pt x="127" y="367"/>
                  </a:lnTo>
                  <a:lnTo>
                    <a:pt x="136" y="364"/>
                  </a:lnTo>
                  <a:lnTo>
                    <a:pt x="140" y="363"/>
                  </a:lnTo>
                  <a:lnTo>
                    <a:pt x="487" y="239"/>
                  </a:lnTo>
                  <a:lnTo>
                    <a:pt x="490" y="238"/>
                  </a:lnTo>
                  <a:lnTo>
                    <a:pt x="497" y="236"/>
                  </a:lnTo>
                  <a:lnTo>
                    <a:pt x="506" y="233"/>
                  </a:lnTo>
                  <a:lnTo>
                    <a:pt x="517" y="231"/>
                  </a:lnTo>
                  <a:lnTo>
                    <a:pt x="529" y="227"/>
                  </a:lnTo>
                  <a:lnTo>
                    <a:pt x="540" y="224"/>
                  </a:lnTo>
                  <a:lnTo>
                    <a:pt x="550" y="221"/>
                  </a:lnTo>
                  <a:lnTo>
                    <a:pt x="556" y="220"/>
                  </a:lnTo>
                  <a:lnTo>
                    <a:pt x="578" y="213"/>
                  </a:lnTo>
                  <a:lnTo>
                    <a:pt x="596" y="205"/>
                  </a:lnTo>
                  <a:lnTo>
                    <a:pt x="610" y="197"/>
                  </a:lnTo>
                  <a:lnTo>
                    <a:pt x="620" y="189"/>
                  </a:lnTo>
                  <a:lnTo>
                    <a:pt x="627" y="182"/>
                  </a:lnTo>
                  <a:lnTo>
                    <a:pt x="632" y="176"/>
                  </a:lnTo>
                  <a:lnTo>
                    <a:pt x="634" y="172"/>
                  </a:lnTo>
                  <a:lnTo>
                    <a:pt x="636" y="171"/>
                  </a:lnTo>
                  <a:lnTo>
                    <a:pt x="637" y="170"/>
                  </a:lnTo>
                  <a:lnTo>
                    <a:pt x="638" y="166"/>
                  </a:lnTo>
                  <a:lnTo>
                    <a:pt x="638" y="163"/>
                  </a:lnTo>
                  <a:lnTo>
                    <a:pt x="633" y="159"/>
                  </a:lnTo>
                  <a:lnTo>
                    <a:pt x="625" y="158"/>
                  </a:lnTo>
                  <a:lnTo>
                    <a:pt x="610" y="156"/>
                  </a:lnTo>
                  <a:lnTo>
                    <a:pt x="590" y="153"/>
                  </a:lnTo>
                  <a:lnTo>
                    <a:pt x="567" y="150"/>
                  </a:lnTo>
                  <a:lnTo>
                    <a:pt x="545" y="148"/>
                  </a:lnTo>
                  <a:lnTo>
                    <a:pt x="526" y="147"/>
                  </a:lnTo>
                  <a:lnTo>
                    <a:pt x="512" y="144"/>
                  </a:lnTo>
                  <a:lnTo>
                    <a:pt x="507" y="144"/>
                  </a:lnTo>
                  <a:close/>
                </a:path>
              </a:pathLst>
            </a:custGeom>
            <a:solidFill>
              <a:srgbClr val="BFDD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0" name="Freeform 22">
              <a:extLst>
                <a:ext uri="{FF2B5EF4-FFF2-40B4-BE49-F238E27FC236}">
                  <a16:creationId xmlns:a16="http://schemas.microsoft.com/office/drawing/2014/main" id="{2D9EE828-9EC3-4741-A499-D7B14721705F}"/>
                </a:ext>
              </a:extLst>
            </p:cNvPr>
            <p:cNvSpPr>
              <a:spLocks/>
            </p:cNvSpPr>
            <p:nvPr/>
          </p:nvSpPr>
          <p:spPr bwMode="auto">
            <a:xfrm>
              <a:off x="2550" y="3011"/>
              <a:ext cx="166" cy="102"/>
            </a:xfrm>
            <a:custGeom>
              <a:avLst/>
              <a:gdLst>
                <a:gd name="T0" fmla="*/ 95 w 166"/>
                <a:gd name="T1" fmla="*/ 0 h 204"/>
                <a:gd name="T2" fmla="*/ 94 w 166"/>
                <a:gd name="T3" fmla="*/ 0 h 204"/>
                <a:gd name="T4" fmla="*/ 89 w 166"/>
                <a:gd name="T5" fmla="*/ 1 h 204"/>
                <a:gd name="T6" fmla="*/ 83 w 166"/>
                <a:gd name="T7" fmla="*/ 1 h 204"/>
                <a:gd name="T8" fmla="*/ 76 w 166"/>
                <a:gd name="T9" fmla="*/ 1 h 204"/>
                <a:gd name="T10" fmla="*/ 68 w 166"/>
                <a:gd name="T11" fmla="*/ 1 h 204"/>
                <a:gd name="T12" fmla="*/ 61 w 166"/>
                <a:gd name="T13" fmla="*/ 1 h 204"/>
                <a:gd name="T14" fmla="*/ 55 w 166"/>
                <a:gd name="T15" fmla="*/ 1 h 204"/>
                <a:gd name="T16" fmla="*/ 52 w 166"/>
                <a:gd name="T17" fmla="*/ 1 h 204"/>
                <a:gd name="T18" fmla="*/ 48 w 166"/>
                <a:gd name="T19" fmla="*/ 1 h 204"/>
                <a:gd name="T20" fmla="*/ 48 w 166"/>
                <a:gd name="T21" fmla="*/ 1 h 204"/>
                <a:gd name="T22" fmla="*/ 48 w 166"/>
                <a:gd name="T23" fmla="*/ 1 h 204"/>
                <a:gd name="T24" fmla="*/ 49 w 166"/>
                <a:gd name="T25" fmla="*/ 1 h 204"/>
                <a:gd name="T26" fmla="*/ 47 w 166"/>
                <a:gd name="T27" fmla="*/ 1 h 204"/>
                <a:gd name="T28" fmla="*/ 42 w 166"/>
                <a:gd name="T29" fmla="*/ 1 h 204"/>
                <a:gd name="T30" fmla="*/ 35 w 166"/>
                <a:gd name="T31" fmla="*/ 1 h 204"/>
                <a:gd name="T32" fmla="*/ 28 w 166"/>
                <a:gd name="T33" fmla="*/ 1 h 204"/>
                <a:gd name="T34" fmla="*/ 20 w 166"/>
                <a:gd name="T35" fmla="*/ 1 h 204"/>
                <a:gd name="T36" fmla="*/ 12 w 166"/>
                <a:gd name="T37" fmla="*/ 1 h 204"/>
                <a:gd name="T38" fmla="*/ 5 w 166"/>
                <a:gd name="T39" fmla="*/ 1 h 204"/>
                <a:gd name="T40" fmla="*/ 1 w 166"/>
                <a:gd name="T41" fmla="*/ 1 h 204"/>
                <a:gd name="T42" fmla="*/ 0 w 166"/>
                <a:gd name="T43" fmla="*/ 1 h 204"/>
                <a:gd name="T44" fmla="*/ 0 w 166"/>
                <a:gd name="T45" fmla="*/ 1 h 204"/>
                <a:gd name="T46" fmla="*/ 2 w 166"/>
                <a:gd name="T47" fmla="*/ 1 h 204"/>
                <a:gd name="T48" fmla="*/ 8 w 166"/>
                <a:gd name="T49" fmla="*/ 1 h 204"/>
                <a:gd name="T50" fmla="*/ 16 w 166"/>
                <a:gd name="T51" fmla="*/ 1 h 204"/>
                <a:gd name="T52" fmla="*/ 24 w 166"/>
                <a:gd name="T53" fmla="*/ 1 h 204"/>
                <a:gd name="T54" fmla="*/ 30 w 166"/>
                <a:gd name="T55" fmla="*/ 1 h 204"/>
                <a:gd name="T56" fmla="*/ 33 w 166"/>
                <a:gd name="T57" fmla="*/ 1 h 204"/>
                <a:gd name="T58" fmla="*/ 32 w 166"/>
                <a:gd name="T59" fmla="*/ 1 h 204"/>
                <a:gd name="T60" fmla="*/ 30 w 166"/>
                <a:gd name="T61" fmla="*/ 1 h 204"/>
                <a:gd name="T62" fmla="*/ 29 w 166"/>
                <a:gd name="T63" fmla="*/ 1 h 204"/>
                <a:gd name="T64" fmla="*/ 33 w 166"/>
                <a:gd name="T65" fmla="*/ 1 h 204"/>
                <a:gd name="T66" fmla="*/ 39 w 166"/>
                <a:gd name="T67" fmla="*/ 1 h 204"/>
                <a:gd name="T68" fmla="*/ 44 w 166"/>
                <a:gd name="T69" fmla="*/ 1 h 204"/>
                <a:gd name="T70" fmla="*/ 52 w 166"/>
                <a:gd name="T71" fmla="*/ 1 h 204"/>
                <a:gd name="T72" fmla="*/ 60 w 166"/>
                <a:gd name="T73" fmla="*/ 1 h 204"/>
                <a:gd name="T74" fmla="*/ 69 w 166"/>
                <a:gd name="T75" fmla="*/ 1 h 204"/>
                <a:gd name="T76" fmla="*/ 75 w 166"/>
                <a:gd name="T77" fmla="*/ 1 h 204"/>
                <a:gd name="T78" fmla="*/ 77 w 166"/>
                <a:gd name="T79" fmla="*/ 1 h 204"/>
                <a:gd name="T80" fmla="*/ 79 w 166"/>
                <a:gd name="T81" fmla="*/ 1 h 204"/>
                <a:gd name="T82" fmla="*/ 81 w 166"/>
                <a:gd name="T83" fmla="*/ 1 h 204"/>
                <a:gd name="T84" fmla="*/ 86 w 166"/>
                <a:gd name="T85" fmla="*/ 1 h 204"/>
                <a:gd name="T86" fmla="*/ 94 w 166"/>
                <a:gd name="T87" fmla="*/ 1 h 204"/>
                <a:gd name="T88" fmla="*/ 103 w 166"/>
                <a:gd name="T89" fmla="*/ 1 h 204"/>
                <a:gd name="T90" fmla="*/ 109 w 166"/>
                <a:gd name="T91" fmla="*/ 1 h 204"/>
                <a:gd name="T92" fmla="*/ 115 w 166"/>
                <a:gd name="T93" fmla="*/ 1 h 204"/>
                <a:gd name="T94" fmla="*/ 122 w 166"/>
                <a:gd name="T95" fmla="*/ 1 h 204"/>
                <a:gd name="T96" fmla="*/ 129 w 166"/>
                <a:gd name="T97" fmla="*/ 1 h 204"/>
                <a:gd name="T98" fmla="*/ 134 w 166"/>
                <a:gd name="T99" fmla="*/ 1 h 204"/>
                <a:gd name="T100" fmla="*/ 138 w 166"/>
                <a:gd name="T101" fmla="*/ 1 h 204"/>
                <a:gd name="T102" fmla="*/ 142 w 166"/>
                <a:gd name="T103" fmla="*/ 1 h 204"/>
                <a:gd name="T104" fmla="*/ 143 w 166"/>
                <a:gd name="T105" fmla="*/ 1 h 204"/>
                <a:gd name="T106" fmla="*/ 166 w 166"/>
                <a:gd name="T107" fmla="*/ 1 h 204"/>
                <a:gd name="T108" fmla="*/ 161 w 166"/>
                <a:gd name="T109" fmla="*/ 1 h 204"/>
                <a:gd name="T110" fmla="*/ 95 w 166"/>
                <a:gd name="T111" fmla="*/ 0 h 2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66"/>
                <a:gd name="T169" fmla="*/ 0 h 204"/>
                <a:gd name="T170" fmla="*/ 166 w 166"/>
                <a:gd name="T171" fmla="*/ 204 h 2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66" h="204">
                  <a:moveTo>
                    <a:pt x="95" y="0"/>
                  </a:moveTo>
                  <a:lnTo>
                    <a:pt x="94" y="0"/>
                  </a:lnTo>
                  <a:lnTo>
                    <a:pt x="89" y="2"/>
                  </a:lnTo>
                  <a:lnTo>
                    <a:pt x="83" y="4"/>
                  </a:lnTo>
                  <a:lnTo>
                    <a:pt x="76" y="6"/>
                  </a:lnTo>
                  <a:lnTo>
                    <a:pt x="68" y="10"/>
                  </a:lnTo>
                  <a:lnTo>
                    <a:pt x="61" y="12"/>
                  </a:lnTo>
                  <a:lnTo>
                    <a:pt x="55" y="15"/>
                  </a:lnTo>
                  <a:lnTo>
                    <a:pt x="52" y="18"/>
                  </a:lnTo>
                  <a:lnTo>
                    <a:pt x="48" y="25"/>
                  </a:lnTo>
                  <a:lnTo>
                    <a:pt x="48" y="34"/>
                  </a:lnTo>
                  <a:lnTo>
                    <a:pt x="48" y="41"/>
                  </a:lnTo>
                  <a:lnTo>
                    <a:pt x="49" y="44"/>
                  </a:lnTo>
                  <a:lnTo>
                    <a:pt x="47" y="45"/>
                  </a:lnTo>
                  <a:lnTo>
                    <a:pt x="42" y="48"/>
                  </a:lnTo>
                  <a:lnTo>
                    <a:pt x="35" y="52"/>
                  </a:lnTo>
                  <a:lnTo>
                    <a:pt x="28" y="58"/>
                  </a:lnTo>
                  <a:lnTo>
                    <a:pt x="20" y="66"/>
                  </a:lnTo>
                  <a:lnTo>
                    <a:pt x="12" y="75"/>
                  </a:lnTo>
                  <a:lnTo>
                    <a:pt x="5" y="85"/>
                  </a:lnTo>
                  <a:lnTo>
                    <a:pt x="1" y="91"/>
                  </a:lnTo>
                  <a:lnTo>
                    <a:pt x="0" y="101"/>
                  </a:lnTo>
                  <a:lnTo>
                    <a:pt x="0" y="111"/>
                  </a:lnTo>
                  <a:lnTo>
                    <a:pt x="2" y="124"/>
                  </a:lnTo>
                  <a:lnTo>
                    <a:pt x="8" y="134"/>
                  </a:lnTo>
                  <a:lnTo>
                    <a:pt x="16" y="142"/>
                  </a:lnTo>
                  <a:lnTo>
                    <a:pt x="24" y="144"/>
                  </a:lnTo>
                  <a:lnTo>
                    <a:pt x="30" y="146"/>
                  </a:lnTo>
                  <a:lnTo>
                    <a:pt x="33" y="146"/>
                  </a:lnTo>
                  <a:lnTo>
                    <a:pt x="32" y="149"/>
                  </a:lnTo>
                  <a:lnTo>
                    <a:pt x="30" y="157"/>
                  </a:lnTo>
                  <a:lnTo>
                    <a:pt x="29" y="168"/>
                  </a:lnTo>
                  <a:lnTo>
                    <a:pt x="33" y="177"/>
                  </a:lnTo>
                  <a:lnTo>
                    <a:pt x="39" y="184"/>
                  </a:lnTo>
                  <a:lnTo>
                    <a:pt x="44" y="188"/>
                  </a:lnTo>
                  <a:lnTo>
                    <a:pt x="52" y="191"/>
                  </a:lnTo>
                  <a:lnTo>
                    <a:pt x="60" y="191"/>
                  </a:lnTo>
                  <a:lnTo>
                    <a:pt x="69" y="188"/>
                  </a:lnTo>
                  <a:lnTo>
                    <a:pt x="75" y="185"/>
                  </a:lnTo>
                  <a:lnTo>
                    <a:pt x="77" y="183"/>
                  </a:lnTo>
                  <a:lnTo>
                    <a:pt x="79" y="181"/>
                  </a:lnTo>
                  <a:lnTo>
                    <a:pt x="81" y="185"/>
                  </a:lnTo>
                  <a:lnTo>
                    <a:pt x="86" y="193"/>
                  </a:lnTo>
                  <a:lnTo>
                    <a:pt x="94" y="201"/>
                  </a:lnTo>
                  <a:lnTo>
                    <a:pt x="103" y="204"/>
                  </a:lnTo>
                  <a:lnTo>
                    <a:pt x="109" y="203"/>
                  </a:lnTo>
                  <a:lnTo>
                    <a:pt x="115" y="201"/>
                  </a:lnTo>
                  <a:lnTo>
                    <a:pt x="122" y="196"/>
                  </a:lnTo>
                  <a:lnTo>
                    <a:pt x="129" y="192"/>
                  </a:lnTo>
                  <a:lnTo>
                    <a:pt x="134" y="187"/>
                  </a:lnTo>
                  <a:lnTo>
                    <a:pt x="138" y="183"/>
                  </a:lnTo>
                  <a:lnTo>
                    <a:pt x="142" y="180"/>
                  </a:lnTo>
                  <a:lnTo>
                    <a:pt x="143" y="179"/>
                  </a:lnTo>
                  <a:lnTo>
                    <a:pt x="166" y="141"/>
                  </a:lnTo>
                  <a:lnTo>
                    <a:pt x="161" y="36"/>
                  </a:lnTo>
                  <a:lnTo>
                    <a:pt x="9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1" name="Freeform 23">
              <a:extLst>
                <a:ext uri="{FF2B5EF4-FFF2-40B4-BE49-F238E27FC236}">
                  <a16:creationId xmlns:a16="http://schemas.microsoft.com/office/drawing/2014/main" id="{C925AE2C-CA3F-445C-8AF2-BC997DC4D8B9}"/>
                </a:ext>
              </a:extLst>
            </p:cNvPr>
            <p:cNvSpPr>
              <a:spLocks/>
            </p:cNvSpPr>
            <p:nvPr/>
          </p:nvSpPr>
          <p:spPr bwMode="auto">
            <a:xfrm>
              <a:off x="2664" y="3439"/>
              <a:ext cx="468" cy="99"/>
            </a:xfrm>
            <a:custGeom>
              <a:avLst/>
              <a:gdLst>
                <a:gd name="T0" fmla="*/ 0 w 468"/>
                <a:gd name="T1" fmla="*/ 1 h 198"/>
                <a:gd name="T2" fmla="*/ 10 w 468"/>
                <a:gd name="T3" fmla="*/ 1 h 198"/>
                <a:gd name="T4" fmla="*/ 36 w 468"/>
                <a:gd name="T5" fmla="*/ 1 h 198"/>
                <a:gd name="T6" fmla="*/ 62 w 468"/>
                <a:gd name="T7" fmla="*/ 1 h 198"/>
                <a:gd name="T8" fmla="*/ 77 w 468"/>
                <a:gd name="T9" fmla="*/ 1 h 198"/>
                <a:gd name="T10" fmla="*/ 96 w 468"/>
                <a:gd name="T11" fmla="*/ 1 h 198"/>
                <a:gd name="T12" fmla="*/ 110 w 468"/>
                <a:gd name="T13" fmla="*/ 1 h 198"/>
                <a:gd name="T14" fmla="*/ 117 w 468"/>
                <a:gd name="T15" fmla="*/ 1 h 198"/>
                <a:gd name="T16" fmla="*/ 134 w 468"/>
                <a:gd name="T17" fmla="*/ 1 h 198"/>
                <a:gd name="T18" fmla="*/ 151 w 468"/>
                <a:gd name="T19" fmla="*/ 1 h 198"/>
                <a:gd name="T20" fmla="*/ 161 w 468"/>
                <a:gd name="T21" fmla="*/ 1 h 198"/>
                <a:gd name="T22" fmla="*/ 171 w 468"/>
                <a:gd name="T23" fmla="*/ 1 h 198"/>
                <a:gd name="T24" fmla="*/ 185 w 468"/>
                <a:gd name="T25" fmla="*/ 1 h 198"/>
                <a:gd name="T26" fmla="*/ 200 w 468"/>
                <a:gd name="T27" fmla="*/ 1 h 198"/>
                <a:gd name="T28" fmla="*/ 204 w 468"/>
                <a:gd name="T29" fmla="*/ 1 h 198"/>
                <a:gd name="T30" fmla="*/ 213 w 468"/>
                <a:gd name="T31" fmla="*/ 1 h 198"/>
                <a:gd name="T32" fmla="*/ 236 w 468"/>
                <a:gd name="T33" fmla="*/ 1 h 198"/>
                <a:gd name="T34" fmla="*/ 261 w 468"/>
                <a:gd name="T35" fmla="*/ 1 h 198"/>
                <a:gd name="T36" fmla="*/ 296 w 468"/>
                <a:gd name="T37" fmla="*/ 1 h 198"/>
                <a:gd name="T38" fmla="*/ 328 w 468"/>
                <a:gd name="T39" fmla="*/ 1 h 198"/>
                <a:gd name="T40" fmla="*/ 348 w 468"/>
                <a:gd name="T41" fmla="*/ 1 h 198"/>
                <a:gd name="T42" fmla="*/ 358 w 468"/>
                <a:gd name="T43" fmla="*/ 1 h 198"/>
                <a:gd name="T44" fmla="*/ 371 w 468"/>
                <a:gd name="T45" fmla="*/ 1 h 198"/>
                <a:gd name="T46" fmla="*/ 385 w 468"/>
                <a:gd name="T47" fmla="*/ 1 h 198"/>
                <a:gd name="T48" fmla="*/ 401 w 468"/>
                <a:gd name="T49" fmla="*/ 1 h 198"/>
                <a:gd name="T50" fmla="*/ 421 w 468"/>
                <a:gd name="T51" fmla="*/ 1 h 198"/>
                <a:gd name="T52" fmla="*/ 425 w 468"/>
                <a:gd name="T53" fmla="*/ 1 h 198"/>
                <a:gd name="T54" fmla="*/ 425 w 468"/>
                <a:gd name="T55" fmla="*/ 1 h 198"/>
                <a:gd name="T56" fmla="*/ 425 w 468"/>
                <a:gd name="T57" fmla="*/ 1 h 198"/>
                <a:gd name="T58" fmla="*/ 425 w 468"/>
                <a:gd name="T59" fmla="*/ 1 h 198"/>
                <a:gd name="T60" fmla="*/ 425 w 468"/>
                <a:gd name="T61" fmla="*/ 1 h 198"/>
                <a:gd name="T62" fmla="*/ 466 w 468"/>
                <a:gd name="T63" fmla="*/ 1 h 198"/>
                <a:gd name="T64" fmla="*/ 466 w 468"/>
                <a:gd name="T65" fmla="*/ 1 h 198"/>
                <a:gd name="T66" fmla="*/ 453 w 468"/>
                <a:gd name="T67" fmla="*/ 1 h 198"/>
                <a:gd name="T68" fmla="*/ 410 w 468"/>
                <a:gd name="T69" fmla="*/ 1 h 198"/>
                <a:gd name="T70" fmla="*/ 354 w 468"/>
                <a:gd name="T71" fmla="*/ 1 h 198"/>
                <a:gd name="T72" fmla="*/ 311 w 468"/>
                <a:gd name="T73" fmla="*/ 1 h 198"/>
                <a:gd name="T74" fmla="*/ 332 w 468"/>
                <a:gd name="T75" fmla="*/ 1 h 198"/>
                <a:gd name="T76" fmla="*/ 328 w 468"/>
                <a:gd name="T77" fmla="*/ 1 h 198"/>
                <a:gd name="T78" fmla="*/ 317 w 468"/>
                <a:gd name="T79" fmla="*/ 1 h 198"/>
                <a:gd name="T80" fmla="*/ 304 w 468"/>
                <a:gd name="T81" fmla="*/ 1 h 198"/>
                <a:gd name="T82" fmla="*/ 295 w 468"/>
                <a:gd name="T83" fmla="*/ 1 h 198"/>
                <a:gd name="T84" fmla="*/ 281 w 468"/>
                <a:gd name="T85" fmla="*/ 1 h 198"/>
                <a:gd name="T86" fmla="*/ 257 w 468"/>
                <a:gd name="T87" fmla="*/ 1 h 198"/>
                <a:gd name="T88" fmla="*/ 231 w 468"/>
                <a:gd name="T89" fmla="*/ 1 h 198"/>
                <a:gd name="T90" fmla="*/ 213 w 468"/>
                <a:gd name="T91" fmla="*/ 1 h 198"/>
                <a:gd name="T92" fmla="*/ 178 w 468"/>
                <a:gd name="T93" fmla="*/ 1 h 198"/>
                <a:gd name="T94" fmla="*/ 121 w 468"/>
                <a:gd name="T95" fmla="*/ 1 h 198"/>
                <a:gd name="T96" fmla="*/ 67 w 468"/>
                <a:gd name="T97" fmla="*/ 1 h 198"/>
                <a:gd name="T98" fmla="*/ 43 w 468"/>
                <a:gd name="T99" fmla="*/ 0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68"/>
                <a:gd name="T151" fmla="*/ 0 h 198"/>
                <a:gd name="T152" fmla="*/ 468 w 468"/>
                <a:gd name="T153" fmla="*/ 198 h 1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68" h="198">
                  <a:moveTo>
                    <a:pt x="43" y="0"/>
                  </a:moveTo>
                  <a:lnTo>
                    <a:pt x="0" y="47"/>
                  </a:lnTo>
                  <a:lnTo>
                    <a:pt x="3" y="48"/>
                  </a:lnTo>
                  <a:lnTo>
                    <a:pt x="10" y="53"/>
                  </a:lnTo>
                  <a:lnTo>
                    <a:pt x="22" y="58"/>
                  </a:lnTo>
                  <a:lnTo>
                    <a:pt x="36" y="65"/>
                  </a:lnTo>
                  <a:lnTo>
                    <a:pt x="49" y="72"/>
                  </a:lnTo>
                  <a:lnTo>
                    <a:pt x="62" y="79"/>
                  </a:lnTo>
                  <a:lnTo>
                    <a:pt x="71" y="86"/>
                  </a:lnTo>
                  <a:lnTo>
                    <a:pt x="77" y="91"/>
                  </a:lnTo>
                  <a:lnTo>
                    <a:pt x="86" y="98"/>
                  </a:lnTo>
                  <a:lnTo>
                    <a:pt x="96" y="102"/>
                  </a:lnTo>
                  <a:lnTo>
                    <a:pt x="106" y="105"/>
                  </a:lnTo>
                  <a:lnTo>
                    <a:pt x="110" y="106"/>
                  </a:lnTo>
                  <a:lnTo>
                    <a:pt x="113" y="105"/>
                  </a:lnTo>
                  <a:lnTo>
                    <a:pt x="117" y="103"/>
                  </a:lnTo>
                  <a:lnTo>
                    <a:pt x="126" y="101"/>
                  </a:lnTo>
                  <a:lnTo>
                    <a:pt x="134" y="99"/>
                  </a:lnTo>
                  <a:lnTo>
                    <a:pt x="143" y="95"/>
                  </a:lnTo>
                  <a:lnTo>
                    <a:pt x="151" y="93"/>
                  </a:lnTo>
                  <a:lnTo>
                    <a:pt x="157" y="92"/>
                  </a:lnTo>
                  <a:lnTo>
                    <a:pt x="161" y="92"/>
                  </a:lnTo>
                  <a:lnTo>
                    <a:pt x="166" y="93"/>
                  </a:lnTo>
                  <a:lnTo>
                    <a:pt x="171" y="93"/>
                  </a:lnTo>
                  <a:lnTo>
                    <a:pt x="177" y="95"/>
                  </a:lnTo>
                  <a:lnTo>
                    <a:pt x="185" y="103"/>
                  </a:lnTo>
                  <a:lnTo>
                    <a:pt x="194" y="120"/>
                  </a:lnTo>
                  <a:lnTo>
                    <a:pt x="200" y="140"/>
                  </a:lnTo>
                  <a:lnTo>
                    <a:pt x="203" y="160"/>
                  </a:lnTo>
                  <a:lnTo>
                    <a:pt x="204" y="175"/>
                  </a:lnTo>
                  <a:lnTo>
                    <a:pt x="207" y="183"/>
                  </a:lnTo>
                  <a:lnTo>
                    <a:pt x="213" y="189"/>
                  </a:lnTo>
                  <a:lnTo>
                    <a:pt x="223" y="193"/>
                  </a:lnTo>
                  <a:lnTo>
                    <a:pt x="236" y="197"/>
                  </a:lnTo>
                  <a:lnTo>
                    <a:pt x="247" y="198"/>
                  </a:lnTo>
                  <a:lnTo>
                    <a:pt x="261" y="198"/>
                  </a:lnTo>
                  <a:lnTo>
                    <a:pt x="277" y="197"/>
                  </a:lnTo>
                  <a:lnTo>
                    <a:pt x="296" y="196"/>
                  </a:lnTo>
                  <a:lnTo>
                    <a:pt x="312" y="194"/>
                  </a:lnTo>
                  <a:lnTo>
                    <a:pt x="328" y="193"/>
                  </a:lnTo>
                  <a:lnTo>
                    <a:pt x="341" y="192"/>
                  </a:lnTo>
                  <a:lnTo>
                    <a:pt x="348" y="191"/>
                  </a:lnTo>
                  <a:lnTo>
                    <a:pt x="352" y="191"/>
                  </a:lnTo>
                  <a:lnTo>
                    <a:pt x="358" y="191"/>
                  </a:lnTo>
                  <a:lnTo>
                    <a:pt x="365" y="190"/>
                  </a:lnTo>
                  <a:lnTo>
                    <a:pt x="371" y="190"/>
                  </a:lnTo>
                  <a:lnTo>
                    <a:pt x="378" y="188"/>
                  </a:lnTo>
                  <a:lnTo>
                    <a:pt x="385" y="185"/>
                  </a:lnTo>
                  <a:lnTo>
                    <a:pt x="393" y="181"/>
                  </a:lnTo>
                  <a:lnTo>
                    <a:pt x="401" y="175"/>
                  </a:lnTo>
                  <a:lnTo>
                    <a:pt x="413" y="162"/>
                  </a:lnTo>
                  <a:lnTo>
                    <a:pt x="421" y="153"/>
                  </a:lnTo>
                  <a:lnTo>
                    <a:pt x="424" y="145"/>
                  </a:lnTo>
                  <a:lnTo>
                    <a:pt x="425" y="139"/>
                  </a:lnTo>
                  <a:lnTo>
                    <a:pt x="425" y="133"/>
                  </a:lnTo>
                  <a:lnTo>
                    <a:pt x="425" y="128"/>
                  </a:lnTo>
                  <a:lnTo>
                    <a:pt x="425" y="122"/>
                  </a:lnTo>
                  <a:lnTo>
                    <a:pt x="425" y="116"/>
                  </a:lnTo>
                  <a:lnTo>
                    <a:pt x="425" y="109"/>
                  </a:lnTo>
                  <a:lnTo>
                    <a:pt x="425" y="101"/>
                  </a:lnTo>
                  <a:lnTo>
                    <a:pt x="425" y="94"/>
                  </a:lnTo>
                  <a:lnTo>
                    <a:pt x="425" y="91"/>
                  </a:lnTo>
                  <a:lnTo>
                    <a:pt x="465" y="65"/>
                  </a:lnTo>
                  <a:lnTo>
                    <a:pt x="466" y="63"/>
                  </a:lnTo>
                  <a:lnTo>
                    <a:pt x="468" y="56"/>
                  </a:lnTo>
                  <a:lnTo>
                    <a:pt x="466" y="50"/>
                  </a:lnTo>
                  <a:lnTo>
                    <a:pt x="463" y="48"/>
                  </a:lnTo>
                  <a:lnTo>
                    <a:pt x="453" y="49"/>
                  </a:lnTo>
                  <a:lnTo>
                    <a:pt x="435" y="53"/>
                  </a:lnTo>
                  <a:lnTo>
                    <a:pt x="410" y="57"/>
                  </a:lnTo>
                  <a:lnTo>
                    <a:pt x="381" y="62"/>
                  </a:lnTo>
                  <a:lnTo>
                    <a:pt x="354" y="68"/>
                  </a:lnTo>
                  <a:lnTo>
                    <a:pt x="329" y="72"/>
                  </a:lnTo>
                  <a:lnTo>
                    <a:pt x="311" y="76"/>
                  </a:lnTo>
                  <a:lnTo>
                    <a:pt x="305" y="77"/>
                  </a:lnTo>
                  <a:lnTo>
                    <a:pt x="332" y="22"/>
                  </a:lnTo>
                  <a:lnTo>
                    <a:pt x="331" y="22"/>
                  </a:lnTo>
                  <a:lnTo>
                    <a:pt x="328" y="22"/>
                  </a:lnTo>
                  <a:lnTo>
                    <a:pt x="323" y="22"/>
                  </a:lnTo>
                  <a:lnTo>
                    <a:pt x="317" y="23"/>
                  </a:lnTo>
                  <a:lnTo>
                    <a:pt x="310" y="23"/>
                  </a:lnTo>
                  <a:lnTo>
                    <a:pt x="304" y="24"/>
                  </a:lnTo>
                  <a:lnTo>
                    <a:pt x="298" y="24"/>
                  </a:lnTo>
                  <a:lnTo>
                    <a:pt x="295" y="25"/>
                  </a:lnTo>
                  <a:lnTo>
                    <a:pt x="290" y="26"/>
                  </a:lnTo>
                  <a:lnTo>
                    <a:pt x="281" y="29"/>
                  </a:lnTo>
                  <a:lnTo>
                    <a:pt x="270" y="32"/>
                  </a:lnTo>
                  <a:lnTo>
                    <a:pt x="257" y="37"/>
                  </a:lnTo>
                  <a:lnTo>
                    <a:pt x="244" y="40"/>
                  </a:lnTo>
                  <a:lnTo>
                    <a:pt x="231" y="43"/>
                  </a:lnTo>
                  <a:lnTo>
                    <a:pt x="221" y="46"/>
                  </a:lnTo>
                  <a:lnTo>
                    <a:pt x="213" y="47"/>
                  </a:lnTo>
                  <a:lnTo>
                    <a:pt x="201" y="45"/>
                  </a:lnTo>
                  <a:lnTo>
                    <a:pt x="178" y="40"/>
                  </a:lnTo>
                  <a:lnTo>
                    <a:pt x="151" y="32"/>
                  </a:lnTo>
                  <a:lnTo>
                    <a:pt x="121" y="23"/>
                  </a:lnTo>
                  <a:lnTo>
                    <a:pt x="93" y="15"/>
                  </a:lnTo>
                  <a:lnTo>
                    <a:pt x="67" y="7"/>
                  </a:lnTo>
                  <a:lnTo>
                    <a:pt x="50" y="2"/>
                  </a:lnTo>
                  <a:lnTo>
                    <a:pt x="43" y="0"/>
                  </a:lnTo>
                  <a:close/>
                </a:path>
              </a:pathLst>
            </a:custGeom>
            <a:solidFill>
              <a:srgbClr val="B25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2" name="Freeform 24">
              <a:extLst>
                <a:ext uri="{FF2B5EF4-FFF2-40B4-BE49-F238E27FC236}">
                  <a16:creationId xmlns:a16="http://schemas.microsoft.com/office/drawing/2014/main" id="{BECFFC1B-C1C0-4261-A9B0-C588E326F06C}"/>
                </a:ext>
              </a:extLst>
            </p:cNvPr>
            <p:cNvSpPr>
              <a:spLocks/>
            </p:cNvSpPr>
            <p:nvPr/>
          </p:nvSpPr>
          <p:spPr bwMode="auto">
            <a:xfrm>
              <a:off x="3370" y="3093"/>
              <a:ext cx="354" cy="246"/>
            </a:xfrm>
            <a:custGeom>
              <a:avLst/>
              <a:gdLst>
                <a:gd name="T0" fmla="*/ 145 w 354"/>
                <a:gd name="T1" fmla="*/ 1 h 491"/>
                <a:gd name="T2" fmla="*/ 123 w 354"/>
                <a:gd name="T3" fmla="*/ 1 h 491"/>
                <a:gd name="T4" fmla="*/ 102 w 354"/>
                <a:gd name="T5" fmla="*/ 1 h 491"/>
                <a:gd name="T6" fmla="*/ 86 w 354"/>
                <a:gd name="T7" fmla="*/ 1 h 491"/>
                <a:gd name="T8" fmla="*/ 78 w 354"/>
                <a:gd name="T9" fmla="*/ 1 h 491"/>
                <a:gd name="T10" fmla="*/ 65 w 354"/>
                <a:gd name="T11" fmla="*/ 1 h 491"/>
                <a:gd name="T12" fmla="*/ 49 w 354"/>
                <a:gd name="T13" fmla="*/ 1 h 491"/>
                <a:gd name="T14" fmla="*/ 41 w 354"/>
                <a:gd name="T15" fmla="*/ 1 h 491"/>
                <a:gd name="T16" fmla="*/ 39 w 354"/>
                <a:gd name="T17" fmla="*/ 1 h 491"/>
                <a:gd name="T18" fmla="*/ 37 w 354"/>
                <a:gd name="T19" fmla="*/ 1 h 491"/>
                <a:gd name="T20" fmla="*/ 34 w 354"/>
                <a:gd name="T21" fmla="*/ 1 h 491"/>
                <a:gd name="T22" fmla="*/ 25 w 354"/>
                <a:gd name="T23" fmla="*/ 1 h 491"/>
                <a:gd name="T24" fmla="*/ 11 w 354"/>
                <a:gd name="T25" fmla="*/ 1 h 491"/>
                <a:gd name="T26" fmla="*/ 1 w 354"/>
                <a:gd name="T27" fmla="*/ 1 h 491"/>
                <a:gd name="T28" fmla="*/ 1 w 354"/>
                <a:gd name="T29" fmla="*/ 1 h 491"/>
                <a:gd name="T30" fmla="*/ 8 w 354"/>
                <a:gd name="T31" fmla="*/ 1 h 491"/>
                <a:gd name="T32" fmla="*/ 21 w 354"/>
                <a:gd name="T33" fmla="*/ 1 h 491"/>
                <a:gd name="T34" fmla="*/ 34 w 354"/>
                <a:gd name="T35" fmla="*/ 1 h 491"/>
                <a:gd name="T36" fmla="*/ 49 w 354"/>
                <a:gd name="T37" fmla="*/ 1 h 491"/>
                <a:gd name="T38" fmla="*/ 61 w 354"/>
                <a:gd name="T39" fmla="*/ 1 h 491"/>
                <a:gd name="T40" fmla="*/ 71 w 354"/>
                <a:gd name="T41" fmla="*/ 1 h 491"/>
                <a:gd name="T42" fmla="*/ 88 w 354"/>
                <a:gd name="T43" fmla="*/ 1 h 491"/>
                <a:gd name="T44" fmla="*/ 107 w 354"/>
                <a:gd name="T45" fmla="*/ 1 h 491"/>
                <a:gd name="T46" fmla="*/ 121 w 354"/>
                <a:gd name="T47" fmla="*/ 1 h 491"/>
                <a:gd name="T48" fmla="*/ 126 w 354"/>
                <a:gd name="T49" fmla="*/ 1 h 491"/>
                <a:gd name="T50" fmla="*/ 136 w 354"/>
                <a:gd name="T51" fmla="*/ 1 h 491"/>
                <a:gd name="T52" fmla="*/ 153 w 354"/>
                <a:gd name="T53" fmla="*/ 1 h 491"/>
                <a:gd name="T54" fmla="*/ 168 w 354"/>
                <a:gd name="T55" fmla="*/ 1 h 491"/>
                <a:gd name="T56" fmla="*/ 176 w 354"/>
                <a:gd name="T57" fmla="*/ 1 h 491"/>
                <a:gd name="T58" fmla="*/ 187 w 354"/>
                <a:gd name="T59" fmla="*/ 1 h 491"/>
                <a:gd name="T60" fmla="*/ 201 w 354"/>
                <a:gd name="T61" fmla="*/ 1 h 491"/>
                <a:gd name="T62" fmla="*/ 216 w 354"/>
                <a:gd name="T63" fmla="*/ 1 h 491"/>
                <a:gd name="T64" fmla="*/ 234 w 354"/>
                <a:gd name="T65" fmla="*/ 1 h 491"/>
                <a:gd name="T66" fmla="*/ 252 w 354"/>
                <a:gd name="T67" fmla="*/ 1 h 491"/>
                <a:gd name="T68" fmla="*/ 266 w 354"/>
                <a:gd name="T69" fmla="*/ 1 h 491"/>
                <a:gd name="T70" fmla="*/ 277 w 354"/>
                <a:gd name="T71" fmla="*/ 1 h 491"/>
                <a:gd name="T72" fmla="*/ 287 w 354"/>
                <a:gd name="T73" fmla="*/ 1 h 491"/>
                <a:gd name="T74" fmla="*/ 294 w 354"/>
                <a:gd name="T75" fmla="*/ 1 h 491"/>
                <a:gd name="T76" fmla="*/ 301 w 354"/>
                <a:gd name="T77" fmla="*/ 1 h 491"/>
                <a:gd name="T78" fmla="*/ 300 w 354"/>
                <a:gd name="T79" fmla="*/ 1 h 491"/>
                <a:gd name="T80" fmla="*/ 302 w 354"/>
                <a:gd name="T81" fmla="*/ 1 h 491"/>
                <a:gd name="T82" fmla="*/ 299 w 354"/>
                <a:gd name="T83" fmla="*/ 1 h 491"/>
                <a:gd name="T84" fmla="*/ 290 w 354"/>
                <a:gd name="T85" fmla="*/ 1 h 491"/>
                <a:gd name="T86" fmla="*/ 283 w 354"/>
                <a:gd name="T87" fmla="*/ 1 h 491"/>
                <a:gd name="T88" fmla="*/ 280 w 354"/>
                <a:gd name="T89" fmla="*/ 1 h 491"/>
                <a:gd name="T90" fmla="*/ 351 w 354"/>
                <a:gd name="T91" fmla="*/ 1 h 491"/>
                <a:gd name="T92" fmla="*/ 354 w 354"/>
                <a:gd name="T93" fmla="*/ 1 h 491"/>
                <a:gd name="T94" fmla="*/ 341 w 354"/>
                <a:gd name="T95" fmla="*/ 0 h 491"/>
                <a:gd name="T96" fmla="*/ 306 w 354"/>
                <a:gd name="T97" fmla="*/ 1 h 491"/>
                <a:gd name="T98" fmla="*/ 249 w 354"/>
                <a:gd name="T99" fmla="*/ 1 h 491"/>
                <a:gd name="T100" fmla="*/ 195 w 354"/>
                <a:gd name="T101" fmla="*/ 1 h 491"/>
                <a:gd name="T102" fmla="*/ 172 w 354"/>
                <a:gd name="T103" fmla="*/ 1 h 491"/>
                <a:gd name="T104" fmla="*/ 172 w 354"/>
                <a:gd name="T105" fmla="*/ 1 h 491"/>
                <a:gd name="T106" fmla="*/ 154 w 354"/>
                <a:gd name="T107" fmla="*/ 1 h 4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54"/>
                <a:gd name="T163" fmla="*/ 0 h 491"/>
                <a:gd name="T164" fmla="*/ 354 w 354"/>
                <a:gd name="T165" fmla="*/ 491 h 49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54" h="491">
                  <a:moveTo>
                    <a:pt x="154" y="15"/>
                  </a:moveTo>
                  <a:lnTo>
                    <a:pt x="145" y="20"/>
                  </a:lnTo>
                  <a:lnTo>
                    <a:pt x="135" y="27"/>
                  </a:lnTo>
                  <a:lnTo>
                    <a:pt x="123" y="38"/>
                  </a:lnTo>
                  <a:lnTo>
                    <a:pt x="113" y="50"/>
                  </a:lnTo>
                  <a:lnTo>
                    <a:pt x="102" y="61"/>
                  </a:lnTo>
                  <a:lnTo>
                    <a:pt x="93" y="72"/>
                  </a:lnTo>
                  <a:lnTo>
                    <a:pt x="86" y="80"/>
                  </a:lnTo>
                  <a:lnTo>
                    <a:pt x="82" y="84"/>
                  </a:lnTo>
                  <a:lnTo>
                    <a:pt x="78" y="91"/>
                  </a:lnTo>
                  <a:lnTo>
                    <a:pt x="72" y="103"/>
                  </a:lnTo>
                  <a:lnTo>
                    <a:pt x="65" y="115"/>
                  </a:lnTo>
                  <a:lnTo>
                    <a:pt x="57" y="126"/>
                  </a:lnTo>
                  <a:lnTo>
                    <a:pt x="49" y="137"/>
                  </a:lnTo>
                  <a:lnTo>
                    <a:pt x="45" y="151"/>
                  </a:lnTo>
                  <a:lnTo>
                    <a:pt x="41" y="165"/>
                  </a:lnTo>
                  <a:lnTo>
                    <a:pt x="40" y="175"/>
                  </a:lnTo>
                  <a:lnTo>
                    <a:pt x="39" y="194"/>
                  </a:lnTo>
                  <a:lnTo>
                    <a:pt x="38" y="224"/>
                  </a:lnTo>
                  <a:lnTo>
                    <a:pt x="37" y="254"/>
                  </a:lnTo>
                  <a:lnTo>
                    <a:pt x="35" y="269"/>
                  </a:lnTo>
                  <a:lnTo>
                    <a:pt x="34" y="274"/>
                  </a:lnTo>
                  <a:lnTo>
                    <a:pt x="29" y="286"/>
                  </a:lnTo>
                  <a:lnTo>
                    <a:pt x="25" y="302"/>
                  </a:lnTo>
                  <a:lnTo>
                    <a:pt x="18" y="319"/>
                  </a:lnTo>
                  <a:lnTo>
                    <a:pt x="11" y="337"/>
                  </a:lnTo>
                  <a:lnTo>
                    <a:pt x="6" y="352"/>
                  </a:lnTo>
                  <a:lnTo>
                    <a:pt x="1" y="363"/>
                  </a:lnTo>
                  <a:lnTo>
                    <a:pt x="0" y="370"/>
                  </a:lnTo>
                  <a:lnTo>
                    <a:pt x="1" y="387"/>
                  </a:lnTo>
                  <a:lnTo>
                    <a:pt x="4" y="417"/>
                  </a:lnTo>
                  <a:lnTo>
                    <a:pt x="8" y="448"/>
                  </a:lnTo>
                  <a:lnTo>
                    <a:pt x="15" y="470"/>
                  </a:lnTo>
                  <a:lnTo>
                    <a:pt x="21" y="476"/>
                  </a:lnTo>
                  <a:lnTo>
                    <a:pt x="27" y="481"/>
                  </a:lnTo>
                  <a:lnTo>
                    <a:pt x="34" y="484"/>
                  </a:lnTo>
                  <a:lnTo>
                    <a:pt x="42" y="488"/>
                  </a:lnTo>
                  <a:lnTo>
                    <a:pt x="49" y="489"/>
                  </a:lnTo>
                  <a:lnTo>
                    <a:pt x="55" y="490"/>
                  </a:lnTo>
                  <a:lnTo>
                    <a:pt x="61" y="491"/>
                  </a:lnTo>
                  <a:lnTo>
                    <a:pt x="66" y="491"/>
                  </a:lnTo>
                  <a:lnTo>
                    <a:pt x="71" y="490"/>
                  </a:lnTo>
                  <a:lnTo>
                    <a:pt x="79" y="488"/>
                  </a:lnTo>
                  <a:lnTo>
                    <a:pt x="88" y="484"/>
                  </a:lnTo>
                  <a:lnTo>
                    <a:pt x="98" y="481"/>
                  </a:lnTo>
                  <a:lnTo>
                    <a:pt x="107" y="477"/>
                  </a:lnTo>
                  <a:lnTo>
                    <a:pt x="115" y="474"/>
                  </a:lnTo>
                  <a:lnTo>
                    <a:pt x="121" y="471"/>
                  </a:lnTo>
                  <a:lnTo>
                    <a:pt x="123" y="470"/>
                  </a:lnTo>
                  <a:lnTo>
                    <a:pt x="126" y="462"/>
                  </a:lnTo>
                  <a:lnTo>
                    <a:pt x="131" y="440"/>
                  </a:lnTo>
                  <a:lnTo>
                    <a:pt x="136" y="410"/>
                  </a:lnTo>
                  <a:lnTo>
                    <a:pt x="145" y="375"/>
                  </a:lnTo>
                  <a:lnTo>
                    <a:pt x="153" y="339"/>
                  </a:lnTo>
                  <a:lnTo>
                    <a:pt x="161" y="308"/>
                  </a:lnTo>
                  <a:lnTo>
                    <a:pt x="168" y="285"/>
                  </a:lnTo>
                  <a:lnTo>
                    <a:pt x="172" y="274"/>
                  </a:lnTo>
                  <a:lnTo>
                    <a:pt x="176" y="270"/>
                  </a:lnTo>
                  <a:lnTo>
                    <a:pt x="181" y="264"/>
                  </a:lnTo>
                  <a:lnTo>
                    <a:pt x="187" y="261"/>
                  </a:lnTo>
                  <a:lnTo>
                    <a:pt x="195" y="257"/>
                  </a:lnTo>
                  <a:lnTo>
                    <a:pt x="201" y="256"/>
                  </a:lnTo>
                  <a:lnTo>
                    <a:pt x="208" y="254"/>
                  </a:lnTo>
                  <a:lnTo>
                    <a:pt x="216" y="251"/>
                  </a:lnTo>
                  <a:lnTo>
                    <a:pt x="226" y="249"/>
                  </a:lnTo>
                  <a:lnTo>
                    <a:pt x="234" y="248"/>
                  </a:lnTo>
                  <a:lnTo>
                    <a:pt x="243" y="246"/>
                  </a:lnTo>
                  <a:lnTo>
                    <a:pt x="252" y="243"/>
                  </a:lnTo>
                  <a:lnTo>
                    <a:pt x="259" y="242"/>
                  </a:lnTo>
                  <a:lnTo>
                    <a:pt x="266" y="240"/>
                  </a:lnTo>
                  <a:lnTo>
                    <a:pt x="272" y="236"/>
                  </a:lnTo>
                  <a:lnTo>
                    <a:pt x="277" y="233"/>
                  </a:lnTo>
                  <a:lnTo>
                    <a:pt x="282" y="227"/>
                  </a:lnTo>
                  <a:lnTo>
                    <a:pt x="287" y="222"/>
                  </a:lnTo>
                  <a:lnTo>
                    <a:pt x="290" y="217"/>
                  </a:lnTo>
                  <a:lnTo>
                    <a:pt x="294" y="211"/>
                  </a:lnTo>
                  <a:lnTo>
                    <a:pt x="297" y="205"/>
                  </a:lnTo>
                  <a:lnTo>
                    <a:pt x="301" y="193"/>
                  </a:lnTo>
                  <a:lnTo>
                    <a:pt x="301" y="178"/>
                  </a:lnTo>
                  <a:lnTo>
                    <a:pt x="300" y="165"/>
                  </a:lnTo>
                  <a:lnTo>
                    <a:pt x="299" y="160"/>
                  </a:lnTo>
                  <a:lnTo>
                    <a:pt x="302" y="128"/>
                  </a:lnTo>
                  <a:lnTo>
                    <a:pt x="301" y="126"/>
                  </a:lnTo>
                  <a:lnTo>
                    <a:pt x="299" y="122"/>
                  </a:lnTo>
                  <a:lnTo>
                    <a:pt x="294" y="118"/>
                  </a:lnTo>
                  <a:lnTo>
                    <a:pt x="290" y="114"/>
                  </a:lnTo>
                  <a:lnTo>
                    <a:pt x="286" y="110"/>
                  </a:lnTo>
                  <a:lnTo>
                    <a:pt x="283" y="100"/>
                  </a:lnTo>
                  <a:lnTo>
                    <a:pt x="281" y="91"/>
                  </a:lnTo>
                  <a:lnTo>
                    <a:pt x="280" y="88"/>
                  </a:lnTo>
                  <a:lnTo>
                    <a:pt x="259" y="73"/>
                  </a:lnTo>
                  <a:lnTo>
                    <a:pt x="351" y="23"/>
                  </a:lnTo>
                  <a:lnTo>
                    <a:pt x="353" y="20"/>
                  </a:lnTo>
                  <a:lnTo>
                    <a:pt x="354" y="13"/>
                  </a:lnTo>
                  <a:lnTo>
                    <a:pt x="351" y="6"/>
                  </a:lnTo>
                  <a:lnTo>
                    <a:pt x="341" y="0"/>
                  </a:lnTo>
                  <a:lnTo>
                    <a:pt x="328" y="1"/>
                  </a:lnTo>
                  <a:lnTo>
                    <a:pt x="306" y="6"/>
                  </a:lnTo>
                  <a:lnTo>
                    <a:pt x="279" y="15"/>
                  </a:lnTo>
                  <a:lnTo>
                    <a:pt x="249" y="25"/>
                  </a:lnTo>
                  <a:lnTo>
                    <a:pt x="220" y="36"/>
                  </a:lnTo>
                  <a:lnTo>
                    <a:pt x="195" y="46"/>
                  </a:lnTo>
                  <a:lnTo>
                    <a:pt x="178" y="53"/>
                  </a:lnTo>
                  <a:lnTo>
                    <a:pt x="172" y="55"/>
                  </a:lnTo>
                  <a:lnTo>
                    <a:pt x="172" y="48"/>
                  </a:lnTo>
                  <a:lnTo>
                    <a:pt x="172" y="33"/>
                  </a:lnTo>
                  <a:lnTo>
                    <a:pt x="166" y="19"/>
                  </a:lnTo>
                  <a:lnTo>
                    <a:pt x="154" y="15"/>
                  </a:lnTo>
                  <a:close/>
                </a:path>
              </a:pathLst>
            </a:custGeom>
            <a:solidFill>
              <a:srgbClr val="B25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3" name="Freeform 25">
              <a:extLst>
                <a:ext uri="{FF2B5EF4-FFF2-40B4-BE49-F238E27FC236}">
                  <a16:creationId xmlns:a16="http://schemas.microsoft.com/office/drawing/2014/main" id="{A53BF240-5277-4240-8B6C-9DB0DDD456F5}"/>
                </a:ext>
              </a:extLst>
            </p:cNvPr>
            <p:cNvSpPr>
              <a:spLocks/>
            </p:cNvSpPr>
            <p:nvPr/>
          </p:nvSpPr>
          <p:spPr bwMode="auto">
            <a:xfrm>
              <a:off x="2641" y="2943"/>
              <a:ext cx="347" cy="200"/>
            </a:xfrm>
            <a:custGeom>
              <a:avLst/>
              <a:gdLst>
                <a:gd name="T0" fmla="*/ 4 w 347"/>
                <a:gd name="T1" fmla="*/ 1 h 399"/>
                <a:gd name="T2" fmla="*/ 17 w 347"/>
                <a:gd name="T3" fmla="*/ 1 h 399"/>
                <a:gd name="T4" fmla="*/ 24 w 347"/>
                <a:gd name="T5" fmla="*/ 1 h 399"/>
                <a:gd name="T6" fmla="*/ 35 w 347"/>
                <a:gd name="T7" fmla="*/ 1 h 399"/>
                <a:gd name="T8" fmla="*/ 47 w 347"/>
                <a:gd name="T9" fmla="*/ 1 h 399"/>
                <a:gd name="T10" fmla="*/ 58 w 347"/>
                <a:gd name="T11" fmla="*/ 1 h 399"/>
                <a:gd name="T12" fmla="*/ 59 w 347"/>
                <a:gd name="T13" fmla="*/ 1 h 399"/>
                <a:gd name="T14" fmla="*/ 59 w 347"/>
                <a:gd name="T15" fmla="*/ 1 h 399"/>
                <a:gd name="T16" fmla="*/ 62 w 347"/>
                <a:gd name="T17" fmla="*/ 1 h 399"/>
                <a:gd name="T18" fmla="*/ 78 w 347"/>
                <a:gd name="T19" fmla="*/ 1 h 399"/>
                <a:gd name="T20" fmla="*/ 97 w 347"/>
                <a:gd name="T21" fmla="*/ 1 h 399"/>
                <a:gd name="T22" fmla="*/ 118 w 347"/>
                <a:gd name="T23" fmla="*/ 1 h 399"/>
                <a:gd name="T24" fmla="*/ 140 w 347"/>
                <a:gd name="T25" fmla="*/ 1 h 399"/>
                <a:gd name="T26" fmla="*/ 156 w 347"/>
                <a:gd name="T27" fmla="*/ 1 h 399"/>
                <a:gd name="T28" fmla="*/ 206 w 347"/>
                <a:gd name="T29" fmla="*/ 1 h 399"/>
                <a:gd name="T30" fmla="*/ 266 w 347"/>
                <a:gd name="T31" fmla="*/ 1 h 399"/>
                <a:gd name="T32" fmla="*/ 272 w 347"/>
                <a:gd name="T33" fmla="*/ 1 h 399"/>
                <a:gd name="T34" fmla="*/ 286 w 347"/>
                <a:gd name="T35" fmla="*/ 1 h 399"/>
                <a:gd name="T36" fmla="*/ 304 w 347"/>
                <a:gd name="T37" fmla="*/ 1 h 399"/>
                <a:gd name="T38" fmla="*/ 318 w 347"/>
                <a:gd name="T39" fmla="*/ 1 h 399"/>
                <a:gd name="T40" fmla="*/ 334 w 347"/>
                <a:gd name="T41" fmla="*/ 1 h 399"/>
                <a:gd name="T42" fmla="*/ 342 w 347"/>
                <a:gd name="T43" fmla="*/ 1 h 399"/>
                <a:gd name="T44" fmla="*/ 345 w 347"/>
                <a:gd name="T45" fmla="*/ 1 h 399"/>
                <a:gd name="T46" fmla="*/ 339 w 347"/>
                <a:gd name="T47" fmla="*/ 0 h 399"/>
                <a:gd name="T48" fmla="*/ 330 w 347"/>
                <a:gd name="T49" fmla="*/ 1 h 399"/>
                <a:gd name="T50" fmla="*/ 306 w 347"/>
                <a:gd name="T51" fmla="*/ 1 h 399"/>
                <a:gd name="T52" fmla="*/ 281 w 347"/>
                <a:gd name="T53" fmla="*/ 1 h 399"/>
                <a:gd name="T54" fmla="*/ 266 w 347"/>
                <a:gd name="T55" fmla="*/ 1 h 399"/>
                <a:gd name="T56" fmla="*/ 255 w 347"/>
                <a:gd name="T57" fmla="*/ 1 h 399"/>
                <a:gd name="T58" fmla="*/ 237 w 347"/>
                <a:gd name="T59" fmla="*/ 1 h 399"/>
                <a:gd name="T60" fmla="*/ 213 w 347"/>
                <a:gd name="T61" fmla="*/ 1 h 399"/>
                <a:gd name="T62" fmla="*/ 184 w 347"/>
                <a:gd name="T63" fmla="*/ 1 h 399"/>
                <a:gd name="T64" fmla="*/ 156 w 347"/>
                <a:gd name="T65" fmla="*/ 1 h 399"/>
                <a:gd name="T66" fmla="*/ 133 w 347"/>
                <a:gd name="T67" fmla="*/ 1 h 399"/>
                <a:gd name="T68" fmla="*/ 112 w 347"/>
                <a:gd name="T69" fmla="*/ 1 h 399"/>
                <a:gd name="T70" fmla="*/ 93 w 347"/>
                <a:gd name="T71" fmla="*/ 1 h 399"/>
                <a:gd name="T72" fmla="*/ 67 w 347"/>
                <a:gd name="T73" fmla="*/ 1 h 399"/>
                <a:gd name="T74" fmla="*/ 37 w 347"/>
                <a:gd name="T75" fmla="*/ 1 h 399"/>
                <a:gd name="T76" fmla="*/ 11 w 347"/>
                <a:gd name="T77" fmla="*/ 1 h 399"/>
                <a:gd name="T78" fmla="*/ 0 w 347"/>
                <a:gd name="T79" fmla="*/ 1 h 3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47"/>
                <a:gd name="T121" fmla="*/ 0 h 399"/>
                <a:gd name="T122" fmla="*/ 347 w 347"/>
                <a:gd name="T123" fmla="*/ 399 h 3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47" h="399">
                  <a:moveTo>
                    <a:pt x="0" y="117"/>
                  </a:moveTo>
                  <a:lnTo>
                    <a:pt x="4" y="126"/>
                  </a:lnTo>
                  <a:lnTo>
                    <a:pt x="10" y="143"/>
                  </a:lnTo>
                  <a:lnTo>
                    <a:pt x="17" y="161"/>
                  </a:lnTo>
                  <a:lnTo>
                    <a:pt x="22" y="173"/>
                  </a:lnTo>
                  <a:lnTo>
                    <a:pt x="24" y="177"/>
                  </a:lnTo>
                  <a:lnTo>
                    <a:pt x="27" y="179"/>
                  </a:lnTo>
                  <a:lnTo>
                    <a:pt x="35" y="181"/>
                  </a:lnTo>
                  <a:lnTo>
                    <a:pt x="40" y="183"/>
                  </a:lnTo>
                  <a:lnTo>
                    <a:pt x="47" y="184"/>
                  </a:lnTo>
                  <a:lnTo>
                    <a:pt x="53" y="184"/>
                  </a:lnTo>
                  <a:lnTo>
                    <a:pt x="58" y="184"/>
                  </a:lnTo>
                  <a:lnTo>
                    <a:pt x="59" y="184"/>
                  </a:lnTo>
                  <a:lnTo>
                    <a:pt x="59" y="194"/>
                  </a:lnTo>
                  <a:lnTo>
                    <a:pt x="59" y="217"/>
                  </a:lnTo>
                  <a:lnTo>
                    <a:pt x="59" y="244"/>
                  </a:lnTo>
                  <a:lnTo>
                    <a:pt x="59" y="262"/>
                  </a:lnTo>
                  <a:lnTo>
                    <a:pt x="62" y="275"/>
                  </a:lnTo>
                  <a:lnTo>
                    <a:pt x="69" y="289"/>
                  </a:lnTo>
                  <a:lnTo>
                    <a:pt x="78" y="304"/>
                  </a:lnTo>
                  <a:lnTo>
                    <a:pt x="90" y="320"/>
                  </a:lnTo>
                  <a:lnTo>
                    <a:pt x="97" y="329"/>
                  </a:lnTo>
                  <a:lnTo>
                    <a:pt x="107" y="342"/>
                  </a:lnTo>
                  <a:lnTo>
                    <a:pt x="118" y="354"/>
                  </a:lnTo>
                  <a:lnTo>
                    <a:pt x="130" y="368"/>
                  </a:lnTo>
                  <a:lnTo>
                    <a:pt x="140" y="380"/>
                  </a:lnTo>
                  <a:lnTo>
                    <a:pt x="150" y="390"/>
                  </a:lnTo>
                  <a:lnTo>
                    <a:pt x="156" y="397"/>
                  </a:lnTo>
                  <a:lnTo>
                    <a:pt x="158" y="399"/>
                  </a:lnTo>
                  <a:lnTo>
                    <a:pt x="206" y="395"/>
                  </a:lnTo>
                  <a:lnTo>
                    <a:pt x="246" y="345"/>
                  </a:lnTo>
                  <a:lnTo>
                    <a:pt x="266" y="312"/>
                  </a:lnTo>
                  <a:lnTo>
                    <a:pt x="267" y="310"/>
                  </a:lnTo>
                  <a:lnTo>
                    <a:pt x="272" y="307"/>
                  </a:lnTo>
                  <a:lnTo>
                    <a:pt x="278" y="304"/>
                  </a:lnTo>
                  <a:lnTo>
                    <a:pt x="286" y="298"/>
                  </a:lnTo>
                  <a:lnTo>
                    <a:pt x="294" y="291"/>
                  </a:lnTo>
                  <a:lnTo>
                    <a:pt x="304" y="284"/>
                  </a:lnTo>
                  <a:lnTo>
                    <a:pt x="311" y="278"/>
                  </a:lnTo>
                  <a:lnTo>
                    <a:pt x="318" y="271"/>
                  </a:lnTo>
                  <a:lnTo>
                    <a:pt x="328" y="251"/>
                  </a:lnTo>
                  <a:lnTo>
                    <a:pt x="334" y="222"/>
                  </a:lnTo>
                  <a:lnTo>
                    <a:pt x="339" y="193"/>
                  </a:lnTo>
                  <a:lnTo>
                    <a:pt x="342" y="170"/>
                  </a:lnTo>
                  <a:lnTo>
                    <a:pt x="347" y="113"/>
                  </a:lnTo>
                  <a:lnTo>
                    <a:pt x="345" y="58"/>
                  </a:lnTo>
                  <a:lnTo>
                    <a:pt x="341" y="17"/>
                  </a:lnTo>
                  <a:lnTo>
                    <a:pt x="339" y="0"/>
                  </a:lnTo>
                  <a:lnTo>
                    <a:pt x="337" y="2"/>
                  </a:lnTo>
                  <a:lnTo>
                    <a:pt x="330" y="4"/>
                  </a:lnTo>
                  <a:lnTo>
                    <a:pt x="319" y="8"/>
                  </a:lnTo>
                  <a:lnTo>
                    <a:pt x="306" y="13"/>
                  </a:lnTo>
                  <a:lnTo>
                    <a:pt x="294" y="18"/>
                  </a:lnTo>
                  <a:lnTo>
                    <a:pt x="281" y="22"/>
                  </a:lnTo>
                  <a:lnTo>
                    <a:pt x="272" y="26"/>
                  </a:lnTo>
                  <a:lnTo>
                    <a:pt x="266" y="27"/>
                  </a:lnTo>
                  <a:lnTo>
                    <a:pt x="261" y="28"/>
                  </a:lnTo>
                  <a:lnTo>
                    <a:pt x="255" y="29"/>
                  </a:lnTo>
                  <a:lnTo>
                    <a:pt x="247" y="29"/>
                  </a:lnTo>
                  <a:lnTo>
                    <a:pt x="237" y="30"/>
                  </a:lnTo>
                  <a:lnTo>
                    <a:pt x="225" y="30"/>
                  </a:lnTo>
                  <a:lnTo>
                    <a:pt x="213" y="30"/>
                  </a:lnTo>
                  <a:lnTo>
                    <a:pt x="199" y="30"/>
                  </a:lnTo>
                  <a:lnTo>
                    <a:pt x="184" y="29"/>
                  </a:lnTo>
                  <a:lnTo>
                    <a:pt x="170" y="28"/>
                  </a:lnTo>
                  <a:lnTo>
                    <a:pt x="156" y="29"/>
                  </a:lnTo>
                  <a:lnTo>
                    <a:pt x="144" y="30"/>
                  </a:lnTo>
                  <a:lnTo>
                    <a:pt x="133" y="33"/>
                  </a:lnTo>
                  <a:lnTo>
                    <a:pt x="123" y="35"/>
                  </a:lnTo>
                  <a:lnTo>
                    <a:pt x="112" y="38"/>
                  </a:lnTo>
                  <a:lnTo>
                    <a:pt x="103" y="42"/>
                  </a:lnTo>
                  <a:lnTo>
                    <a:pt x="93" y="45"/>
                  </a:lnTo>
                  <a:lnTo>
                    <a:pt x="82" y="51"/>
                  </a:lnTo>
                  <a:lnTo>
                    <a:pt x="67" y="60"/>
                  </a:lnTo>
                  <a:lnTo>
                    <a:pt x="52" y="73"/>
                  </a:lnTo>
                  <a:lnTo>
                    <a:pt x="37" y="85"/>
                  </a:lnTo>
                  <a:lnTo>
                    <a:pt x="23" y="97"/>
                  </a:lnTo>
                  <a:lnTo>
                    <a:pt x="11" y="108"/>
                  </a:lnTo>
                  <a:lnTo>
                    <a:pt x="3" y="115"/>
                  </a:lnTo>
                  <a:lnTo>
                    <a:pt x="0" y="117"/>
                  </a:lnTo>
                  <a:close/>
                </a:path>
              </a:pathLst>
            </a:custGeom>
            <a:solidFill>
              <a:srgbClr val="B25B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4" name="Freeform 26">
              <a:extLst>
                <a:ext uri="{FF2B5EF4-FFF2-40B4-BE49-F238E27FC236}">
                  <a16:creationId xmlns:a16="http://schemas.microsoft.com/office/drawing/2014/main" id="{F700E89C-B06E-42BB-830C-1AF650F2F951}"/>
                </a:ext>
              </a:extLst>
            </p:cNvPr>
            <p:cNvSpPr>
              <a:spLocks/>
            </p:cNvSpPr>
            <p:nvPr/>
          </p:nvSpPr>
          <p:spPr bwMode="auto">
            <a:xfrm>
              <a:off x="2712" y="3141"/>
              <a:ext cx="288" cy="121"/>
            </a:xfrm>
            <a:custGeom>
              <a:avLst/>
              <a:gdLst>
                <a:gd name="T0" fmla="*/ 141 w 288"/>
                <a:gd name="T1" fmla="*/ 0 h 242"/>
                <a:gd name="T2" fmla="*/ 86 w 288"/>
                <a:gd name="T3" fmla="*/ 1 h 242"/>
                <a:gd name="T4" fmla="*/ 41 w 288"/>
                <a:gd name="T5" fmla="*/ 1 h 242"/>
                <a:gd name="T6" fmla="*/ 23 w 288"/>
                <a:gd name="T7" fmla="*/ 1 h 242"/>
                <a:gd name="T8" fmla="*/ 19 w 288"/>
                <a:gd name="T9" fmla="*/ 1 h 242"/>
                <a:gd name="T10" fmla="*/ 11 w 288"/>
                <a:gd name="T11" fmla="*/ 1 h 242"/>
                <a:gd name="T12" fmla="*/ 2 w 288"/>
                <a:gd name="T13" fmla="*/ 1 h 242"/>
                <a:gd name="T14" fmla="*/ 0 w 288"/>
                <a:gd name="T15" fmla="*/ 1 h 242"/>
                <a:gd name="T16" fmla="*/ 5 w 288"/>
                <a:gd name="T17" fmla="*/ 1 h 242"/>
                <a:gd name="T18" fmla="*/ 14 w 288"/>
                <a:gd name="T19" fmla="*/ 1 h 242"/>
                <a:gd name="T20" fmla="*/ 27 w 288"/>
                <a:gd name="T21" fmla="*/ 1 h 242"/>
                <a:gd name="T22" fmla="*/ 42 w 288"/>
                <a:gd name="T23" fmla="*/ 1 h 242"/>
                <a:gd name="T24" fmla="*/ 58 w 288"/>
                <a:gd name="T25" fmla="*/ 1 h 242"/>
                <a:gd name="T26" fmla="*/ 69 w 288"/>
                <a:gd name="T27" fmla="*/ 1 h 242"/>
                <a:gd name="T28" fmla="*/ 79 w 288"/>
                <a:gd name="T29" fmla="*/ 1 h 242"/>
                <a:gd name="T30" fmla="*/ 82 w 288"/>
                <a:gd name="T31" fmla="*/ 1 h 242"/>
                <a:gd name="T32" fmla="*/ 130 w 288"/>
                <a:gd name="T33" fmla="*/ 1 h 242"/>
                <a:gd name="T34" fmla="*/ 147 w 288"/>
                <a:gd name="T35" fmla="*/ 1 h 242"/>
                <a:gd name="T36" fmla="*/ 149 w 288"/>
                <a:gd name="T37" fmla="*/ 1 h 242"/>
                <a:gd name="T38" fmla="*/ 155 w 288"/>
                <a:gd name="T39" fmla="*/ 1 h 242"/>
                <a:gd name="T40" fmla="*/ 163 w 288"/>
                <a:gd name="T41" fmla="*/ 1 h 242"/>
                <a:gd name="T42" fmla="*/ 172 w 288"/>
                <a:gd name="T43" fmla="*/ 1 h 242"/>
                <a:gd name="T44" fmla="*/ 177 w 288"/>
                <a:gd name="T45" fmla="*/ 1 h 242"/>
                <a:gd name="T46" fmla="*/ 186 w 288"/>
                <a:gd name="T47" fmla="*/ 1 h 242"/>
                <a:gd name="T48" fmla="*/ 196 w 288"/>
                <a:gd name="T49" fmla="*/ 1 h 242"/>
                <a:gd name="T50" fmla="*/ 208 w 288"/>
                <a:gd name="T51" fmla="*/ 1 h 242"/>
                <a:gd name="T52" fmla="*/ 219 w 288"/>
                <a:gd name="T53" fmla="*/ 1 h 242"/>
                <a:gd name="T54" fmla="*/ 228 w 288"/>
                <a:gd name="T55" fmla="*/ 1 h 242"/>
                <a:gd name="T56" fmla="*/ 234 w 288"/>
                <a:gd name="T57" fmla="*/ 1 h 242"/>
                <a:gd name="T58" fmla="*/ 236 w 288"/>
                <a:gd name="T59" fmla="*/ 1 h 242"/>
                <a:gd name="T60" fmla="*/ 268 w 288"/>
                <a:gd name="T61" fmla="*/ 1 h 242"/>
                <a:gd name="T62" fmla="*/ 288 w 288"/>
                <a:gd name="T63" fmla="*/ 1 h 242"/>
                <a:gd name="T64" fmla="*/ 268 w 288"/>
                <a:gd name="T65" fmla="*/ 1 h 242"/>
                <a:gd name="T66" fmla="*/ 220 w 288"/>
                <a:gd name="T67" fmla="*/ 1 h 242"/>
                <a:gd name="T68" fmla="*/ 195 w 288"/>
                <a:gd name="T69" fmla="*/ 1 h 242"/>
                <a:gd name="T70" fmla="*/ 141 w 288"/>
                <a:gd name="T71" fmla="*/ 0 h 2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8"/>
                <a:gd name="T109" fmla="*/ 0 h 242"/>
                <a:gd name="T110" fmla="*/ 288 w 288"/>
                <a:gd name="T111" fmla="*/ 242 h 2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8" h="242">
                  <a:moveTo>
                    <a:pt x="141" y="0"/>
                  </a:moveTo>
                  <a:lnTo>
                    <a:pt x="86" y="7"/>
                  </a:lnTo>
                  <a:lnTo>
                    <a:pt x="41" y="68"/>
                  </a:lnTo>
                  <a:lnTo>
                    <a:pt x="23" y="64"/>
                  </a:lnTo>
                  <a:lnTo>
                    <a:pt x="19" y="71"/>
                  </a:lnTo>
                  <a:lnTo>
                    <a:pt x="11" y="85"/>
                  </a:lnTo>
                  <a:lnTo>
                    <a:pt x="2" y="102"/>
                  </a:lnTo>
                  <a:lnTo>
                    <a:pt x="0" y="114"/>
                  </a:lnTo>
                  <a:lnTo>
                    <a:pt x="5" y="122"/>
                  </a:lnTo>
                  <a:lnTo>
                    <a:pt x="14" y="138"/>
                  </a:lnTo>
                  <a:lnTo>
                    <a:pt x="27" y="159"/>
                  </a:lnTo>
                  <a:lnTo>
                    <a:pt x="42" y="182"/>
                  </a:lnTo>
                  <a:lnTo>
                    <a:pt x="58" y="204"/>
                  </a:lnTo>
                  <a:lnTo>
                    <a:pt x="69" y="223"/>
                  </a:lnTo>
                  <a:lnTo>
                    <a:pt x="79" y="237"/>
                  </a:lnTo>
                  <a:lnTo>
                    <a:pt x="82" y="242"/>
                  </a:lnTo>
                  <a:lnTo>
                    <a:pt x="130" y="191"/>
                  </a:lnTo>
                  <a:lnTo>
                    <a:pt x="147" y="124"/>
                  </a:lnTo>
                  <a:lnTo>
                    <a:pt x="149" y="129"/>
                  </a:lnTo>
                  <a:lnTo>
                    <a:pt x="155" y="138"/>
                  </a:lnTo>
                  <a:lnTo>
                    <a:pt x="163" y="148"/>
                  </a:lnTo>
                  <a:lnTo>
                    <a:pt x="172" y="154"/>
                  </a:lnTo>
                  <a:lnTo>
                    <a:pt x="177" y="156"/>
                  </a:lnTo>
                  <a:lnTo>
                    <a:pt x="186" y="160"/>
                  </a:lnTo>
                  <a:lnTo>
                    <a:pt x="196" y="165"/>
                  </a:lnTo>
                  <a:lnTo>
                    <a:pt x="208" y="169"/>
                  </a:lnTo>
                  <a:lnTo>
                    <a:pt x="219" y="174"/>
                  </a:lnTo>
                  <a:lnTo>
                    <a:pt x="228" y="178"/>
                  </a:lnTo>
                  <a:lnTo>
                    <a:pt x="234" y="181"/>
                  </a:lnTo>
                  <a:lnTo>
                    <a:pt x="236" y="182"/>
                  </a:lnTo>
                  <a:lnTo>
                    <a:pt x="268" y="212"/>
                  </a:lnTo>
                  <a:lnTo>
                    <a:pt x="288" y="121"/>
                  </a:lnTo>
                  <a:lnTo>
                    <a:pt x="268" y="61"/>
                  </a:lnTo>
                  <a:lnTo>
                    <a:pt x="220" y="24"/>
                  </a:lnTo>
                  <a:lnTo>
                    <a:pt x="195" y="30"/>
                  </a:lnTo>
                  <a:lnTo>
                    <a:pt x="141" y="0"/>
                  </a:lnTo>
                  <a:close/>
                </a:path>
              </a:pathLst>
            </a:custGeom>
            <a:solidFill>
              <a:srgbClr val="3F9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5" name="Freeform 27">
              <a:extLst>
                <a:ext uri="{FF2B5EF4-FFF2-40B4-BE49-F238E27FC236}">
                  <a16:creationId xmlns:a16="http://schemas.microsoft.com/office/drawing/2014/main" id="{7ACFB7BB-03FF-49DA-A8F0-A0435F0725E7}"/>
                </a:ext>
              </a:extLst>
            </p:cNvPr>
            <p:cNvSpPr>
              <a:spLocks/>
            </p:cNvSpPr>
            <p:nvPr/>
          </p:nvSpPr>
          <p:spPr bwMode="auto">
            <a:xfrm>
              <a:off x="2492" y="3634"/>
              <a:ext cx="134" cy="116"/>
            </a:xfrm>
            <a:custGeom>
              <a:avLst/>
              <a:gdLst>
                <a:gd name="T0" fmla="*/ 26 w 134"/>
                <a:gd name="T1" fmla="*/ 0 h 233"/>
                <a:gd name="T2" fmla="*/ 11 w 134"/>
                <a:gd name="T3" fmla="*/ 0 h 233"/>
                <a:gd name="T4" fmla="*/ 21 w 134"/>
                <a:gd name="T5" fmla="*/ 0 h 233"/>
                <a:gd name="T6" fmla="*/ 20 w 134"/>
                <a:gd name="T7" fmla="*/ 0 h 233"/>
                <a:gd name="T8" fmla="*/ 18 w 134"/>
                <a:gd name="T9" fmla="*/ 0 h 233"/>
                <a:gd name="T10" fmla="*/ 15 w 134"/>
                <a:gd name="T11" fmla="*/ 0 h 233"/>
                <a:gd name="T12" fmla="*/ 13 w 134"/>
                <a:gd name="T13" fmla="*/ 0 h 233"/>
                <a:gd name="T14" fmla="*/ 14 w 134"/>
                <a:gd name="T15" fmla="*/ 0 h 233"/>
                <a:gd name="T16" fmla="*/ 18 w 134"/>
                <a:gd name="T17" fmla="*/ 0 h 233"/>
                <a:gd name="T18" fmla="*/ 23 w 134"/>
                <a:gd name="T19" fmla="*/ 0 h 233"/>
                <a:gd name="T20" fmla="*/ 25 w 134"/>
                <a:gd name="T21" fmla="*/ 0 h 233"/>
                <a:gd name="T22" fmla="*/ 21 w 134"/>
                <a:gd name="T23" fmla="*/ 0 h 233"/>
                <a:gd name="T24" fmla="*/ 14 w 134"/>
                <a:gd name="T25" fmla="*/ 0 h 233"/>
                <a:gd name="T26" fmla="*/ 7 w 134"/>
                <a:gd name="T27" fmla="*/ 0 h 233"/>
                <a:gd name="T28" fmla="*/ 4 w 134"/>
                <a:gd name="T29" fmla="*/ 0 h 233"/>
                <a:gd name="T30" fmla="*/ 3 w 134"/>
                <a:gd name="T31" fmla="*/ 0 h 233"/>
                <a:gd name="T32" fmla="*/ 0 w 134"/>
                <a:gd name="T33" fmla="*/ 0 h 233"/>
                <a:gd name="T34" fmla="*/ 0 w 134"/>
                <a:gd name="T35" fmla="*/ 0 h 233"/>
                <a:gd name="T36" fmla="*/ 4 w 134"/>
                <a:gd name="T37" fmla="*/ 0 h 233"/>
                <a:gd name="T38" fmla="*/ 12 w 134"/>
                <a:gd name="T39" fmla="*/ 0 h 233"/>
                <a:gd name="T40" fmla="*/ 20 w 134"/>
                <a:gd name="T41" fmla="*/ 0 h 233"/>
                <a:gd name="T42" fmla="*/ 26 w 134"/>
                <a:gd name="T43" fmla="*/ 0 h 233"/>
                <a:gd name="T44" fmla="*/ 28 w 134"/>
                <a:gd name="T45" fmla="*/ 0 h 233"/>
                <a:gd name="T46" fmla="*/ 12 w 134"/>
                <a:gd name="T47" fmla="*/ 0 h 233"/>
                <a:gd name="T48" fmla="*/ 14 w 134"/>
                <a:gd name="T49" fmla="*/ 0 h 233"/>
                <a:gd name="T50" fmla="*/ 20 w 134"/>
                <a:gd name="T51" fmla="*/ 0 h 233"/>
                <a:gd name="T52" fmla="*/ 28 w 134"/>
                <a:gd name="T53" fmla="*/ 0 h 233"/>
                <a:gd name="T54" fmla="*/ 40 w 134"/>
                <a:gd name="T55" fmla="*/ 0 h 233"/>
                <a:gd name="T56" fmla="*/ 52 w 134"/>
                <a:gd name="T57" fmla="*/ 0 h 233"/>
                <a:gd name="T58" fmla="*/ 64 w 134"/>
                <a:gd name="T59" fmla="*/ 0 h 233"/>
                <a:gd name="T60" fmla="*/ 75 w 134"/>
                <a:gd name="T61" fmla="*/ 0 h 233"/>
                <a:gd name="T62" fmla="*/ 86 w 134"/>
                <a:gd name="T63" fmla="*/ 0 h 233"/>
                <a:gd name="T64" fmla="*/ 100 w 134"/>
                <a:gd name="T65" fmla="*/ 0 h 233"/>
                <a:gd name="T66" fmla="*/ 106 w 134"/>
                <a:gd name="T67" fmla="*/ 0 h 233"/>
                <a:gd name="T68" fmla="*/ 110 w 134"/>
                <a:gd name="T69" fmla="*/ 0 h 233"/>
                <a:gd name="T70" fmla="*/ 114 w 134"/>
                <a:gd name="T71" fmla="*/ 0 h 233"/>
                <a:gd name="T72" fmla="*/ 119 w 134"/>
                <a:gd name="T73" fmla="*/ 0 h 233"/>
                <a:gd name="T74" fmla="*/ 122 w 134"/>
                <a:gd name="T75" fmla="*/ 0 h 233"/>
                <a:gd name="T76" fmla="*/ 122 w 134"/>
                <a:gd name="T77" fmla="*/ 0 h 233"/>
                <a:gd name="T78" fmla="*/ 122 w 134"/>
                <a:gd name="T79" fmla="*/ 0 h 233"/>
                <a:gd name="T80" fmla="*/ 115 w 134"/>
                <a:gd name="T81" fmla="*/ 0 h 233"/>
                <a:gd name="T82" fmla="*/ 117 w 134"/>
                <a:gd name="T83" fmla="*/ 0 h 233"/>
                <a:gd name="T84" fmla="*/ 118 w 134"/>
                <a:gd name="T85" fmla="*/ 0 h 233"/>
                <a:gd name="T86" fmla="*/ 121 w 134"/>
                <a:gd name="T87" fmla="*/ 0 h 233"/>
                <a:gd name="T88" fmla="*/ 127 w 134"/>
                <a:gd name="T89" fmla="*/ 0 h 233"/>
                <a:gd name="T90" fmla="*/ 131 w 134"/>
                <a:gd name="T91" fmla="*/ 0 h 233"/>
                <a:gd name="T92" fmla="*/ 128 w 134"/>
                <a:gd name="T93" fmla="*/ 0 h 233"/>
                <a:gd name="T94" fmla="*/ 125 w 134"/>
                <a:gd name="T95" fmla="*/ 0 h 233"/>
                <a:gd name="T96" fmla="*/ 122 w 134"/>
                <a:gd name="T97" fmla="*/ 0 h 233"/>
                <a:gd name="T98" fmla="*/ 134 w 134"/>
                <a:gd name="T99" fmla="*/ 0 h 233"/>
                <a:gd name="T100" fmla="*/ 127 w 134"/>
                <a:gd name="T101" fmla="*/ 0 h 233"/>
                <a:gd name="T102" fmla="*/ 26 w 134"/>
                <a:gd name="T103" fmla="*/ 0 h 2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33"/>
                <a:gd name="T158" fmla="*/ 134 w 134"/>
                <a:gd name="T159" fmla="*/ 233 h 2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33">
                  <a:moveTo>
                    <a:pt x="26" y="5"/>
                  </a:moveTo>
                  <a:lnTo>
                    <a:pt x="11" y="51"/>
                  </a:lnTo>
                  <a:lnTo>
                    <a:pt x="21" y="61"/>
                  </a:lnTo>
                  <a:lnTo>
                    <a:pt x="20" y="65"/>
                  </a:lnTo>
                  <a:lnTo>
                    <a:pt x="18" y="73"/>
                  </a:lnTo>
                  <a:lnTo>
                    <a:pt x="15" y="83"/>
                  </a:lnTo>
                  <a:lnTo>
                    <a:pt x="13" y="92"/>
                  </a:lnTo>
                  <a:lnTo>
                    <a:pt x="14" y="103"/>
                  </a:lnTo>
                  <a:lnTo>
                    <a:pt x="18" y="113"/>
                  </a:lnTo>
                  <a:lnTo>
                    <a:pt x="23" y="122"/>
                  </a:lnTo>
                  <a:lnTo>
                    <a:pt x="25" y="126"/>
                  </a:lnTo>
                  <a:lnTo>
                    <a:pt x="21" y="128"/>
                  </a:lnTo>
                  <a:lnTo>
                    <a:pt x="14" y="133"/>
                  </a:lnTo>
                  <a:lnTo>
                    <a:pt x="7" y="138"/>
                  </a:lnTo>
                  <a:lnTo>
                    <a:pt x="4" y="144"/>
                  </a:lnTo>
                  <a:lnTo>
                    <a:pt x="3" y="151"/>
                  </a:lnTo>
                  <a:lnTo>
                    <a:pt x="0" y="160"/>
                  </a:lnTo>
                  <a:lnTo>
                    <a:pt x="0" y="171"/>
                  </a:lnTo>
                  <a:lnTo>
                    <a:pt x="4" y="180"/>
                  </a:lnTo>
                  <a:lnTo>
                    <a:pt x="12" y="188"/>
                  </a:lnTo>
                  <a:lnTo>
                    <a:pt x="20" y="194"/>
                  </a:lnTo>
                  <a:lnTo>
                    <a:pt x="26" y="197"/>
                  </a:lnTo>
                  <a:lnTo>
                    <a:pt x="28" y="198"/>
                  </a:lnTo>
                  <a:lnTo>
                    <a:pt x="12" y="233"/>
                  </a:lnTo>
                  <a:lnTo>
                    <a:pt x="14" y="233"/>
                  </a:lnTo>
                  <a:lnTo>
                    <a:pt x="20" y="232"/>
                  </a:lnTo>
                  <a:lnTo>
                    <a:pt x="28" y="231"/>
                  </a:lnTo>
                  <a:lnTo>
                    <a:pt x="40" y="229"/>
                  </a:lnTo>
                  <a:lnTo>
                    <a:pt x="52" y="227"/>
                  </a:lnTo>
                  <a:lnTo>
                    <a:pt x="64" y="225"/>
                  </a:lnTo>
                  <a:lnTo>
                    <a:pt x="75" y="222"/>
                  </a:lnTo>
                  <a:lnTo>
                    <a:pt x="86" y="219"/>
                  </a:lnTo>
                  <a:lnTo>
                    <a:pt x="100" y="212"/>
                  </a:lnTo>
                  <a:lnTo>
                    <a:pt x="106" y="205"/>
                  </a:lnTo>
                  <a:lnTo>
                    <a:pt x="110" y="199"/>
                  </a:lnTo>
                  <a:lnTo>
                    <a:pt x="114" y="194"/>
                  </a:lnTo>
                  <a:lnTo>
                    <a:pt x="119" y="184"/>
                  </a:lnTo>
                  <a:lnTo>
                    <a:pt x="122" y="173"/>
                  </a:lnTo>
                  <a:lnTo>
                    <a:pt x="122" y="161"/>
                  </a:lnTo>
                  <a:lnTo>
                    <a:pt x="122" y="157"/>
                  </a:lnTo>
                  <a:lnTo>
                    <a:pt x="115" y="135"/>
                  </a:lnTo>
                  <a:lnTo>
                    <a:pt x="117" y="134"/>
                  </a:lnTo>
                  <a:lnTo>
                    <a:pt x="118" y="131"/>
                  </a:lnTo>
                  <a:lnTo>
                    <a:pt x="121" y="128"/>
                  </a:lnTo>
                  <a:lnTo>
                    <a:pt x="127" y="122"/>
                  </a:lnTo>
                  <a:lnTo>
                    <a:pt x="131" y="111"/>
                  </a:lnTo>
                  <a:lnTo>
                    <a:pt x="128" y="95"/>
                  </a:lnTo>
                  <a:lnTo>
                    <a:pt x="125" y="81"/>
                  </a:lnTo>
                  <a:lnTo>
                    <a:pt x="122" y="74"/>
                  </a:lnTo>
                  <a:lnTo>
                    <a:pt x="134" y="55"/>
                  </a:lnTo>
                  <a:lnTo>
                    <a:pt x="127" y="0"/>
                  </a:lnTo>
                  <a:lnTo>
                    <a:pt x="26" y="5"/>
                  </a:lnTo>
                  <a:close/>
                </a:path>
              </a:pathLst>
            </a:custGeom>
            <a:solidFill>
              <a:srgbClr val="C69E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6" name="Freeform 28">
              <a:extLst>
                <a:ext uri="{FF2B5EF4-FFF2-40B4-BE49-F238E27FC236}">
                  <a16:creationId xmlns:a16="http://schemas.microsoft.com/office/drawing/2014/main" id="{D06D663F-6BEE-4BE6-8B79-1B7ABD0DD843}"/>
                </a:ext>
              </a:extLst>
            </p:cNvPr>
            <p:cNvSpPr>
              <a:spLocks/>
            </p:cNvSpPr>
            <p:nvPr/>
          </p:nvSpPr>
          <p:spPr bwMode="auto">
            <a:xfrm>
              <a:off x="2391" y="3649"/>
              <a:ext cx="109" cy="101"/>
            </a:xfrm>
            <a:custGeom>
              <a:avLst/>
              <a:gdLst>
                <a:gd name="T0" fmla="*/ 87 w 109"/>
                <a:gd name="T1" fmla="*/ 0 h 202"/>
                <a:gd name="T2" fmla="*/ 80 w 109"/>
                <a:gd name="T3" fmla="*/ 1 h 202"/>
                <a:gd name="T4" fmla="*/ 72 w 109"/>
                <a:gd name="T5" fmla="*/ 1 h 202"/>
                <a:gd name="T6" fmla="*/ 62 w 109"/>
                <a:gd name="T7" fmla="*/ 1 h 202"/>
                <a:gd name="T8" fmla="*/ 55 w 109"/>
                <a:gd name="T9" fmla="*/ 1 h 202"/>
                <a:gd name="T10" fmla="*/ 47 w 109"/>
                <a:gd name="T11" fmla="*/ 1 h 202"/>
                <a:gd name="T12" fmla="*/ 41 w 109"/>
                <a:gd name="T13" fmla="*/ 1 h 202"/>
                <a:gd name="T14" fmla="*/ 38 w 109"/>
                <a:gd name="T15" fmla="*/ 1 h 202"/>
                <a:gd name="T16" fmla="*/ 37 w 109"/>
                <a:gd name="T17" fmla="*/ 1 h 202"/>
                <a:gd name="T18" fmla="*/ 0 w 109"/>
                <a:gd name="T19" fmla="*/ 1 h 202"/>
                <a:gd name="T20" fmla="*/ 57 w 109"/>
                <a:gd name="T21" fmla="*/ 1 h 202"/>
                <a:gd name="T22" fmla="*/ 109 w 109"/>
                <a:gd name="T23" fmla="*/ 1 h 202"/>
                <a:gd name="T24" fmla="*/ 87 w 109"/>
                <a:gd name="T25" fmla="*/ 0 h 2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9"/>
                <a:gd name="T40" fmla="*/ 0 h 202"/>
                <a:gd name="T41" fmla="*/ 109 w 109"/>
                <a:gd name="T42" fmla="*/ 202 h 20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9" h="202">
                  <a:moveTo>
                    <a:pt x="87" y="0"/>
                  </a:moveTo>
                  <a:lnTo>
                    <a:pt x="80" y="2"/>
                  </a:lnTo>
                  <a:lnTo>
                    <a:pt x="72" y="7"/>
                  </a:lnTo>
                  <a:lnTo>
                    <a:pt x="62" y="14"/>
                  </a:lnTo>
                  <a:lnTo>
                    <a:pt x="55" y="22"/>
                  </a:lnTo>
                  <a:lnTo>
                    <a:pt x="47" y="31"/>
                  </a:lnTo>
                  <a:lnTo>
                    <a:pt x="41" y="38"/>
                  </a:lnTo>
                  <a:lnTo>
                    <a:pt x="38" y="43"/>
                  </a:lnTo>
                  <a:lnTo>
                    <a:pt x="37" y="45"/>
                  </a:lnTo>
                  <a:lnTo>
                    <a:pt x="0" y="202"/>
                  </a:lnTo>
                  <a:lnTo>
                    <a:pt x="57" y="151"/>
                  </a:lnTo>
                  <a:lnTo>
                    <a:pt x="109" y="14"/>
                  </a:lnTo>
                  <a:lnTo>
                    <a:pt x="87"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7" name="Freeform 29">
              <a:extLst>
                <a:ext uri="{FF2B5EF4-FFF2-40B4-BE49-F238E27FC236}">
                  <a16:creationId xmlns:a16="http://schemas.microsoft.com/office/drawing/2014/main" id="{AC9193AA-58F8-4CB7-B321-E98B3613EB60}"/>
                </a:ext>
              </a:extLst>
            </p:cNvPr>
            <p:cNvSpPr>
              <a:spLocks/>
            </p:cNvSpPr>
            <p:nvPr/>
          </p:nvSpPr>
          <p:spPr bwMode="auto">
            <a:xfrm>
              <a:off x="2697" y="3657"/>
              <a:ext cx="142" cy="94"/>
            </a:xfrm>
            <a:custGeom>
              <a:avLst/>
              <a:gdLst>
                <a:gd name="T0" fmla="*/ 91 w 142"/>
                <a:gd name="T1" fmla="*/ 0 h 188"/>
                <a:gd name="T2" fmla="*/ 33 w 142"/>
                <a:gd name="T3" fmla="*/ 1 h 188"/>
                <a:gd name="T4" fmla="*/ 0 w 142"/>
                <a:gd name="T5" fmla="*/ 1 h 188"/>
                <a:gd name="T6" fmla="*/ 74 w 142"/>
                <a:gd name="T7" fmla="*/ 1 h 188"/>
                <a:gd name="T8" fmla="*/ 75 w 142"/>
                <a:gd name="T9" fmla="*/ 1 h 188"/>
                <a:gd name="T10" fmla="*/ 77 w 142"/>
                <a:gd name="T11" fmla="*/ 1 h 188"/>
                <a:gd name="T12" fmla="*/ 83 w 142"/>
                <a:gd name="T13" fmla="*/ 1 h 188"/>
                <a:gd name="T14" fmla="*/ 91 w 142"/>
                <a:gd name="T15" fmla="*/ 1 h 188"/>
                <a:gd name="T16" fmla="*/ 97 w 142"/>
                <a:gd name="T17" fmla="*/ 1 h 188"/>
                <a:gd name="T18" fmla="*/ 105 w 142"/>
                <a:gd name="T19" fmla="*/ 1 h 188"/>
                <a:gd name="T20" fmla="*/ 114 w 142"/>
                <a:gd name="T21" fmla="*/ 1 h 188"/>
                <a:gd name="T22" fmla="*/ 122 w 142"/>
                <a:gd name="T23" fmla="*/ 1 h 188"/>
                <a:gd name="T24" fmla="*/ 130 w 142"/>
                <a:gd name="T25" fmla="*/ 1 h 188"/>
                <a:gd name="T26" fmla="*/ 136 w 142"/>
                <a:gd name="T27" fmla="*/ 1 h 188"/>
                <a:gd name="T28" fmla="*/ 141 w 142"/>
                <a:gd name="T29" fmla="*/ 1 h 188"/>
                <a:gd name="T30" fmla="*/ 142 w 142"/>
                <a:gd name="T31" fmla="*/ 1 h 188"/>
                <a:gd name="T32" fmla="*/ 91 w 142"/>
                <a:gd name="T33" fmla="*/ 0 h 1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2"/>
                <a:gd name="T52" fmla="*/ 0 h 188"/>
                <a:gd name="T53" fmla="*/ 142 w 142"/>
                <a:gd name="T54" fmla="*/ 188 h 1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2" h="188">
                  <a:moveTo>
                    <a:pt x="91" y="0"/>
                  </a:moveTo>
                  <a:lnTo>
                    <a:pt x="33" y="58"/>
                  </a:lnTo>
                  <a:lnTo>
                    <a:pt x="0" y="166"/>
                  </a:lnTo>
                  <a:lnTo>
                    <a:pt x="74" y="188"/>
                  </a:lnTo>
                  <a:lnTo>
                    <a:pt x="75" y="171"/>
                  </a:lnTo>
                  <a:lnTo>
                    <a:pt x="77" y="131"/>
                  </a:lnTo>
                  <a:lnTo>
                    <a:pt x="83" y="90"/>
                  </a:lnTo>
                  <a:lnTo>
                    <a:pt x="91" y="67"/>
                  </a:lnTo>
                  <a:lnTo>
                    <a:pt x="97" y="63"/>
                  </a:lnTo>
                  <a:lnTo>
                    <a:pt x="105" y="54"/>
                  </a:lnTo>
                  <a:lnTo>
                    <a:pt x="114" y="45"/>
                  </a:lnTo>
                  <a:lnTo>
                    <a:pt x="122" y="35"/>
                  </a:lnTo>
                  <a:lnTo>
                    <a:pt x="130" y="26"/>
                  </a:lnTo>
                  <a:lnTo>
                    <a:pt x="136" y="18"/>
                  </a:lnTo>
                  <a:lnTo>
                    <a:pt x="141" y="12"/>
                  </a:lnTo>
                  <a:lnTo>
                    <a:pt x="142" y="10"/>
                  </a:lnTo>
                  <a:lnTo>
                    <a:pt x="91"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8" name="Freeform 30">
              <a:extLst>
                <a:ext uri="{FF2B5EF4-FFF2-40B4-BE49-F238E27FC236}">
                  <a16:creationId xmlns:a16="http://schemas.microsoft.com/office/drawing/2014/main" id="{E800FD3A-C2BA-42C8-BF4C-2D3FAF6D390C}"/>
                </a:ext>
              </a:extLst>
            </p:cNvPr>
            <p:cNvSpPr>
              <a:spLocks/>
            </p:cNvSpPr>
            <p:nvPr/>
          </p:nvSpPr>
          <p:spPr bwMode="auto">
            <a:xfrm>
              <a:off x="2943" y="3400"/>
              <a:ext cx="257" cy="83"/>
            </a:xfrm>
            <a:custGeom>
              <a:avLst/>
              <a:gdLst>
                <a:gd name="T0" fmla="*/ 77 w 257"/>
                <a:gd name="T1" fmla="*/ 0 h 167"/>
                <a:gd name="T2" fmla="*/ 0 w 257"/>
                <a:gd name="T3" fmla="*/ 0 h 167"/>
                <a:gd name="T4" fmla="*/ 51 w 257"/>
                <a:gd name="T5" fmla="*/ 0 h 167"/>
                <a:gd name="T6" fmla="*/ 179 w 257"/>
                <a:gd name="T7" fmla="*/ 0 h 167"/>
                <a:gd name="T8" fmla="*/ 257 w 257"/>
                <a:gd name="T9" fmla="*/ 0 h 167"/>
                <a:gd name="T10" fmla="*/ 225 w 257"/>
                <a:gd name="T11" fmla="*/ 0 h 167"/>
                <a:gd name="T12" fmla="*/ 77 w 257"/>
                <a:gd name="T13" fmla="*/ 0 h 167"/>
                <a:gd name="T14" fmla="*/ 0 60000 65536"/>
                <a:gd name="T15" fmla="*/ 0 60000 65536"/>
                <a:gd name="T16" fmla="*/ 0 60000 65536"/>
                <a:gd name="T17" fmla="*/ 0 60000 65536"/>
                <a:gd name="T18" fmla="*/ 0 60000 65536"/>
                <a:gd name="T19" fmla="*/ 0 60000 65536"/>
                <a:gd name="T20" fmla="*/ 0 60000 65536"/>
                <a:gd name="T21" fmla="*/ 0 w 257"/>
                <a:gd name="T22" fmla="*/ 0 h 167"/>
                <a:gd name="T23" fmla="*/ 257 w 257"/>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 h="167">
                  <a:moveTo>
                    <a:pt x="77" y="6"/>
                  </a:moveTo>
                  <a:lnTo>
                    <a:pt x="0" y="150"/>
                  </a:lnTo>
                  <a:lnTo>
                    <a:pt x="51" y="167"/>
                  </a:lnTo>
                  <a:lnTo>
                    <a:pt x="179" y="125"/>
                  </a:lnTo>
                  <a:lnTo>
                    <a:pt x="257" y="31"/>
                  </a:lnTo>
                  <a:lnTo>
                    <a:pt x="225" y="0"/>
                  </a:lnTo>
                  <a:lnTo>
                    <a:pt x="77" y="6"/>
                  </a:lnTo>
                  <a:close/>
                </a:path>
              </a:pathLst>
            </a:custGeom>
            <a:solidFill>
              <a:srgbClr val="EA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49" name="Freeform 31">
              <a:extLst>
                <a:ext uri="{FF2B5EF4-FFF2-40B4-BE49-F238E27FC236}">
                  <a16:creationId xmlns:a16="http://schemas.microsoft.com/office/drawing/2014/main" id="{86A6BA45-7281-4350-8F80-5E4FBA532D70}"/>
                </a:ext>
              </a:extLst>
            </p:cNvPr>
            <p:cNvSpPr>
              <a:spLocks/>
            </p:cNvSpPr>
            <p:nvPr/>
          </p:nvSpPr>
          <p:spPr bwMode="auto">
            <a:xfrm>
              <a:off x="3032" y="3428"/>
              <a:ext cx="90" cy="35"/>
            </a:xfrm>
            <a:custGeom>
              <a:avLst/>
              <a:gdLst>
                <a:gd name="T0" fmla="*/ 44 w 90"/>
                <a:gd name="T1" fmla="*/ 1 h 70"/>
                <a:gd name="T2" fmla="*/ 54 w 90"/>
                <a:gd name="T3" fmla="*/ 1 h 70"/>
                <a:gd name="T4" fmla="*/ 62 w 90"/>
                <a:gd name="T5" fmla="*/ 1 h 70"/>
                <a:gd name="T6" fmla="*/ 70 w 90"/>
                <a:gd name="T7" fmla="*/ 1 h 70"/>
                <a:gd name="T8" fmla="*/ 77 w 90"/>
                <a:gd name="T9" fmla="*/ 1 h 70"/>
                <a:gd name="T10" fmla="*/ 82 w 90"/>
                <a:gd name="T11" fmla="*/ 1 h 70"/>
                <a:gd name="T12" fmla="*/ 87 w 90"/>
                <a:gd name="T13" fmla="*/ 1 h 70"/>
                <a:gd name="T14" fmla="*/ 89 w 90"/>
                <a:gd name="T15" fmla="*/ 1 h 70"/>
                <a:gd name="T16" fmla="*/ 90 w 90"/>
                <a:gd name="T17" fmla="*/ 1 h 70"/>
                <a:gd name="T18" fmla="*/ 89 w 90"/>
                <a:gd name="T19" fmla="*/ 1 h 70"/>
                <a:gd name="T20" fmla="*/ 87 w 90"/>
                <a:gd name="T21" fmla="*/ 1 h 70"/>
                <a:gd name="T22" fmla="*/ 82 w 90"/>
                <a:gd name="T23" fmla="*/ 1 h 70"/>
                <a:gd name="T24" fmla="*/ 77 w 90"/>
                <a:gd name="T25" fmla="*/ 1 h 70"/>
                <a:gd name="T26" fmla="*/ 70 w 90"/>
                <a:gd name="T27" fmla="*/ 1 h 70"/>
                <a:gd name="T28" fmla="*/ 62 w 90"/>
                <a:gd name="T29" fmla="*/ 1 h 70"/>
                <a:gd name="T30" fmla="*/ 54 w 90"/>
                <a:gd name="T31" fmla="*/ 1 h 70"/>
                <a:gd name="T32" fmla="*/ 44 w 90"/>
                <a:gd name="T33" fmla="*/ 0 h 70"/>
                <a:gd name="T34" fmla="*/ 35 w 90"/>
                <a:gd name="T35" fmla="*/ 1 h 70"/>
                <a:gd name="T36" fmla="*/ 27 w 90"/>
                <a:gd name="T37" fmla="*/ 1 h 70"/>
                <a:gd name="T38" fmla="*/ 20 w 90"/>
                <a:gd name="T39" fmla="*/ 1 h 70"/>
                <a:gd name="T40" fmla="*/ 13 w 90"/>
                <a:gd name="T41" fmla="*/ 1 h 70"/>
                <a:gd name="T42" fmla="*/ 7 w 90"/>
                <a:gd name="T43" fmla="*/ 1 h 70"/>
                <a:gd name="T44" fmla="*/ 3 w 90"/>
                <a:gd name="T45" fmla="*/ 1 h 70"/>
                <a:gd name="T46" fmla="*/ 1 w 90"/>
                <a:gd name="T47" fmla="*/ 1 h 70"/>
                <a:gd name="T48" fmla="*/ 0 w 90"/>
                <a:gd name="T49" fmla="*/ 1 h 70"/>
                <a:gd name="T50" fmla="*/ 1 w 90"/>
                <a:gd name="T51" fmla="*/ 1 h 70"/>
                <a:gd name="T52" fmla="*/ 3 w 90"/>
                <a:gd name="T53" fmla="*/ 1 h 70"/>
                <a:gd name="T54" fmla="*/ 7 w 90"/>
                <a:gd name="T55" fmla="*/ 1 h 70"/>
                <a:gd name="T56" fmla="*/ 13 w 90"/>
                <a:gd name="T57" fmla="*/ 1 h 70"/>
                <a:gd name="T58" fmla="*/ 20 w 90"/>
                <a:gd name="T59" fmla="*/ 1 h 70"/>
                <a:gd name="T60" fmla="*/ 27 w 90"/>
                <a:gd name="T61" fmla="*/ 1 h 70"/>
                <a:gd name="T62" fmla="*/ 35 w 90"/>
                <a:gd name="T63" fmla="*/ 1 h 70"/>
                <a:gd name="T64" fmla="*/ 44 w 90"/>
                <a:gd name="T65" fmla="*/ 1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0"/>
                <a:gd name="T100" fmla="*/ 0 h 70"/>
                <a:gd name="T101" fmla="*/ 90 w 90"/>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0" h="70">
                  <a:moveTo>
                    <a:pt x="44" y="70"/>
                  </a:moveTo>
                  <a:lnTo>
                    <a:pt x="54" y="69"/>
                  </a:lnTo>
                  <a:lnTo>
                    <a:pt x="62" y="68"/>
                  </a:lnTo>
                  <a:lnTo>
                    <a:pt x="70" y="64"/>
                  </a:lnTo>
                  <a:lnTo>
                    <a:pt x="77" y="60"/>
                  </a:lnTo>
                  <a:lnTo>
                    <a:pt x="82" y="54"/>
                  </a:lnTo>
                  <a:lnTo>
                    <a:pt x="87" y="48"/>
                  </a:lnTo>
                  <a:lnTo>
                    <a:pt x="89" y="41"/>
                  </a:lnTo>
                  <a:lnTo>
                    <a:pt x="90" y="34"/>
                  </a:lnTo>
                  <a:lnTo>
                    <a:pt x="89" y="27"/>
                  </a:lnTo>
                  <a:lnTo>
                    <a:pt x="87" y="22"/>
                  </a:lnTo>
                  <a:lnTo>
                    <a:pt x="82" y="15"/>
                  </a:lnTo>
                  <a:lnTo>
                    <a:pt x="77" y="10"/>
                  </a:lnTo>
                  <a:lnTo>
                    <a:pt x="70" y="5"/>
                  </a:lnTo>
                  <a:lnTo>
                    <a:pt x="62" y="2"/>
                  </a:lnTo>
                  <a:lnTo>
                    <a:pt x="54" y="1"/>
                  </a:lnTo>
                  <a:lnTo>
                    <a:pt x="44" y="0"/>
                  </a:lnTo>
                  <a:lnTo>
                    <a:pt x="35" y="1"/>
                  </a:lnTo>
                  <a:lnTo>
                    <a:pt x="27" y="2"/>
                  </a:lnTo>
                  <a:lnTo>
                    <a:pt x="20" y="5"/>
                  </a:lnTo>
                  <a:lnTo>
                    <a:pt x="13" y="10"/>
                  </a:lnTo>
                  <a:lnTo>
                    <a:pt x="7" y="15"/>
                  </a:lnTo>
                  <a:lnTo>
                    <a:pt x="3" y="22"/>
                  </a:lnTo>
                  <a:lnTo>
                    <a:pt x="1" y="27"/>
                  </a:lnTo>
                  <a:lnTo>
                    <a:pt x="0" y="34"/>
                  </a:lnTo>
                  <a:lnTo>
                    <a:pt x="1" y="41"/>
                  </a:lnTo>
                  <a:lnTo>
                    <a:pt x="3" y="48"/>
                  </a:lnTo>
                  <a:lnTo>
                    <a:pt x="7" y="54"/>
                  </a:lnTo>
                  <a:lnTo>
                    <a:pt x="13" y="60"/>
                  </a:lnTo>
                  <a:lnTo>
                    <a:pt x="20" y="64"/>
                  </a:lnTo>
                  <a:lnTo>
                    <a:pt x="27" y="68"/>
                  </a:lnTo>
                  <a:lnTo>
                    <a:pt x="35" y="69"/>
                  </a:lnTo>
                  <a:lnTo>
                    <a:pt x="44" y="70"/>
                  </a:lnTo>
                  <a:close/>
                </a:path>
              </a:pathLst>
            </a:custGeom>
            <a:solidFill>
              <a:srgbClr val="A3F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0" name="Freeform 32">
              <a:extLst>
                <a:ext uri="{FF2B5EF4-FFF2-40B4-BE49-F238E27FC236}">
                  <a16:creationId xmlns:a16="http://schemas.microsoft.com/office/drawing/2014/main" id="{08776505-8DC9-4EA5-B616-3FE4CBFE8043}"/>
                </a:ext>
              </a:extLst>
            </p:cNvPr>
            <p:cNvSpPr>
              <a:spLocks/>
            </p:cNvSpPr>
            <p:nvPr/>
          </p:nvSpPr>
          <p:spPr bwMode="auto">
            <a:xfrm>
              <a:off x="2505" y="2837"/>
              <a:ext cx="617" cy="185"/>
            </a:xfrm>
            <a:custGeom>
              <a:avLst/>
              <a:gdLst>
                <a:gd name="T0" fmla="*/ 473 w 617"/>
                <a:gd name="T1" fmla="*/ 1 h 369"/>
                <a:gd name="T2" fmla="*/ 456 w 617"/>
                <a:gd name="T3" fmla="*/ 1 h 369"/>
                <a:gd name="T4" fmla="*/ 449 w 617"/>
                <a:gd name="T5" fmla="*/ 1 h 369"/>
                <a:gd name="T6" fmla="*/ 394 w 617"/>
                <a:gd name="T7" fmla="*/ 1 h 369"/>
                <a:gd name="T8" fmla="*/ 330 w 617"/>
                <a:gd name="T9" fmla="*/ 1 h 369"/>
                <a:gd name="T10" fmla="*/ 270 w 617"/>
                <a:gd name="T11" fmla="*/ 1 h 369"/>
                <a:gd name="T12" fmla="*/ 218 w 617"/>
                <a:gd name="T13" fmla="*/ 1 h 369"/>
                <a:gd name="T14" fmla="*/ 169 w 617"/>
                <a:gd name="T15" fmla="*/ 1 h 369"/>
                <a:gd name="T16" fmla="*/ 135 w 617"/>
                <a:gd name="T17" fmla="*/ 1 h 369"/>
                <a:gd name="T18" fmla="*/ 126 w 617"/>
                <a:gd name="T19" fmla="*/ 1 h 369"/>
                <a:gd name="T20" fmla="*/ 118 w 617"/>
                <a:gd name="T21" fmla="*/ 1 h 369"/>
                <a:gd name="T22" fmla="*/ 89 w 617"/>
                <a:gd name="T23" fmla="*/ 1 h 369"/>
                <a:gd name="T24" fmla="*/ 53 w 617"/>
                <a:gd name="T25" fmla="*/ 1 h 369"/>
                <a:gd name="T26" fmla="*/ 34 w 617"/>
                <a:gd name="T27" fmla="*/ 1 h 369"/>
                <a:gd name="T28" fmla="*/ 57 w 617"/>
                <a:gd name="T29" fmla="*/ 1 h 369"/>
                <a:gd name="T30" fmla="*/ 135 w 617"/>
                <a:gd name="T31" fmla="*/ 1 h 369"/>
                <a:gd name="T32" fmla="*/ 203 w 617"/>
                <a:gd name="T33" fmla="*/ 1 h 369"/>
                <a:gd name="T34" fmla="*/ 236 w 617"/>
                <a:gd name="T35" fmla="*/ 1 h 369"/>
                <a:gd name="T36" fmla="*/ 279 w 617"/>
                <a:gd name="T37" fmla="*/ 1 h 369"/>
                <a:gd name="T38" fmla="*/ 323 w 617"/>
                <a:gd name="T39" fmla="*/ 1 h 369"/>
                <a:gd name="T40" fmla="*/ 379 w 617"/>
                <a:gd name="T41" fmla="*/ 1 h 369"/>
                <a:gd name="T42" fmla="*/ 428 w 617"/>
                <a:gd name="T43" fmla="*/ 1 h 369"/>
                <a:gd name="T44" fmla="*/ 483 w 617"/>
                <a:gd name="T45" fmla="*/ 1 h 369"/>
                <a:gd name="T46" fmla="*/ 528 w 617"/>
                <a:gd name="T47" fmla="*/ 1 h 369"/>
                <a:gd name="T48" fmla="*/ 569 w 617"/>
                <a:gd name="T49" fmla="*/ 1 h 369"/>
                <a:gd name="T50" fmla="*/ 565 w 617"/>
                <a:gd name="T51" fmla="*/ 1 h 369"/>
                <a:gd name="T52" fmla="*/ 509 w 617"/>
                <a:gd name="T53" fmla="*/ 1 h 369"/>
                <a:gd name="T54" fmla="*/ 460 w 617"/>
                <a:gd name="T55" fmla="*/ 1 h 369"/>
                <a:gd name="T56" fmla="*/ 477 w 617"/>
                <a:gd name="T57" fmla="*/ 1 h 369"/>
                <a:gd name="T58" fmla="*/ 563 w 617"/>
                <a:gd name="T59" fmla="*/ 1 h 369"/>
                <a:gd name="T60" fmla="*/ 617 w 617"/>
                <a:gd name="T61" fmla="*/ 1 h 369"/>
                <a:gd name="T62" fmla="*/ 602 w 617"/>
                <a:gd name="T63" fmla="*/ 1 h 369"/>
                <a:gd name="T64" fmla="*/ 570 w 617"/>
                <a:gd name="T65" fmla="*/ 1 h 369"/>
                <a:gd name="T66" fmla="*/ 537 w 617"/>
                <a:gd name="T67" fmla="*/ 1 h 369"/>
                <a:gd name="T68" fmla="*/ 493 w 617"/>
                <a:gd name="T69" fmla="*/ 1 h 369"/>
                <a:gd name="T70" fmla="*/ 453 w 617"/>
                <a:gd name="T71" fmla="*/ 1 h 369"/>
                <a:gd name="T72" fmla="*/ 431 w 617"/>
                <a:gd name="T73" fmla="*/ 1 h 369"/>
                <a:gd name="T74" fmla="*/ 415 w 617"/>
                <a:gd name="T75" fmla="*/ 1 h 369"/>
                <a:gd name="T76" fmla="*/ 391 w 617"/>
                <a:gd name="T77" fmla="*/ 1 h 369"/>
                <a:gd name="T78" fmla="*/ 287 w 617"/>
                <a:gd name="T79" fmla="*/ 1 h 369"/>
                <a:gd name="T80" fmla="*/ 226 w 617"/>
                <a:gd name="T81" fmla="*/ 1 h 369"/>
                <a:gd name="T82" fmla="*/ 173 w 617"/>
                <a:gd name="T83" fmla="*/ 1 h 369"/>
                <a:gd name="T84" fmla="*/ 151 w 617"/>
                <a:gd name="T85" fmla="*/ 1 h 369"/>
                <a:gd name="T86" fmla="*/ 127 w 617"/>
                <a:gd name="T87" fmla="*/ 1 h 369"/>
                <a:gd name="T88" fmla="*/ 100 w 617"/>
                <a:gd name="T89" fmla="*/ 1 h 369"/>
                <a:gd name="T90" fmla="*/ 59 w 617"/>
                <a:gd name="T91" fmla="*/ 1 h 369"/>
                <a:gd name="T92" fmla="*/ 15 w 617"/>
                <a:gd name="T93" fmla="*/ 1 h 369"/>
                <a:gd name="T94" fmla="*/ 5 w 617"/>
                <a:gd name="T95" fmla="*/ 1 h 369"/>
                <a:gd name="T96" fmla="*/ 41 w 617"/>
                <a:gd name="T97" fmla="*/ 1 h 369"/>
                <a:gd name="T98" fmla="*/ 77 w 617"/>
                <a:gd name="T99" fmla="*/ 1 h 369"/>
                <a:gd name="T100" fmla="*/ 101 w 617"/>
                <a:gd name="T101" fmla="*/ 1 h 369"/>
                <a:gd name="T102" fmla="*/ 119 w 617"/>
                <a:gd name="T103" fmla="*/ 1 h 369"/>
                <a:gd name="T104" fmla="*/ 144 w 617"/>
                <a:gd name="T105" fmla="*/ 1 h 369"/>
                <a:gd name="T106" fmla="*/ 166 w 617"/>
                <a:gd name="T107" fmla="*/ 1 h 369"/>
                <a:gd name="T108" fmla="*/ 196 w 617"/>
                <a:gd name="T109" fmla="*/ 1 h 369"/>
                <a:gd name="T110" fmla="*/ 227 w 617"/>
                <a:gd name="T111" fmla="*/ 1 h 369"/>
                <a:gd name="T112" fmla="*/ 267 w 617"/>
                <a:gd name="T113" fmla="*/ 1 h 369"/>
                <a:gd name="T114" fmla="*/ 323 w 617"/>
                <a:gd name="T115" fmla="*/ 1 h 369"/>
                <a:gd name="T116" fmla="*/ 433 w 617"/>
                <a:gd name="T117" fmla="*/ 1 h 369"/>
                <a:gd name="T118" fmla="*/ 480 w 617"/>
                <a:gd name="T119" fmla="*/ 1 h 3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17"/>
                <a:gd name="T181" fmla="*/ 0 h 369"/>
                <a:gd name="T182" fmla="*/ 617 w 617"/>
                <a:gd name="T183" fmla="*/ 369 h 3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17" h="369">
                  <a:moveTo>
                    <a:pt x="483" y="131"/>
                  </a:moveTo>
                  <a:lnTo>
                    <a:pt x="477" y="132"/>
                  </a:lnTo>
                  <a:lnTo>
                    <a:pt x="473" y="131"/>
                  </a:lnTo>
                  <a:lnTo>
                    <a:pt x="467" y="128"/>
                  </a:lnTo>
                  <a:lnTo>
                    <a:pt x="461" y="128"/>
                  </a:lnTo>
                  <a:lnTo>
                    <a:pt x="456" y="121"/>
                  </a:lnTo>
                  <a:lnTo>
                    <a:pt x="454" y="113"/>
                  </a:lnTo>
                  <a:lnTo>
                    <a:pt x="453" y="105"/>
                  </a:lnTo>
                  <a:lnTo>
                    <a:pt x="449" y="98"/>
                  </a:lnTo>
                  <a:lnTo>
                    <a:pt x="431" y="76"/>
                  </a:lnTo>
                  <a:lnTo>
                    <a:pt x="413" y="59"/>
                  </a:lnTo>
                  <a:lnTo>
                    <a:pt x="394" y="44"/>
                  </a:lnTo>
                  <a:lnTo>
                    <a:pt x="373" y="34"/>
                  </a:lnTo>
                  <a:lnTo>
                    <a:pt x="352" y="26"/>
                  </a:lnTo>
                  <a:lnTo>
                    <a:pt x="330" y="20"/>
                  </a:lnTo>
                  <a:lnTo>
                    <a:pt x="308" y="17"/>
                  </a:lnTo>
                  <a:lnTo>
                    <a:pt x="287" y="15"/>
                  </a:lnTo>
                  <a:lnTo>
                    <a:pt x="270" y="17"/>
                  </a:lnTo>
                  <a:lnTo>
                    <a:pt x="254" y="21"/>
                  </a:lnTo>
                  <a:lnTo>
                    <a:pt x="235" y="28"/>
                  </a:lnTo>
                  <a:lnTo>
                    <a:pt x="218" y="37"/>
                  </a:lnTo>
                  <a:lnTo>
                    <a:pt x="200" y="49"/>
                  </a:lnTo>
                  <a:lnTo>
                    <a:pt x="183" y="61"/>
                  </a:lnTo>
                  <a:lnTo>
                    <a:pt x="169" y="76"/>
                  </a:lnTo>
                  <a:lnTo>
                    <a:pt x="159" y="93"/>
                  </a:lnTo>
                  <a:lnTo>
                    <a:pt x="145" y="112"/>
                  </a:lnTo>
                  <a:lnTo>
                    <a:pt x="135" y="135"/>
                  </a:lnTo>
                  <a:lnTo>
                    <a:pt x="129" y="158"/>
                  </a:lnTo>
                  <a:lnTo>
                    <a:pt x="126" y="182"/>
                  </a:lnTo>
                  <a:lnTo>
                    <a:pt x="126" y="193"/>
                  </a:lnTo>
                  <a:lnTo>
                    <a:pt x="126" y="215"/>
                  </a:lnTo>
                  <a:lnTo>
                    <a:pt x="122" y="239"/>
                  </a:lnTo>
                  <a:lnTo>
                    <a:pt x="118" y="252"/>
                  </a:lnTo>
                  <a:lnTo>
                    <a:pt x="109" y="267"/>
                  </a:lnTo>
                  <a:lnTo>
                    <a:pt x="100" y="280"/>
                  </a:lnTo>
                  <a:lnTo>
                    <a:pt x="89" y="293"/>
                  </a:lnTo>
                  <a:lnTo>
                    <a:pt x="79" y="306"/>
                  </a:lnTo>
                  <a:lnTo>
                    <a:pt x="66" y="318"/>
                  </a:lnTo>
                  <a:lnTo>
                    <a:pt x="53" y="329"/>
                  </a:lnTo>
                  <a:lnTo>
                    <a:pt x="41" y="340"/>
                  </a:lnTo>
                  <a:lnTo>
                    <a:pt x="28" y="352"/>
                  </a:lnTo>
                  <a:lnTo>
                    <a:pt x="34" y="356"/>
                  </a:lnTo>
                  <a:lnTo>
                    <a:pt x="41" y="358"/>
                  </a:lnTo>
                  <a:lnTo>
                    <a:pt x="50" y="356"/>
                  </a:lnTo>
                  <a:lnTo>
                    <a:pt x="57" y="356"/>
                  </a:lnTo>
                  <a:lnTo>
                    <a:pt x="81" y="348"/>
                  </a:lnTo>
                  <a:lnTo>
                    <a:pt x="108" y="336"/>
                  </a:lnTo>
                  <a:lnTo>
                    <a:pt x="135" y="320"/>
                  </a:lnTo>
                  <a:lnTo>
                    <a:pt x="161" y="301"/>
                  </a:lnTo>
                  <a:lnTo>
                    <a:pt x="185" y="284"/>
                  </a:lnTo>
                  <a:lnTo>
                    <a:pt x="203" y="268"/>
                  </a:lnTo>
                  <a:lnTo>
                    <a:pt x="216" y="257"/>
                  </a:lnTo>
                  <a:lnTo>
                    <a:pt x="222" y="253"/>
                  </a:lnTo>
                  <a:lnTo>
                    <a:pt x="236" y="248"/>
                  </a:lnTo>
                  <a:lnTo>
                    <a:pt x="250" y="244"/>
                  </a:lnTo>
                  <a:lnTo>
                    <a:pt x="265" y="240"/>
                  </a:lnTo>
                  <a:lnTo>
                    <a:pt x="279" y="238"/>
                  </a:lnTo>
                  <a:lnTo>
                    <a:pt x="293" y="235"/>
                  </a:lnTo>
                  <a:lnTo>
                    <a:pt x="308" y="234"/>
                  </a:lnTo>
                  <a:lnTo>
                    <a:pt x="323" y="233"/>
                  </a:lnTo>
                  <a:lnTo>
                    <a:pt x="339" y="233"/>
                  </a:lnTo>
                  <a:lnTo>
                    <a:pt x="360" y="235"/>
                  </a:lnTo>
                  <a:lnTo>
                    <a:pt x="379" y="232"/>
                  </a:lnTo>
                  <a:lnTo>
                    <a:pt x="395" y="226"/>
                  </a:lnTo>
                  <a:lnTo>
                    <a:pt x="411" y="217"/>
                  </a:lnTo>
                  <a:lnTo>
                    <a:pt x="428" y="208"/>
                  </a:lnTo>
                  <a:lnTo>
                    <a:pt x="446" y="200"/>
                  </a:lnTo>
                  <a:lnTo>
                    <a:pt x="463" y="195"/>
                  </a:lnTo>
                  <a:lnTo>
                    <a:pt x="483" y="194"/>
                  </a:lnTo>
                  <a:lnTo>
                    <a:pt x="497" y="193"/>
                  </a:lnTo>
                  <a:lnTo>
                    <a:pt x="513" y="191"/>
                  </a:lnTo>
                  <a:lnTo>
                    <a:pt x="528" y="187"/>
                  </a:lnTo>
                  <a:lnTo>
                    <a:pt x="544" y="184"/>
                  </a:lnTo>
                  <a:lnTo>
                    <a:pt x="557" y="181"/>
                  </a:lnTo>
                  <a:lnTo>
                    <a:pt x="569" y="178"/>
                  </a:lnTo>
                  <a:lnTo>
                    <a:pt x="577" y="177"/>
                  </a:lnTo>
                  <a:lnTo>
                    <a:pt x="580" y="176"/>
                  </a:lnTo>
                  <a:lnTo>
                    <a:pt x="565" y="176"/>
                  </a:lnTo>
                  <a:lnTo>
                    <a:pt x="549" y="173"/>
                  </a:lnTo>
                  <a:lnTo>
                    <a:pt x="529" y="170"/>
                  </a:lnTo>
                  <a:lnTo>
                    <a:pt x="509" y="165"/>
                  </a:lnTo>
                  <a:lnTo>
                    <a:pt x="490" y="161"/>
                  </a:lnTo>
                  <a:lnTo>
                    <a:pt x="473" y="156"/>
                  </a:lnTo>
                  <a:lnTo>
                    <a:pt x="460" y="151"/>
                  </a:lnTo>
                  <a:lnTo>
                    <a:pt x="453" y="148"/>
                  </a:lnTo>
                  <a:lnTo>
                    <a:pt x="460" y="147"/>
                  </a:lnTo>
                  <a:lnTo>
                    <a:pt x="477" y="147"/>
                  </a:lnTo>
                  <a:lnTo>
                    <a:pt x="503" y="149"/>
                  </a:lnTo>
                  <a:lnTo>
                    <a:pt x="533" y="150"/>
                  </a:lnTo>
                  <a:lnTo>
                    <a:pt x="563" y="152"/>
                  </a:lnTo>
                  <a:lnTo>
                    <a:pt x="589" y="155"/>
                  </a:lnTo>
                  <a:lnTo>
                    <a:pt x="609" y="157"/>
                  </a:lnTo>
                  <a:lnTo>
                    <a:pt x="617" y="158"/>
                  </a:lnTo>
                  <a:lnTo>
                    <a:pt x="616" y="163"/>
                  </a:lnTo>
                  <a:lnTo>
                    <a:pt x="610" y="169"/>
                  </a:lnTo>
                  <a:lnTo>
                    <a:pt x="602" y="176"/>
                  </a:lnTo>
                  <a:lnTo>
                    <a:pt x="592" y="182"/>
                  </a:lnTo>
                  <a:lnTo>
                    <a:pt x="581" y="188"/>
                  </a:lnTo>
                  <a:lnTo>
                    <a:pt x="570" y="194"/>
                  </a:lnTo>
                  <a:lnTo>
                    <a:pt x="560" y="200"/>
                  </a:lnTo>
                  <a:lnTo>
                    <a:pt x="552" y="203"/>
                  </a:lnTo>
                  <a:lnTo>
                    <a:pt x="537" y="204"/>
                  </a:lnTo>
                  <a:lnTo>
                    <a:pt x="522" y="207"/>
                  </a:lnTo>
                  <a:lnTo>
                    <a:pt x="508" y="210"/>
                  </a:lnTo>
                  <a:lnTo>
                    <a:pt x="493" y="214"/>
                  </a:lnTo>
                  <a:lnTo>
                    <a:pt x="478" y="219"/>
                  </a:lnTo>
                  <a:lnTo>
                    <a:pt x="466" y="225"/>
                  </a:lnTo>
                  <a:lnTo>
                    <a:pt x="453" y="232"/>
                  </a:lnTo>
                  <a:lnTo>
                    <a:pt x="440" y="239"/>
                  </a:lnTo>
                  <a:lnTo>
                    <a:pt x="436" y="242"/>
                  </a:lnTo>
                  <a:lnTo>
                    <a:pt x="431" y="245"/>
                  </a:lnTo>
                  <a:lnTo>
                    <a:pt x="427" y="247"/>
                  </a:lnTo>
                  <a:lnTo>
                    <a:pt x="421" y="249"/>
                  </a:lnTo>
                  <a:lnTo>
                    <a:pt x="415" y="252"/>
                  </a:lnTo>
                  <a:lnTo>
                    <a:pt x="408" y="253"/>
                  </a:lnTo>
                  <a:lnTo>
                    <a:pt x="401" y="254"/>
                  </a:lnTo>
                  <a:lnTo>
                    <a:pt x="391" y="254"/>
                  </a:lnTo>
                  <a:lnTo>
                    <a:pt x="333" y="250"/>
                  </a:lnTo>
                  <a:lnTo>
                    <a:pt x="309" y="250"/>
                  </a:lnTo>
                  <a:lnTo>
                    <a:pt x="287" y="254"/>
                  </a:lnTo>
                  <a:lnTo>
                    <a:pt x="266" y="260"/>
                  </a:lnTo>
                  <a:lnTo>
                    <a:pt x="246" y="268"/>
                  </a:lnTo>
                  <a:lnTo>
                    <a:pt x="226" y="278"/>
                  </a:lnTo>
                  <a:lnTo>
                    <a:pt x="207" y="290"/>
                  </a:lnTo>
                  <a:lnTo>
                    <a:pt x="189" y="302"/>
                  </a:lnTo>
                  <a:lnTo>
                    <a:pt x="173" y="315"/>
                  </a:lnTo>
                  <a:lnTo>
                    <a:pt x="166" y="320"/>
                  </a:lnTo>
                  <a:lnTo>
                    <a:pt x="158" y="324"/>
                  </a:lnTo>
                  <a:lnTo>
                    <a:pt x="151" y="328"/>
                  </a:lnTo>
                  <a:lnTo>
                    <a:pt x="142" y="332"/>
                  </a:lnTo>
                  <a:lnTo>
                    <a:pt x="135" y="336"/>
                  </a:lnTo>
                  <a:lnTo>
                    <a:pt x="127" y="340"/>
                  </a:lnTo>
                  <a:lnTo>
                    <a:pt x="120" y="344"/>
                  </a:lnTo>
                  <a:lnTo>
                    <a:pt x="112" y="348"/>
                  </a:lnTo>
                  <a:lnTo>
                    <a:pt x="100" y="355"/>
                  </a:lnTo>
                  <a:lnTo>
                    <a:pt x="87" y="360"/>
                  </a:lnTo>
                  <a:lnTo>
                    <a:pt x="73" y="365"/>
                  </a:lnTo>
                  <a:lnTo>
                    <a:pt x="59" y="368"/>
                  </a:lnTo>
                  <a:lnTo>
                    <a:pt x="45" y="369"/>
                  </a:lnTo>
                  <a:lnTo>
                    <a:pt x="30" y="369"/>
                  </a:lnTo>
                  <a:lnTo>
                    <a:pt x="15" y="367"/>
                  </a:lnTo>
                  <a:lnTo>
                    <a:pt x="1" y="362"/>
                  </a:lnTo>
                  <a:lnTo>
                    <a:pt x="0" y="354"/>
                  </a:lnTo>
                  <a:lnTo>
                    <a:pt x="5" y="345"/>
                  </a:lnTo>
                  <a:lnTo>
                    <a:pt x="14" y="335"/>
                  </a:lnTo>
                  <a:lnTo>
                    <a:pt x="27" y="323"/>
                  </a:lnTo>
                  <a:lnTo>
                    <a:pt x="41" y="312"/>
                  </a:lnTo>
                  <a:lnTo>
                    <a:pt x="55" y="299"/>
                  </a:lnTo>
                  <a:lnTo>
                    <a:pt x="67" y="285"/>
                  </a:lnTo>
                  <a:lnTo>
                    <a:pt x="77" y="272"/>
                  </a:lnTo>
                  <a:lnTo>
                    <a:pt x="88" y="245"/>
                  </a:lnTo>
                  <a:lnTo>
                    <a:pt x="97" y="218"/>
                  </a:lnTo>
                  <a:lnTo>
                    <a:pt x="101" y="191"/>
                  </a:lnTo>
                  <a:lnTo>
                    <a:pt x="107" y="159"/>
                  </a:lnTo>
                  <a:lnTo>
                    <a:pt x="112" y="140"/>
                  </a:lnTo>
                  <a:lnTo>
                    <a:pt x="119" y="123"/>
                  </a:lnTo>
                  <a:lnTo>
                    <a:pt x="127" y="106"/>
                  </a:lnTo>
                  <a:lnTo>
                    <a:pt x="135" y="91"/>
                  </a:lnTo>
                  <a:lnTo>
                    <a:pt x="144" y="80"/>
                  </a:lnTo>
                  <a:lnTo>
                    <a:pt x="151" y="71"/>
                  </a:lnTo>
                  <a:lnTo>
                    <a:pt x="158" y="63"/>
                  </a:lnTo>
                  <a:lnTo>
                    <a:pt x="166" y="55"/>
                  </a:lnTo>
                  <a:lnTo>
                    <a:pt x="175" y="48"/>
                  </a:lnTo>
                  <a:lnTo>
                    <a:pt x="185" y="41"/>
                  </a:lnTo>
                  <a:lnTo>
                    <a:pt x="196" y="34"/>
                  </a:lnTo>
                  <a:lnTo>
                    <a:pt x="209" y="27"/>
                  </a:lnTo>
                  <a:lnTo>
                    <a:pt x="218" y="22"/>
                  </a:lnTo>
                  <a:lnTo>
                    <a:pt x="227" y="18"/>
                  </a:lnTo>
                  <a:lnTo>
                    <a:pt x="239" y="12"/>
                  </a:lnTo>
                  <a:lnTo>
                    <a:pt x="252" y="7"/>
                  </a:lnTo>
                  <a:lnTo>
                    <a:pt x="267" y="4"/>
                  </a:lnTo>
                  <a:lnTo>
                    <a:pt x="283" y="2"/>
                  </a:lnTo>
                  <a:lnTo>
                    <a:pt x="302" y="0"/>
                  </a:lnTo>
                  <a:lnTo>
                    <a:pt x="323" y="3"/>
                  </a:lnTo>
                  <a:lnTo>
                    <a:pt x="368" y="15"/>
                  </a:lnTo>
                  <a:lnTo>
                    <a:pt x="404" y="33"/>
                  </a:lnTo>
                  <a:lnTo>
                    <a:pt x="433" y="53"/>
                  </a:lnTo>
                  <a:lnTo>
                    <a:pt x="455" y="74"/>
                  </a:lnTo>
                  <a:lnTo>
                    <a:pt x="470" y="94"/>
                  </a:lnTo>
                  <a:lnTo>
                    <a:pt x="480" y="111"/>
                  </a:lnTo>
                  <a:lnTo>
                    <a:pt x="483" y="124"/>
                  </a:lnTo>
                  <a:lnTo>
                    <a:pt x="483" y="1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1" name="Freeform 33">
              <a:extLst>
                <a:ext uri="{FF2B5EF4-FFF2-40B4-BE49-F238E27FC236}">
                  <a16:creationId xmlns:a16="http://schemas.microsoft.com/office/drawing/2014/main" id="{3A2DDCFE-18EB-4D1A-9A36-7FD425184044}"/>
                </a:ext>
              </a:extLst>
            </p:cNvPr>
            <p:cNvSpPr>
              <a:spLocks/>
            </p:cNvSpPr>
            <p:nvPr/>
          </p:nvSpPr>
          <p:spPr bwMode="auto">
            <a:xfrm>
              <a:off x="2714" y="2852"/>
              <a:ext cx="71" cy="72"/>
            </a:xfrm>
            <a:custGeom>
              <a:avLst/>
              <a:gdLst>
                <a:gd name="T0" fmla="*/ 39 w 71"/>
                <a:gd name="T1" fmla="*/ 0 h 145"/>
                <a:gd name="T2" fmla="*/ 29 w 71"/>
                <a:gd name="T3" fmla="*/ 0 h 145"/>
                <a:gd name="T4" fmla="*/ 23 w 71"/>
                <a:gd name="T5" fmla="*/ 0 h 145"/>
                <a:gd name="T6" fmla="*/ 19 w 71"/>
                <a:gd name="T7" fmla="*/ 0 h 145"/>
                <a:gd name="T8" fmla="*/ 19 w 71"/>
                <a:gd name="T9" fmla="*/ 0 h 145"/>
                <a:gd name="T10" fmla="*/ 14 w 71"/>
                <a:gd name="T11" fmla="*/ 0 h 145"/>
                <a:gd name="T12" fmla="*/ 11 w 71"/>
                <a:gd name="T13" fmla="*/ 0 h 145"/>
                <a:gd name="T14" fmla="*/ 6 w 71"/>
                <a:gd name="T15" fmla="*/ 0 h 145"/>
                <a:gd name="T16" fmla="*/ 3 w 71"/>
                <a:gd name="T17" fmla="*/ 0 h 145"/>
                <a:gd name="T18" fmla="*/ 0 w 71"/>
                <a:gd name="T19" fmla="*/ 0 h 145"/>
                <a:gd name="T20" fmla="*/ 3 w 71"/>
                <a:gd name="T21" fmla="*/ 0 h 145"/>
                <a:gd name="T22" fmla="*/ 10 w 71"/>
                <a:gd name="T23" fmla="*/ 0 h 145"/>
                <a:gd name="T24" fmla="*/ 19 w 71"/>
                <a:gd name="T25" fmla="*/ 0 h 145"/>
                <a:gd name="T26" fmla="*/ 24 w 71"/>
                <a:gd name="T27" fmla="*/ 0 h 145"/>
                <a:gd name="T28" fmla="*/ 30 w 71"/>
                <a:gd name="T29" fmla="*/ 0 h 145"/>
                <a:gd name="T30" fmla="*/ 36 w 71"/>
                <a:gd name="T31" fmla="*/ 0 h 145"/>
                <a:gd name="T32" fmla="*/ 41 w 71"/>
                <a:gd name="T33" fmla="*/ 0 h 145"/>
                <a:gd name="T34" fmla="*/ 49 w 71"/>
                <a:gd name="T35" fmla="*/ 0 h 145"/>
                <a:gd name="T36" fmla="*/ 56 w 71"/>
                <a:gd name="T37" fmla="*/ 0 h 145"/>
                <a:gd name="T38" fmla="*/ 63 w 71"/>
                <a:gd name="T39" fmla="*/ 0 h 145"/>
                <a:gd name="T40" fmla="*/ 71 w 71"/>
                <a:gd name="T41" fmla="*/ 0 h 145"/>
                <a:gd name="T42" fmla="*/ 67 w 71"/>
                <a:gd name="T43" fmla="*/ 0 h 145"/>
                <a:gd name="T44" fmla="*/ 59 w 71"/>
                <a:gd name="T45" fmla="*/ 0 h 145"/>
                <a:gd name="T46" fmla="*/ 49 w 71"/>
                <a:gd name="T47" fmla="*/ 0 h 145"/>
                <a:gd name="T48" fmla="*/ 39 w 71"/>
                <a:gd name="T49" fmla="*/ 0 h 14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145"/>
                <a:gd name="T77" fmla="*/ 71 w 71"/>
                <a:gd name="T78" fmla="*/ 145 h 14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145">
                  <a:moveTo>
                    <a:pt x="39" y="44"/>
                  </a:moveTo>
                  <a:lnTo>
                    <a:pt x="29" y="67"/>
                  </a:lnTo>
                  <a:lnTo>
                    <a:pt x="23" y="90"/>
                  </a:lnTo>
                  <a:lnTo>
                    <a:pt x="19" y="114"/>
                  </a:lnTo>
                  <a:lnTo>
                    <a:pt x="19" y="138"/>
                  </a:lnTo>
                  <a:lnTo>
                    <a:pt x="14" y="141"/>
                  </a:lnTo>
                  <a:lnTo>
                    <a:pt x="11" y="142"/>
                  </a:lnTo>
                  <a:lnTo>
                    <a:pt x="6" y="143"/>
                  </a:lnTo>
                  <a:lnTo>
                    <a:pt x="3" y="145"/>
                  </a:lnTo>
                  <a:lnTo>
                    <a:pt x="0" y="122"/>
                  </a:lnTo>
                  <a:lnTo>
                    <a:pt x="3" y="98"/>
                  </a:lnTo>
                  <a:lnTo>
                    <a:pt x="10" y="74"/>
                  </a:lnTo>
                  <a:lnTo>
                    <a:pt x="19" y="52"/>
                  </a:lnTo>
                  <a:lnTo>
                    <a:pt x="24" y="44"/>
                  </a:lnTo>
                  <a:lnTo>
                    <a:pt x="30" y="37"/>
                  </a:lnTo>
                  <a:lnTo>
                    <a:pt x="36" y="29"/>
                  </a:lnTo>
                  <a:lnTo>
                    <a:pt x="41" y="22"/>
                  </a:lnTo>
                  <a:lnTo>
                    <a:pt x="49" y="15"/>
                  </a:lnTo>
                  <a:lnTo>
                    <a:pt x="56" y="9"/>
                  </a:lnTo>
                  <a:lnTo>
                    <a:pt x="63" y="4"/>
                  </a:lnTo>
                  <a:lnTo>
                    <a:pt x="71" y="0"/>
                  </a:lnTo>
                  <a:lnTo>
                    <a:pt x="67" y="5"/>
                  </a:lnTo>
                  <a:lnTo>
                    <a:pt x="59" y="16"/>
                  </a:lnTo>
                  <a:lnTo>
                    <a:pt x="49" y="30"/>
                  </a:lnTo>
                  <a:lnTo>
                    <a:pt x="39"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2" name="Freeform 34">
              <a:extLst>
                <a:ext uri="{FF2B5EF4-FFF2-40B4-BE49-F238E27FC236}">
                  <a16:creationId xmlns:a16="http://schemas.microsoft.com/office/drawing/2014/main" id="{9C86D467-E86F-4ADC-A816-AAA04FECAC1D}"/>
                </a:ext>
              </a:extLst>
            </p:cNvPr>
            <p:cNvSpPr>
              <a:spLocks/>
            </p:cNvSpPr>
            <p:nvPr/>
          </p:nvSpPr>
          <p:spPr bwMode="auto">
            <a:xfrm>
              <a:off x="2650" y="2901"/>
              <a:ext cx="285" cy="51"/>
            </a:xfrm>
            <a:custGeom>
              <a:avLst/>
              <a:gdLst>
                <a:gd name="T0" fmla="*/ 283 w 285"/>
                <a:gd name="T1" fmla="*/ 0 h 103"/>
                <a:gd name="T2" fmla="*/ 285 w 285"/>
                <a:gd name="T3" fmla="*/ 0 h 103"/>
                <a:gd name="T4" fmla="*/ 285 w 285"/>
                <a:gd name="T5" fmla="*/ 0 h 103"/>
                <a:gd name="T6" fmla="*/ 284 w 285"/>
                <a:gd name="T7" fmla="*/ 0 h 103"/>
                <a:gd name="T8" fmla="*/ 282 w 285"/>
                <a:gd name="T9" fmla="*/ 0 h 103"/>
                <a:gd name="T10" fmla="*/ 250 w 285"/>
                <a:gd name="T11" fmla="*/ 0 h 103"/>
                <a:gd name="T12" fmla="*/ 222 w 285"/>
                <a:gd name="T13" fmla="*/ 0 h 103"/>
                <a:gd name="T14" fmla="*/ 196 w 285"/>
                <a:gd name="T15" fmla="*/ 0 h 103"/>
                <a:gd name="T16" fmla="*/ 172 w 285"/>
                <a:gd name="T17" fmla="*/ 0 h 103"/>
                <a:gd name="T18" fmla="*/ 151 w 285"/>
                <a:gd name="T19" fmla="*/ 0 h 103"/>
                <a:gd name="T20" fmla="*/ 131 w 285"/>
                <a:gd name="T21" fmla="*/ 0 h 103"/>
                <a:gd name="T22" fmla="*/ 113 w 285"/>
                <a:gd name="T23" fmla="*/ 0 h 103"/>
                <a:gd name="T24" fmla="*/ 96 w 285"/>
                <a:gd name="T25" fmla="*/ 0 h 103"/>
                <a:gd name="T26" fmla="*/ 84 w 285"/>
                <a:gd name="T27" fmla="*/ 0 h 103"/>
                <a:gd name="T28" fmla="*/ 71 w 285"/>
                <a:gd name="T29" fmla="*/ 0 h 103"/>
                <a:gd name="T30" fmla="*/ 56 w 285"/>
                <a:gd name="T31" fmla="*/ 0 h 103"/>
                <a:gd name="T32" fmla="*/ 42 w 285"/>
                <a:gd name="T33" fmla="*/ 0 h 103"/>
                <a:gd name="T34" fmla="*/ 29 w 285"/>
                <a:gd name="T35" fmla="*/ 0 h 103"/>
                <a:gd name="T36" fmla="*/ 17 w 285"/>
                <a:gd name="T37" fmla="*/ 0 h 103"/>
                <a:gd name="T38" fmla="*/ 7 w 285"/>
                <a:gd name="T39" fmla="*/ 0 h 103"/>
                <a:gd name="T40" fmla="*/ 1 w 285"/>
                <a:gd name="T41" fmla="*/ 0 h 103"/>
                <a:gd name="T42" fmla="*/ 0 w 285"/>
                <a:gd name="T43" fmla="*/ 0 h 103"/>
                <a:gd name="T44" fmla="*/ 0 w 285"/>
                <a:gd name="T45" fmla="*/ 0 h 103"/>
                <a:gd name="T46" fmla="*/ 0 w 285"/>
                <a:gd name="T47" fmla="*/ 0 h 103"/>
                <a:gd name="T48" fmla="*/ 1 w 285"/>
                <a:gd name="T49" fmla="*/ 0 h 103"/>
                <a:gd name="T50" fmla="*/ 7 w 285"/>
                <a:gd name="T51" fmla="*/ 0 h 103"/>
                <a:gd name="T52" fmla="*/ 18 w 285"/>
                <a:gd name="T53" fmla="*/ 0 h 103"/>
                <a:gd name="T54" fmla="*/ 34 w 285"/>
                <a:gd name="T55" fmla="*/ 0 h 103"/>
                <a:gd name="T56" fmla="*/ 53 w 285"/>
                <a:gd name="T57" fmla="*/ 0 h 103"/>
                <a:gd name="T58" fmla="*/ 70 w 285"/>
                <a:gd name="T59" fmla="*/ 0 h 103"/>
                <a:gd name="T60" fmla="*/ 85 w 285"/>
                <a:gd name="T61" fmla="*/ 0 h 103"/>
                <a:gd name="T62" fmla="*/ 96 w 285"/>
                <a:gd name="T63" fmla="*/ 0 h 103"/>
                <a:gd name="T64" fmla="*/ 101 w 285"/>
                <a:gd name="T65" fmla="*/ 0 h 103"/>
                <a:gd name="T66" fmla="*/ 116 w 285"/>
                <a:gd name="T67" fmla="*/ 0 h 103"/>
                <a:gd name="T68" fmla="*/ 130 w 285"/>
                <a:gd name="T69" fmla="*/ 0 h 103"/>
                <a:gd name="T70" fmla="*/ 145 w 285"/>
                <a:gd name="T71" fmla="*/ 0 h 103"/>
                <a:gd name="T72" fmla="*/ 160 w 285"/>
                <a:gd name="T73" fmla="*/ 0 h 103"/>
                <a:gd name="T74" fmla="*/ 175 w 285"/>
                <a:gd name="T75" fmla="*/ 0 h 103"/>
                <a:gd name="T76" fmla="*/ 190 w 285"/>
                <a:gd name="T77" fmla="*/ 0 h 103"/>
                <a:gd name="T78" fmla="*/ 205 w 285"/>
                <a:gd name="T79" fmla="*/ 0 h 103"/>
                <a:gd name="T80" fmla="*/ 222 w 285"/>
                <a:gd name="T81" fmla="*/ 0 h 103"/>
                <a:gd name="T82" fmla="*/ 230 w 285"/>
                <a:gd name="T83" fmla="*/ 0 h 103"/>
                <a:gd name="T84" fmla="*/ 238 w 285"/>
                <a:gd name="T85" fmla="*/ 0 h 103"/>
                <a:gd name="T86" fmla="*/ 246 w 285"/>
                <a:gd name="T87" fmla="*/ 0 h 103"/>
                <a:gd name="T88" fmla="*/ 255 w 285"/>
                <a:gd name="T89" fmla="*/ 0 h 103"/>
                <a:gd name="T90" fmla="*/ 263 w 285"/>
                <a:gd name="T91" fmla="*/ 0 h 103"/>
                <a:gd name="T92" fmla="*/ 270 w 285"/>
                <a:gd name="T93" fmla="*/ 0 h 103"/>
                <a:gd name="T94" fmla="*/ 277 w 285"/>
                <a:gd name="T95" fmla="*/ 0 h 103"/>
                <a:gd name="T96" fmla="*/ 283 w 285"/>
                <a:gd name="T97" fmla="*/ 0 h 1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5"/>
                <a:gd name="T148" fmla="*/ 0 h 103"/>
                <a:gd name="T149" fmla="*/ 285 w 285"/>
                <a:gd name="T150" fmla="*/ 103 h 10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5" h="103">
                  <a:moveTo>
                    <a:pt x="283" y="11"/>
                  </a:moveTo>
                  <a:lnTo>
                    <a:pt x="285" y="13"/>
                  </a:lnTo>
                  <a:lnTo>
                    <a:pt x="285" y="16"/>
                  </a:lnTo>
                  <a:lnTo>
                    <a:pt x="284" y="20"/>
                  </a:lnTo>
                  <a:lnTo>
                    <a:pt x="282" y="22"/>
                  </a:lnTo>
                  <a:lnTo>
                    <a:pt x="250" y="23"/>
                  </a:lnTo>
                  <a:lnTo>
                    <a:pt x="222" y="26"/>
                  </a:lnTo>
                  <a:lnTo>
                    <a:pt x="196" y="30"/>
                  </a:lnTo>
                  <a:lnTo>
                    <a:pt x="172" y="35"/>
                  </a:lnTo>
                  <a:lnTo>
                    <a:pt x="151" y="42"/>
                  </a:lnTo>
                  <a:lnTo>
                    <a:pt x="131" y="49"/>
                  </a:lnTo>
                  <a:lnTo>
                    <a:pt x="113" y="56"/>
                  </a:lnTo>
                  <a:lnTo>
                    <a:pt x="96" y="63"/>
                  </a:lnTo>
                  <a:lnTo>
                    <a:pt x="84" y="68"/>
                  </a:lnTo>
                  <a:lnTo>
                    <a:pt x="71" y="74"/>
                  </a:lnTo>
                  <a:lnTo>
                    <a:pt x="56" y="81"/>
                  </a:lnTo>
                  <a:lnTo>
                    <a:pt x="42" y="88"/>
                  </a:lnTo>
                  <a:lnTo>
                    <a:pt x="29" y="94"/>
                  </a:lnTo>
                  <a:lnTo>
                    <a:pt x="17" y="98"/>
                  </a:lnTo>
                  <a:lnTo>
                    <a:pt x="7" y="102"/>
                  </a:lnTo>
                  <a:lnTo>
                    <a:pt x="1" y="103"/>
                  </a:lnTo>
                  <a:lnTo>
                    <a:pt x="0" y="101"/>
                  </a:lnTo>
                  <a:lnTo>
                    <a:pt x="0" y="98"/>
                  </a:lnTo>
                  <a:lnTo>
                    <a:pt x="0" y="95"/>
                  </a:lnTo>
                  <a:lnTo>
                    <a:pt x="1" y="92"/>
                  </a:lnTo>
                  <a:lnTo>
                    <a:pt x="7" y="90"/>
                  </a:lnTo>
                  <a:lnTo>
                    <a:pt x="18" y="83"/>
                  </a:lnTo>
                  <a:lnTo>
                    <a:pt x="34" y="75"/>
                  </a:lnTo>
                  <a:lnTo>
                    <a:pt x="53" y="66"/>
                  </a:lnTo>
                  <a:lnTo>
                    <a:pt x="70" y="57"/>
                  </a:lnTo>
                  <a:lnTo>
                    <a:pt x="85" y="50"/>
                  </a:lnTo>
                  <a:lnTo>
                    <a:pt x="96" y="44"/>
                  </a:lnTo>
                  <a:lnTo>
                    <a:pt x="101" y="42"/>
                  </a:lnTo>
                  <a:lnTo>
                    <a:pt x="116" y="36"/>
                  </a:lnTo>
                  <a:lnTo>
                    <a:pt x="130" y="29"/>
                  </a:lnTo>
                  <a:lnTo>
                    <a:pt x="145" y="24"/>
                  </a:lnTo>
                  <a:lnTo>
                    <a:pt x="160" y="19"/>
                  </a:lnTo>
                  <a:lnTo>
                    <a:pt x="175" y="15"/>
                  </a:lnTo>
                  <a:lnTo>
                    <a:pt x="190" y="11"/>
                  </a:lnTo>
                  <a:lnTo>
                    <a:pt x="205" y="7"/>
                  </a:lnTo>
                  <a:lnTo>
                    <a:pt x="222" y="4"/>
                  </a:lnTo>
                  <a:lnTo>
                    <a:pt x="230" y="3"/>
                  </a:lnTo>
                  <a:lnTo>
                    <a:pt x="238" y="0"/>
                  </a:lnTo>
                  <a:lnTo>
                    <a:pt x="246" y="0"/>
                  </a:lnTo>
                  <a:lnTo>
                    <a:pt x="255" y="0"/>
                  </a:lnTo>
                  <a:lnTo>
                    <a:pt x="263" y="0"/>
                  </a:lnTo>
                  <a:lnTo>
                    <a:pt x="270" y="3"/>
                  </a:lnTo>
                  <a:lnTo>
                    <a:pt x="277" y="6"/>
                  </a:lnTo>
                  <a:lnTo>
                    <a:pt x="28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3" name="Freeform 35">
              <a:extLst>
                <a:ext uri="{FF2B5EF4-FFF2-40B4-BE49-F238E27FC236}">
                  <a16:creationId xmlns:a16="http://schemas.microsoft.com/office/drawing/2014/main" id="{7386C37A-0471-483F-80A0-55CB97A7B73C}"/>
                </a:ext>
              </a:extLst>
            </p:cNvPr>
            <p:cNvSpPr>
              <a:spLocks/>
            </p:cNvSpPr>
            <p:nvPr/>
          </p:nvSpPr>
          <p:spPr bwMode="auto">
            <a:xfrm>
              <a:off x="2659" y="2907"/>
              <a:ext cx="33" cy="20"/>
            </a:xfrm>
            <a:custGeom>
              <a:avLst/>
              <a:gdLst>
                <a:gd name="T0" fmla="*/ 14 w 33"/>
                <a:gd name="T1" fmla="*/ 1 h 38"/>
                <a:gd name="T2" fmla="*/ 14 w 33"/>
                <a:gd name="T3" fmla="*/ 1 h 38"/>
                <a:gd name="T4" fmla="*/ 15 w 33"/>
                <a:gd name="T5" fmla="*/ 1 h 38"/>
                <a:gd name="T6" fmla="*/ 15 w 33"/>
                <a:gd name="T7" fmla="*/ 1 h 38"/>
                <a:gd name="T8" fmla="*/ 17 w 33"/>
                <a:gd name="T9" fmla="*/ 1 h 38"/>
                <a:gd name="T10" fmla="*/ 22 w 33"/>
                <a:gd name="T11" fmla="*/ 1 h 38"/>
                <a:gd name="T12" fmla="*/ 27 w 33"/>
                <a:gd name="T13" fmla="*/ 1 h 38"/>
                <a:gd name="T14" fmla="*/ 32 w 33"/>
                <a:gd name="T15" fmla="*/ 1 h 38"/>
                <a:gd name="T16" fmla="*/ 33 w 33"/>
                <a:gd name="T17" fmla="*/ 1 h 38"/>
                <a:gd name="T18" fmla="*/ 28 w 33"/>
                <a:gd name="T19" fmla="*/ 1 h 38"/>
                <a:gd name="T20" fmla="*/ 24 w 33"/>
                <a:gd name="T21" fmla="*/ 1 h 38"/>
                <a:gd name="T22" fmla="*/ 18 w 33"/>
                <a:gd name="T23" fmla="*/ 1 h 38"/>
                <a:gd name="T24" fmla="*/ 12 w 33"/>
                <a:gd name="T25" fmla="*/ 1 h 38"/>
                <a:gd name="T26" fmla="*/ 6 w 33"/>
                <a:gd name="T27" fmla="*/ 1 h 38"/>
                <a:gd name="T28" fmla="*/ 4 w 33"/>
                <a:gd name="T29" fmla="*/ 1 h 38"/>
                <a:gd name="T30" fmla="*/ 1 w 33"/>
                <a:gd name="T31" fmla="*/ 1 h 38"/>
                <a:gd name="T32" fmla="*/ 0 w 33"/>
                <a:gd name="T33" fmla="*/ 1 h 38"/>
                <a:gd name="T34" fmla="*/ 2 w 33"/>
                <a:gd name="T35" fmla="*/ 1 h 38"/>
                <a:gd name="T36" fmla="*/ 5 w 33"/>
                <a:gd name="T37" fmla="*/ 1 h 38"/>
                <a:gd name="T38" fmla="*/ 8 w 33"/>
                <a:gd name="T39" fmla="*/ 1 h 38"/>
                <a:gd name="T40" fmla="*/ 15 w 33"/>
                <a:gd name="T41" fmla="*/ 0 h 38"/>
                <a:gd name="T42" fmla="*/ 18 w 33"/>
                <a:gd name="T43" fmla="*/ 1 h 38"/>
                <a:gd name="T44" fmla="*/ 18 w 33"/>
                <a:gd name="T45" fmla="*/ 1 h 38"/>
                <a:gd name="T46" fmla="*/ 17 w 33"/>
                <a:gd name="T47" fmla="*/ 1 h 38"/>
                <a:gd name="T48" fmla="*/ 14 w 33"/>
                <a:gd name="T49" fmla="*/ 1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
                <a:gd name="T76" fmla="*/ 0 h 38"/>
                <a:gd name="T77" fmla="*/ 33 w 3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 h="38">
                  <a:moveTo>
                    <a:pt x="14" y="16"/>
                  </a:moveTo>
                  <a:lnTo>
                    <a:pt x="14" y="20"/>
                  </a:lnTo>
                  <a:lnTo>
                    <a:pt x="15" y="22"/>
                  </a:lnTo>
                  <a:lnTo>
                    <a:pt x="15" y="25"/>
                  </a:lnTo>
                  <a:lnTo>
                    <a:pt x="17" y="28"/>
                  </a:lnTo>
                  <a:lnTo>
                    <a:pt x="22" y="30"/>
                  </a:lnTo>
                  <a:lnTo>
                    <a:pt x="27" y="30"/>
                  </a:lnTo>
                  <a:lnTo>
                    <a:pt x="32" y="30"/>
                  </a:lnTo>
                  <a:lnTo>
                    <a:pt x="33" y="32"/>
                  </a:lnTo>
                  <a:lnTo>
                    <a:pt x="28" y="35"/>
                  </a:lnTo>
                  <a:lnTo>
                    <a:pt x="24" y="37"/>
                  </a:lnTo>
                  <a:lnTo>
                    <a:pt x="18" y="38"/>
                  </a:lnTo>
                  <a:lnTo>
                    <a:pt x="12" y="38"/>
                  </a:lnTo>
                  <a:lnTo>
                    <a:pt x="6" y="36"/>
                  </a:lnTo>
                  <a:lnTo>
                    <a:pt x="4" y="31"/>
                  </a:lnTo>
                  <a:lnTo>
                    <a:pt x="1" y="26"/>
                  </a:lnTo>
                  <a:lnTo>
                    <a:pt x="0" y="21"/>
                  </a:lnTo>
                  <a:lnTo>
                    <a:pt x="2" y="14"/>
                  </a:lnTo>
                  <a:lnTo>
                    <a:pt x="5" y="7"/>
                  </a:lnTo>
                  <a:lnTo>
                    <a:pt x="8" y="2"/>
                  </a:lnTo>
                  <a:lnTo>
                    <a:pt x="15" y="0"/>
                  </a:lnTo>
                  <a:lnTo>
                    <a:pt x="18" y="1"/>
                  </a:lnTo>
                  <a:lnTo>
                    <a:pt x="18" y="5"/>
                  </a:lnTo>
                  <a:lnTo>
                    <a:pt x="17" y="10"/>
                  </a:lnTo>
                  <a:lnTo>
                    <a:pt x="14"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4" name="Freeform 36">
              <a:extLst>
                <a:ext uri="{FF2B5EF4-FFF2-40B4-BE49-F238E27FC236}">
                  <a16:creationId xmlns:a16="http://schemas.microsoft.com/office/drawing/2014/main" id="{288B484A-8FB4-43AE-A2B9-4FB35FBE5A26}"/>
                </a:ext>
              </a:extLst>
            </p:cNvPr>
            <p:cNvSpPr>
              <a:spLocks/>
            </p:cNvSpPr>
            <p:nvPr/>
          </p:nvSpPr>
          <p:spPr bwMode="auto">
            <a:xfrm>
              <a:off x="2738" y="2956"/>
              <a:ext cx="559" cy="437"/>
            </a:xfrm>
            <a:custGeom>
              <a:avLst/>
              <a:gdLst>
                <a:gd name="T0" fmla="*/ 480 w 559"/>
                <a:gd name="T1" fmla="*/ 1 h 873"/>
                <a:gd name="T2" fmla="*/ 410 w 559"/>
                <a:gd name="T3" fmla="*/ 1 h 873"/>
                <a:gd name="T4" fmla="*/ 369 w 559"/>
                <a:gd name="T5" fmla="*/ 1 h 873"/>
                <a:gd name="T6" fmla="*/ 338 w 559"/>
                <a:gd name="T7" fmla="*/ 1 h 873"/>
                <a:gd name="T8" fmla="*/ 358 w 559"/>
                <a:gd name="T9" fmla="*/ 1 h 873"/>
                <a:gd name="T10" fmla="*/ 402 w 559"/>
                <a:gd name="T11" fmla="*/ 1 h 873"/>
                <a:gd name="T12" fmla="*/ 431 w 559"/>
                <a:gd name="T13" fmla="*/ 1 h 873"/>
                <a:gd name="T14" fmla="*/ 438 w 559"/>
                <a:gd name="T15" fmla="*/ 1 h 873"/>
                <a:gd name="T16" fmla="*/ 430 w 559"/>
                <a:gd name="T17" fmla="*/ 1 h 873"/>
                <a:gd name="T18" fmla="*/ 396 w 559"/>
                <a:gd name="T19" fmla="*/ 1 h 873"/>
                <a:gd name="T20" fmla="*/ 423 w 559"/>
                <a:gd name="T21" fmla="*/ 1 h 873"/>
                <a:gd name="T22" fmla="*/ 436 w 559"/>
                <a:gd name="T23" fmla="*/ 1 h 873"/>
                <a:gd name="T24" fmla="*/ 401 w 559"/>
                <a:gd name="T25" fmla="*/ 1 h 873"/>
                <a:gd name="T26" fmla="*/ 395 w 559"/>
                <a:gd name="T27" fmla="*/ 1 h 873"/>
                <a:gd name="T28" fmla="*/ 378 w 559"/>
                <a:gd name="T29" fmla="*/ 1 h 873"/>
                <a:gd name="T30" fmla="*/ 362 w 559"/>
                <a:gd name="T31" fmla="*/ 1 h 873"/>
                <a:gd name="T32" fmla="*/ 327 w 559"/>
                <a:gd name="T33" fmla="*/ 1 h 873"/>
                <a:gd name="T34" fmla="*/ 307 w 559"/>
                <a:gd name="T35" fmla="*/ 1 h 873"/>
                <a:gd name="T36" fmla="*/ 349 w 559"/>
                <a:gd name="T37" fmla="*/ 1 h 873"/>
                <a:gd name="T38" fmla="*/ 386 w 559"/>
                <a:gd name="T39" fmla="*/ 1 h 873"/>
                <a:gd name="T40" fmla="*/ 382 w 559"/>
                <a:gd name="T41" fmla="*/ 1 h 873"/>
                <a:gd name="T42" fmla="*/ 396 w 559"/>
                <a:gd name="T43" fmla="*/ 1 h 873"/>
                <a:gd name="T44" fmla="*/ 363 w 559"/>
                <a:gd name="T45" fmla="*/ 1 h 873"/>
                <a:gd name="T46" fmla="*/ 355 w 559"/>
                <a:gd name="T47" fmla="*/ 1 h 873"/>
                <a:gd name="T48" fmla="*/ 328 w 559"/>
                <a:gd name="T49" fmla="*/ 1 h 873"/>
                <a:gd name="T50" fmla="*/ 304 w 559"/>
                <a:gd name="T51" fmla="*/ 1 h 873"/>
                <a:gd name="T52" fmla="*/ 294 w 559"/>
                <a:gd name="T53" fmla="*/ 1 h 873"/>
                <a:gd name="T54" fmla="*/ 317 w 559"/>
                <a:gd name="T55" fmla="*/ 1 h 873"/>
                <a:gd name="T56" fmla="*/ 342 w 559"/>
                <a:gd name="T57" fmla="*/ 1 h 873"/>
                <a:gd name="T58" fmla="*/ 321 w 559"/>
                <a:gd name="T59" fmla="*/ 1 h 873"/>
                <a:gd name="T60" fmla="*/ 290 w 559"/>
                <a:gd name="T61" fmla="*/ 1 h 873"/>
                <a:gd name="T62" fmla="*/ 269 w 559"/>
                <a:gd name="T63" fmla="*/ 1 h 873"/>
                <a:gd name="T64" fmla="*/ 243 w 559"/>
                <a:gd name="T65" fmla="*/ 1 h 873"/>
                <a:gd name="T66" fmla="*/ 213 w 559"/>
                <a:gd name="T67" fmla="*/ 1 h 873"/>
                <a:gd name="T68" fmla="*/ 167 w 559"/>
                <a:gd name="T69" fmla="*/ 1 h 873"/>
                <a:gd name="T70" fmla="*/ 82 w 559"/>
                <a:gd name="T71" fmla="*/ 1 h 873"/>
                <a:gd name="T72" fmla="*/ 3 w 559"/>
                <a:gd name="T73" fmla="*/ 1 h 873"/>
                <a:gd name="T74" fmla="*/ 80 w 559"/>
                <a:gd name="T75" fmla="*/ 1 h 873"/>
                <a:gd name="T76" fmla="*/ 157 w 559"/>
                <a:gd name="T77" fmla="*/ 1 h 873"/>
                <a:gd name="T78" fmla="*/ 200 w 559"/>
                <a:gd name="T79" fmla="*/ 1 h 873"/>
                <a:gd name="T80" fmla="*/ 227 w 559"/>
                <a:gd name="T81" fmla="*/ 1 h 873"/>
                <a:gd name="T82" fmla="*/ 175 w 559"/>
                <a:gd name="T83" fmla="*/ 1 h 873"/>
                <a:gd name="T84" fmla="*/ 154 w 559"/>
                <a:gd name="T85" fmla="*/ 1 h 873"/>
                <a:gd name="T86" fmla="*/ 167 w 559"/>
                <a:gd name="T87" fmla="*/ 1 h 873"/>
                <a:gd name="T88" fmla="*/ 240 w 559"/>
                <a:gd name="T89" fmla="*/ 1 h 873"/>
                <a:gd name="T90" fmla="*/ 260 w 559"/>
                <a:gd name="T91" fmla="*/ 1 h 873"/>
                <a:gd name="T92" fmla="*/ 242 w 559"/>
                <a:gd name="T93" fmla="*/ 1 h 873"/>
                <a:gd name="T94" fmla="*/ 234 w 559"/>
                <a:gd name="T95" fmla="*/ 1 h 873"/>
                <a:gd name="T96" fmla="*/ 248 w 559"/>
                <a:gd name="T97" fmla="*/ 1 h 873"/>
                <a:gd name="T98" fmla="*/ 280 w 559"/>
                <a:gd name="T99" fmla="*/ 1 h 873"/>
                <a:gd name="T100" fmla="*/ 319 w 559"/>
                <a:gd name="T101" fmla="*/ 1 h 873"/>
                <a:gd name="T102" fmla="*/ 359 w 559"/>
                <a:gd name="T103" fmla="*/ 1 h 873"/>
                <a:gd name="T104" fmla="*/ 410 w 559"/>
                <a:gd name="T105" fmla="*/ 1 h 873"/>
                <a:gd name="T106" fmla="*/ 452 w 559"/>
                <a:gd name="T107" fmla="*/ 1 h 873"/>
                <a:gd name="T108" fmla="*/ 523 w 559"/>
                <a:gd name="T109" fmla="*/ 1 h 8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9"/>
                <a:gd name="T166" fmla="*/ 0 h 873"/>
                <a:gd name="T167" fmla="*/ 559 w 559"/>
                <a:gd name="T168" fmla="*/ 873 h 8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9" h="873">
                  <a:moveTo>
                    <a:pt x="544" y="617"/>
                  </a:moveTo>
                  <a:lnTo>
                    <a:pt x="536" y="600"/>
                  </a:lnTo>
                  <a:lnTo>
                    <a:pt x="522" y="575"/>
                  </a:lnTo>
                  <a:lnTo>
                    <a:pt x="503" y="545"/>
                  </a:lnTo>
                  <a:lnTo>
                    <a:pt x="480" y="513"/>
                  </a:lnTo>
                  <a:lnTo>
                    <a:pt x="459" y="480"/>
                  </a:lnTo>
                  <a:lnTo>
                    <a:pt x="441" y="452"/>
                  </a:lnTo>
                  <a:lnTo>
                    <a:pt x="425" y="428"/>
                  </a:lnTo>
                  <a:lnTo>
                    <a:pt x="417" y="415"/>
                  </a:lnTo>
                  <a:lnTo>
                    <a:pt x="410" y="407"/>
                  </a:lnTo>
                  <a:lnTo>
                    <a:pt x="402" y="397"/>
                  </a:lnTo>
                  <a:lnTo>
                    <a:pt x="392" y="387"/>
                  </a:lnTo>
                  <a:lnTo>
                    <a:pt x="384" y="378"/>
                  </a:lnTo>
                  <a:lnTo>
                    <a:pt x="376" y="370"/>
                  </a:lnTo>
                  <a:lnTo>
                    <a:pt x="369" y="363"/>
                  </a:lnTo>
                  <a:lnTo>
                    <a:pt x="364" y="358"/>
                  </a:lnTo>
                  <a:lnTo>
                    <a:pt x="363" y="357"/>
                  </a:lnTo>
                  <a:lnTo>
                    <a:pt x="356" y="389"/>
                  </a:lnTo>
                  <a:lnTo>
                    <a:pt x="347" y="420"/>
                  </a:lnTo>
                  <a:lnTo>
                    <a:pt x="338" y="452"/>
                  </a:lnTo>
                  <a:lnTo>
                    <a:pt x="332" y="484"/>
                  </a:lnTo>
                  <a:lnTo>
                    <a:pt x="337" y="502"/>
                  </a:lnTo>
                  <a:lnTo>
                    <a:pt x="344" y="518"/>
                  </a:lnTo>
                  <a:lnTo>
                    <a:pt x="351" y="535"/>
                  </a:lnTo>
                  <a:lnTo>
                    <a:pt x="358" y="551"/>
                  </a:lnTo>
                  <a:lnTo>
                    <a:pt x="371" y="568"/>
                  </a:lnTo>
                  <a:lnTo>
                    <a:pt x="376" y="545"/>
                  </a:lnTo>
                  <a:lnTo>
                    <a:pt x="382" y="522"/>
                  </a:lnTo>
                  <a:lnTo>
                    <a:pt x="389" y="500"/>
                  </a:lnTo>
                  <a:lnTo>
                    <a:pt x="402" y="480"/>
                  </a:lnTo>
                  <a:lnTo>
                    <a:pt x="408" y="478"/>
                  </a:lnTo>
                  <a:lnTo>
                    <a:pt x="412" y="476"/>
                  </a:lnTo>
                  <a:lnTo>
                    <a:pt x="418" y="475"/>
                  </a:lnTo>
                  <a:lnTo>
                    <a:pt x="425" y="476"/>
                  </a:lnTo>
                  <a:lnTo>
                    <a:pt x="431" y="480"/>
                  </a:lnTo>
                  <a:lnTo>
                    <a:pt x="437" y="485"/>
                  </a:lnTo>
                  <a:lnTo>
                    <a:pt x="441" y="491"/>
                  </a:lnTo>
                  <a:lnTo>
                    <a:pt x="442" y="499"/>
                  </a:lnTo>
                  <a:lnTo>
                    <a:pt x="441" y="503"/>
                  </a:lnTo>
                  <a:lnTo>
                    <a:pt x="438" y="510"/>
                  </a:lnTo>
                  <a:lnTo>
                    <a:pt x="437" y="516"/>
                  </a:lnTo>
                  <a:lnTo>
                    <a:pt x="435" y="520"/>
                  </a:lnTo>
                  <a:lnTo>
                    <a:pt x="430" y="514"/>
                  </a:lnTo>
                  <a:lnTo>
                    <a:pt x="430" y="506"/>
                  </a:lnTo>
                  <a:lnTo>
                    <a:pt x="430" y="499"/>
                  </a:lnTo>
                  <a:lnTo>
                    <a:pt x="426" y="493"/>
                  </a:lnTo>
                  <a:lnTo>
                    <a:pt x="419" y="503"/>
                  </a:lnTo>
                  <a:lnTo>
                    <a:pt x="409" y="525"/>
                  </a:lnTo>
                  <a:lnTo>
                    <a:pt x="399" y="551"/>
                  </a:lnTo>
                  <a:lnTo>
                    <a:pt x="396" y="567"/>
                  </a:lnTo>
                  <a:lnTo>
                    <a:pt x="401" y="563"/>
                  </a:lnTo>
                  <a:lnTo>
                    <a:pt x="405" y="561"/>
                  </a:lnTo>
                  <a:lnTo>
                    <a:pt x="411" y="559"/>
                  </a:lnTo>
                  <a:lnTo>
                    <a:pt x="417" y="558"/>
                  </a:lnTo>
                  <a:lnTo>
                    <a:pt x="423" y="558"/>
                  </a:lnTo>
                  <a:lnTo>
                    <a:pt x="429" y="556"/>
                  </a:lnTo>
                  <a:lnTo>
                    <a:pt x="435" y="556"/>
                  </a:lnTo>
                  <a:lnTo>
                    <a:pt x="441" y="556"/>
                  </a:lnTo>
                  <a:lnTo>
                    <a:pt x="439" y="559"/>
                  </a:lnTo>
                  <a:lnTo>
                    <a:pt x="436" y="562"/>
                  </a:lnTo>
                  <a:lnTo>
                    <a:pt x="430" y="568"/>
                  </a:lnTo>
                  <a:lnTo>
                    <a:pt x="423" y="574"/>
                  </a:lnTo>
                  <a:lnTo>
                    <a:pt x="416" y="581"/>
                  </a:lnTo>
                  <a:lnTo>
                    <a:pt x="408" y="589"/>
                  </a:lnTo>
                  <a:lnTo>
                    <a:pt x="401" y="596"/>
                  </a:lnTo>
                  <a:lnTo>
                    <a:pt x="395" y="603"/>
                  </a:lnTo>
                  <a:lnTo>
                    <a:pt x="397" y="621"/>
                  </a:lnTo>
                  <a:lnTo>
                    <a:pt x="398" y="649"/>
                  </a:lnTo>
                  <a:lnTo>
                    <a:pt x="398" y="675"/>
                  </a:lnTo>
                  <a:lnTo>
                    <a:pt x="395" y="691"/>
                  </a:lnTo>
                  <a:lnTo>
                    <a:pt x="391" y="691"/>
                  </a:lnTo>
                  <a:lnTo>
                    <a:pt x="389" y="690"/>
                  </a:lnTo>
                  <a:lnTo>
                    <a:pt x="386" y="688"/>
                  </a:lnTo>
                  <a:lnTo>
                    <a:pt x="383" y="688"/>
                  </a:lnTo>
                  <a:lnTo>
                    <a:pt x="378" y="671"/>
                  </a:lnTo>
                  <a:lnTo>
                    <a:pt x="375" y="644"/>
                  </a:lnTo>
                  <a:lnTo>
                    <a:pt x="372" y="619"/>
                  </a:lnTo>
                  <a:lnTo>
                    <a:pt x="371" y="607"/>
                  </a:lnTo>
                  <a:lnTo>
                    <a:pt x="368" y="593"/>
                  </a:lnTo>
                  <a:lnTo>
                    <a:pt x="362" y="578"/>
                  </a:lnTo>
                  <a:lnTo>
                    <a:pt x="354" y="562"/>
                  </a:lnTo>
                  <a:lnTo>
                    <a:pt x="347" y="547"/>
                  </a:lnTo>
                  <a:lnTo>
                    <a:pt x="338" y="535"/>
                  </a:lnTo>
                  <a:lnTo>
                    <a:pt x="331" y="523"/>
                  </a:lnTo>
                  <a:lnTo>
                    <a:pt x="327" y="516"/>
                  </a:lnTo>
                  <a:lnTo>
                    <a:pt x="324" y="514"/>
                  </a:lnTo>
                  <a:lnTo>
                    <a:pt x="319" y="531"/>
                  </a:lnTo>
                  <a:lnTo>
                    <a:pt x="314" y="551"/>
                  </a:lnTo>
                  <a:lnTo>
                    <a:pt x="309" y="569"/>
                  </a:lnTo>
                  <a:lnTo>
                    <a:pt x="307" y="578"/>
                  </a:lnTo>
                  <a:lnTo>
                    <a:pt x="315" y="592"/>
                  </a:lnTo>
                  <a:lnTo>
                    <a:pt x="322" y="609"/>
                  </a:lnTo>
                  <a:lnTo>
                    <a:pt x="331" y="630"/>
                  </a:lnTo>
                  <a:lnTo>
                    <a:pt x="339" y="652"/>
                  </a:lnTo>
                  <a:lnTo>
                    <a:pt x="349" y="673"/>
                  </a:lnTo>
                  <a:lnTo>
                    <a:pt x="358" y="690"/>
                  </a:lnTo>
                  <a:lnTo>
                    <a:pt x="368" y="702"/>
                  </a:lnTo>
                  <a:lnTo>
                    <a:pt x="378" y="706"/>
                  </a:lnTo>
                  <a:lnTo>
                    <a:pt x="381" y="712"/>
                  </a:lnTo>
                  <a:lnTo>
                    <a:pt x="386" y="720"/>
                  </a:lnTo>
                  <a:lnTo>
                    <a:pt x="391" y="729"/>
                  </a:lnTo>
                  <a:lnTo>
                    <a:pt x="392" y="736"/>
                  </a:lnTo>
                  <a:lnTo>
                    <a:pt x="390" y="742"/>
                  </a:lnTo>
                  <a:lnTo>
                    <a:pt x="385" y="745"/>
                  </a:lnTo>
                  <a:lnTo>
                    <a:pt x="382" y="751"/>
                  </a:lnTo>
                  <a:lnTo>
                    <a:pt x="383" y="758"/>
                  </a:lnTo>
                  <a:lnTo>
                    <a:pt x="386" y="781"/>
                  </a:lnTo>
                  <a:lnTo>
                    <a:pt x="392" y="815"/>
                  </a:lnTo>
                  <a:lnTo>
                    <a:pt x="396" y="849"/>
                  </a:lnTo>
                  <a:lnTo>
                    <a:pt x="396" y="873"/>
                  </a:lnTo>
                  <a:lnTo>
                    <a:pt x="390" y="873"/>
                  </a:lnTo>
                  <a:lnTo>
                    <a:pt x="378" y="870"/>
                  </a:lnTo>
                  <a:lnTo>
                    <a:pt x="368" y="863"/>
                  </a:lnTo>
                  <a:lnTo>
                    <a:pt x="363" y="856"/>
                  </a:lnTo>
                  <a:lnTo>
                    <a:pt x="363" y="840"/>
                  </a:lnTo>
                  <a:lnTo>
                    <a:pt x="364" y="805"/>
                  </a:lnTo>
                  <a:lnTo>
                    <a:pt x="364" y="768"/>
                  </a:lnTo>
                  <a:lnTo>
                    <a:pt x="362" y="748"/>
                  </a:lnTo>
                  <a:lnTo>
                    <a:pt x="361" y="736"/>
                  </a:lnTo>
                  <a:lnTo>
                    <a:pt x="355" y="726"/>
                  </a:lnTo>
                  <a:lnTo>
                    <a:pt x="348" y="717"/>
                  </a:lnTo>
                  <a:lnTo>
                    <a:pt x="343" y="706"/>
                  </a:lnTo>
                  <a:lnTo>
                    <a:pt x="337" y="694"/>
                  </a:lnTo>
                  <a:lnTo>
                    <a:pt x="332" y="680"/>
                  </a:lnTo>
                  <a:lnTo>
                    <a:pt x="328" y="667"/>
                  </a:lnTo>
                  <a:lnTo>
                    <a:pt x="323" y="653"/>
                  </a:lnTo>
                  <a:lnTo>
                    <a:pt x="318" y="641"/>
                  </a:lnTo>
                  <a:lnTo>
                    <a:pt x="314" y="627"/>
                  </a:lnTo>
                  <a:lnTo>
                    <a:pt x="309" y="614"/>
                  </a:lnTo>
                  <a:lnTo>
                    <a:pt x="304" y="600"/>
                  </a:lnTo>
                  <a:lnTo>
                    <a:pt x="302" y="604"/>
                  </a:lnTo>
                  <a:lnTo>
                    <a:pt x="301" y="608"/>
                  </a:lnTo>
                  <a:lnTo>
                    <a:pt x="298" y="612"/>
                  </a:lnTo>
                  <a:lnTo>
                    <a:pt x="294" y="612"/>
                  </a:lnTo>
                  <a:lnTo>
                    <a:pt x="294" y="603"/>
                  </a:lnTo>
                  <a:lnTo>
                    <a:pt x="296" y="582"/>
                  </a:lnTo>
                  <a:lnTo>
                    <a:pt x="300" y="552"/>
                  </a:lnTo>
                  <a:lnTo>
                    <a:pt x="305" y="518"/>
                  </a:lnTo>
                  <a:lnTo>
                    <a:pt x="311" y="485"/>
                  </a:lnTo>
                  <a:lnTo>
                    <a:pt x="317" y="455"/>
                  </a:lnTo>
                  <a:lnTo>
                    <a:pt x="322" y="432"/>
                  </a:lnTo>
                  <a:lnTo>
                    <a:pt x="325" y="419"/>
                  </a:lnTo>
                  <a:lnTo>
                    <a:pt x="330" y="392"/>
                  </a:lnTo>
                  <a:lnTo>
                    <a:pt x="338" y="365"/>
                  </a:lnTo>
                  <a:lnTo>
                    <a:pt x="342" y="339"/>
                  </a:lnTo>
                  <a:lnTo>
                    <a:pt x="336" y="312"/>
                  </a:lnTo>
                  <a:lnTo>
                    <a:pt x="334" y="305"/>
                  </a:lnTo>
                  <a:lnTo>
                    <a:pt x="330" y="298"/>
                  </a:lnTo>
                  <a:lnTo>
                    <a:pt x="325" y="293"/>
                  </a:lnTo>
                  <a:lnTo>
                    <a:pt x="321" y="288"/>
                  </a:lnTo>
                  <a:lnTo>
                    <a:pt x="315" y="284"/>
                  </a:lnTo>
                  <a:lnTo>
                    <a:pt x="308" y="280"/>
                  </a:lnTo>
                  <a:lnTo>
                    <a:pt x="302" y="276"/>
                  </a:lnTo>
                  <a:lnTo>
                    <a:pt x="295" y="273"/>
                  </a:lnTo>
                  <a:lnTo>
                    <a:pt x="290" y="274"/>
                  </a:lnTo>
                  <a:lnTo>
                    <a:pt x="287" y="273"/>
                  </a:lnTo>
                  <a:lnTo>
                    <a:pt x="282" y="273"/>
                  </a:lnTo>
                  <a:lnTo>
                    <a:pt x="277" y="271"/>
                  </a:lnTo>
                  <a:lnTo>
                    <a:pt x="272" y="268"/>
                  </a:lnTo>
                  <a:lnTo>
                    <a:pt x="269" y="267"/>
                  </a:lnTo>
                  <a:lnTo>
                    <a:pt x="264" y="265"/>
                  </a:lnTo>
                  <a:lnTo>
                    <a:pt x="260" y="263"/>
                  </a:lnTo>
                  <a:lnTo>
                    <a:pt x="254" y="260"/>
                  </a:lnTo>
                  <a:lnTo>
                    <a:pt x="249" y="257"/>
                  </a:lnTo>
                  <a:lnTo>
                    <a:pt x="243" y="253"/>
                  </a:lnTo>
                  <a:lnTo>
                    <a:pt x="238" y="249"/>
                  </a:lnTo>
                  <a:lnTo>
                    <a:pt x="233" y="245"/>
                  </a:lnTo>
                  <a:lnTo>
                    <a:pt x="227" y="243"/>
                  </a:lnTo>
                  <a:lnTo>
                    <a:pt x="221" y="241"/>
                  </a:lnTo>
                  <a:lnTo>
                    <a:pt x="213" y="241"/>
                  </a:lnTo>
                  <a:lnTo>
                    <a:pt x="204" y="248"/>
                  </a:lnTo>
                  <a:lnTo>
                    <a:pt x="195" y="256"/>
                  </a:lnTo>
                  <a:lnTo>
                    <a:pt x="187" y="263"/>
                  </a:lnTo>
                  <a:lnTo>
                    <a:pt x="177" y="269"/>
                  </a:lnTo>
                  <a:lnTo>
                    <a:pt x="167" y="275"/>
                  </a:lnTo>
                  <a:lnTo>
                    <a:pt x="156" y="279"/>
                  </a:lnTo>
                  <a:lnTo>
                    <a:pt x="146" y="281"/>
                  </a:lnTo>
                  <a:lnTo>
                    <a:pt x="133" y="282"/>
                  </a:lnTo>
                  <a:lnTo>
                    <a:pt x="107" y="280"/>
                  </a:lnTo>
                  <a:lnTo>
                    <a:pt x="82" y="272"/>
                  </a:lnTo>
                  <a:lnTo>
                    <a:pt x="60" y="261"/>
                  </a:lnTo>
                  <a:lnTo>
                    <a:pt x="40" y="248"/>
                  </a:lnTo>
                  <a:lnTo>
                    <a:pt x="23" y="234"/>
                  </a:lnTo>
                  <a:lnTo>
                    <a:pt x="12" y="221"/>
                  </a:lnTo>
                  <a:lnTo>
                    <a:pt x="3" y="210"/>
                  </a:lnTo>
                  <a:lnTo>
                    <a:pt x="0" y="200"/>
                  </a:lnTo>
                  <a:lnTo>
                    <a:pt x="20" y="216"/>
                  </a:lnTo>
                  <a:lnTo>
                    <a:pt x="41" y="229"/>
                  </a:lnTo>
                  <a:lnTo>
                    <a:pt x="60" y="241"/>
                  </a:lnTo>
                  <a:lnTo>
                    <a:pt x="80" y="249"/>
                  </a:lnTo>
                  <a:lnTo>
                    <a:pt x="97" y="256"/>
                  </a:lnTo>
                  <a:lnTo>
                    <a:pt x="115" y="259"/>
                  </a:lnTo>
                  <a:lnTo>
                    <a:pt x="130" y="261"/>
                  </a:lnTo>
                  <a:lnTo>
                    <a:pt x="144" y="260"/>
                  </a:lnTo>
                  <a:lnTo>
                    <a:pt x="157" y="258"/>
                  </a:lnTo>
                  <a:lnTo>
                    <a:pt x="168" y="253"/>
                  </a:lnTo>
                  <a:lnTo>
                    <a:pt x="178" y="246"/>
                  </a:lnTo>
                  <a:lnTo>
                    <a:pt x="187" y="237"/>
                  </a:lnTo>
                  <a:lnTo>
                    <a:pt x="194" y="228"/>
                  </a:lnTo>
                  <a:lnTo>
                    <a:pt x="200" y="216"/>
                  </a:lnTo>
                  <a:lnTo>
                    <a:pt x="205" y="206"/>
                  </a:lnTo>
                  <a:lnTo>
                    <a:pt x="210" y="195"/>
                  </a:lnTo>
                  <a:lnTo>
                    <a:pt x="218" y="157"/>
                  </a:lnTo>
                  <a:lnTo>
                    <a:pt x="224" y="103"/>
                  </a:lnTo>
                  <a:lnTo>
                    <a:pt x="227" y="56"/>
                  </a:lnTo>
                  <a:lnTo>
                    <a:pt x="228" y="36"/>
                  </a:lnTo>
                  <a:lnTo>
                    <a:pt x="210" y="44"/>
                  </a:lnTo>
                  <a:lnTo>
                    <a:pt x="196" y="57"/>
                  </a:lnTo>
                  <a:lnTo>
                    <a:pt x="184" y="76"/>
                  </a:lnTo>
                  <a:lnTo>
                    <a:pt x="175" y="95"/>
                  </a:lnTo>
                  <a:lnTo>
                    <a:pt x="168" y="116"/>
                  </a:lnTo>
                  <a:lnTo>
                    <a:pt x="163" y="133"/>
                  </a:lnTo>
                  <a:lnTo>
                    <a:pt x="160" y="145"/>
                  </a:lnTo>
                  <a:lnTo>
                    <a:pt x="158" y="150"/>
                  </a:lnTo>
                  <a:lnTo>
                    <a:pt x="154" y="136"/>
                  </a:lnTo>
                  <a:lnTo>
                    <a:pt x="154" y="121"/>
                  </a:lnTo>
                  <a:lnTo>
                    <a:pt x="155" y="105"/>
                  </a:lnTo>
                  <a:lnTo>
                    <a:pt x="157" y="90"/>
                  </a:lnTo>
                  <a:lnTo>
                    <a:pt x="160" y="78"/>
                  </a:lnTo>
                  <a:lnTo>
                    <a:pt x="167" y="64"/>
                  </a:lnTo>
                  <a:lnTo>
                    <a:pt x="176" y="48"/>
                  </a:lnTo>
                  <a:lnTo>
                    <a:pt x="189" y="32"/>
                  </a:lnTo>
                  <a:lnTo>
                    <a:pt x="204" y="18"/>
                  </a:lnTo>
                  <a:lnTo>
                    <a:pt x="221" y="8"/>
                  </a:lnTo>
                  <a:lnTo>
                    <a:pt x="240" y="1"/>
                  </a:lnTo>
                  <a:lnTo>
                    <a:pt x="260" y="0"/>
                  </a:lnTo>
                  <a:lnTo>
                    <a:pt x="258" y="7"/>
                  </a:lnTo>
                  <a:lnTo>
                    <a:pt x="260" y="14"/>
                  </a:lnTo>
                  <a:lnTo>
                    <a:pt x="260" y="21"/>
                  </a:lnTo>
                  <a:lnTo>
                    <a:pt x="260" y="26"/>
                  </a:lnTo>
                  <a:lnTo>
                    <a:pt x="255" y="27"/>
                  </a:lnTo>
                  <a:lnTo>
                    <a:pt x="250" y="29"/>
                  </a:lnTo>
                  <a:lnTo>
                    <a:pt x="245" y="30"/>
                  </a:lnTo>
                  <a:lnTo>
                    <a:pt x="241" y="32"/>
                  </a:lnTo>
                  <a:lnTo>
                    <a:pt x="242" y="59"/>
                  </a:lnTo>
                  <a:lnTo>
                    <a:pt x="242" y="97"/>
                  </a:lnTo>
                  <a:lnTo>
                    <a:pt x="240" y="130"/>
                  </a:lnTo>
                  <a:lnTo>
                    <a:pt x="238" y="145"/>
                  </a:lnTo>
                  <a:lnTo>
                    <a:pt x="236" y="162"/>
                  </a:lnTo>
                  <a:lnTo>
                    <a:pt x="234" y="178"/>
                  </a:lnTo>
                  <a:lnTo>
                    <a:pt x="230" y="195"/>
                  </a:lnTo>
                  <a:lnTo>
                    <a:pt x="225" y="212"/>
                  </a:lnTo>
                  <a:lnTo>
                    <a:pt x="234" y="216"/>
                  </a:lnTo>
                  <a:lnTo>
                    <a:pt x="241" y="222"/>
                  </a:lnTo>
                  <a:lnTo>
                    <a:pt x="248" y="227"/>
                  </a:lnTo>
                  <a:lnTo>
                    <a:pt x="254" y="233"/>
                  </a:lnTo>
                  <a:lnTo>
                    <a:pt x="260" y="238"/>
                  </a:lnTo>
                  <a:lnTo>
                    <a:pt x="267" y="244"/>
                  </a:lnTo>
                  <a:lnTo>
                    <a:pt x="272" y="250"/>
                  </a:lnTo>
                  <a:lnTo>
                    <a:pt x="280" y="256"/>
                  </a:lnTo>
                  <a:lnTo>
                    <a:pt x="288" y="254"/>
                  </a:lnTo>
                  <a:lnTo>
                    <a:pt x="295" y="254"/>
                  </a:lnTo>
                  <a:lnTo>
                    <a:pt x="303" y="256"/>
                  </a:lnTo>
                  <a:lnTo>
                    <a:pt x="311" y="257"/>
                  </a:lnTo>
                  <a:lnTo>
                    <a:pt x="319" y="259"/>
                  </a:lnTo>
                  <a:lnTo>
                    <a:pt x="327" y="263"/>
                  </a:lnTo>
                  <a:lnTo>
                    <a:pt x="332" y="267"/>
                  </a:lnTo>
                  <a:lnTo>
                    <a:pt x="338" y="273"/>
                  </a:lnTo>
                  <a:lnTo>
                    <a:pt x="349" y="290"/>
                  </a:lnTo>
                  <a:lnTo>
                    <a:pt x="359" y="307"/>
                  </a:lnTo>
                  <a:lnTo>
                    <a:pt x="367" y="326"/>
                  </a:lnTo>
                  <a:lnTo>
                    <a:pt x="372" y="340"/>
                  </a:lnTo>
                  <a:lnTo>
                    <a:pt x="386" y="348"/>
                  </a:lnTo>
                  <a:lnTo>
                    <a:pt x="398" y="357"/>
                  </a:lnTo>
                  <a:lnTo>
                    <a:pt x="410" y="367"/>
                  </a:lnTo>
                  <a:lnTo>
                    <a:pt x="422" y="380"/>
                  </a:lnTo>
                  <a:lnTo>
                    <a:pt x="431" y="393"/>
                  </a:lnTo>
                  <a:lnTo>
                    <a:pt x="439" y="407"/>
                  </a:lnTo>
                  <a:lnTo>
                    <a:pt x="446" y="420"/>
                  </a:lnTo>
                  <a:lnTo>
                    <a:pt x="452" y="434"/>
                  </a:lnTo>
                  <a:lnTo>
                    <a:pt x="459" y="446"/>
                  </a:lnTo>
                  <a:lnTo>
                    <a:pt x="471" y="462"/>
                  </a:lnTo>
                  <a:lnTo>
                    <a:pt x="488" y="483"/>
                  </a:lnTo>
                  <a:lnTo>
                    <a:pt x="505" y="507"/>
                  </a:lnTo>
                  <a:lnTo>
                    <a:pt x="523" y="532"/>
                  </a:lnTo>
                  <a:lnTo>
                    <a:pt x="539" y="556"/>
                  </a:lnTo>
                  <a:lnTo>
                    <a:pt x="552" y="581"/>
                  </a:lnTo>
                  <a:lnTo>
                    <a:pt x="559" y="603"/>
                  </a:lnTo>
                  <a:lnTo>
                    <a:pt x="544" y="6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5" name="Freeform 37">
              <a:extLst>
                <a:ext uri="{FF2B5EF4-FFF2-40B4-BE49-F238E27FC236}">
                  <a16:creationId xmlns:a16="http://schemas.microsoft.com/office/drawing/2014/main" id="{60B5D53E-81B0-4D21-B36F-758580830EDD}"/>
                </a:ext>
              </a:extLst>
            </p:cNvPr>
            <p:cNvSpPr>
              <a:spLocks/>
            </p:cNvSpPr>
            <p:nvPr/>
          </p:nvSpPr>
          <p:spPr bwMode="auto">
            <a:xfrm>
              <a:off x="2788" y="2974"/>
              <a:ext cx="73" cy="28"/>
            </a:xfrm>
            <a:custGeom>
              <a:avLst/>
              <a:gdLst>
                <a:gd name="T0" fmla="*/ 73 w 73"/>
                <a:gd name="T1" fmla="*/ 1 h 55"/>
                <a:gd name="T2" fmla="*/ 72 w 73"/>
                <a:gd name="T3" fmla="*/ 1 h 55"/>
                <a:gd name="T4" fmla="*/ 71 w 73"/>
                <a:gd name="T5" fmla="*/ 1 h 55"/>
                <a:gd name="T6" fmla="*/ 69 w 73"/>
                <a:gd name="T7" fmla="*/ 1 h 55"/>
                <a:gd name="T8" fmla="*/ 65 w 73"/>
                <a:gd name="T9" fmla="*/ 1 h 55"/>
                <a:gd name="T10" fmla="*/ 60 w 73"/>
                <a:gd name="T11" fmla="*/ 1 h 55"/>
                <a:gd name="T12" fmla="*/ 54 w 73"/>
                <a:gd name="T13" fmla="*/ 1 h 55"/>
                <a:gd name="T14" fmla="*/ 46 w 73"/>
                <a:gd name="T15" fmla="*/ 1 h 55"/>
                <a:gd name="T16" fmla="*/ 36 w 73"/>
                <a:gd name="T17" fmla="*/ 1 h 55"/>
                <a:gd name="T18" fmla="*/ 27 w 73"/>
                <a:gd name="T19" fmla="*/ 1 h 55"/>
                <a:gd name="T20" fmla="*/ 19 w 73"/>
                <a:gd name="T21" fmla="*/ 1 h 55"/>
                <a:gd name="T22" fmla="*/ 13 w 73"/>
                <a:gd name="T23" fmla="*/ 1 h 55"/>
                <a:gd name="T24" fmla="*/ 9 w 73"/>
                <a:gd name="T25" fmla="*/ 1 h 55"/>
                <a:gd name="T26" fmla="*/ 5 w 73"/>
                <a:gd name="T27" fmla="*/ 1 h 55"/>
                <a:gd name="T28" fmla="*/ 3 w 73"/>
                <a:gd name="T29" fmla="*/ 1 h 55"/>
                <a:gd name="T30" fmla="*/ 0 w 73"/>
                <a:gd name="T31" fmla="*/ 1 h 55"/>
                <a:gd name="T32" fmla="*/ 0 w 73"/>
                <a:gd name="T33" fmla="*/ 0 h 55"/>
                <a:gd name="T34" fmla="*/ 4 w 73"/>
                <a:gd name="T35" fmla="*/ 1 h 55"/>
                <a:gd name="T36" fmla="*/ 6 w 73"/>
                <a:gd name="T37" fmla="*/ 1 h 55"/>
                <a:gd name="T38" fmla="*/ 10 w 73"/>
                <a:gd name="T39" fmla="*/ 1 h 55"/>
                <a:gd name="T40" fmla="*/ 14 w 73"/>
                <a:gd name="T41" fmla="*/ 1 h 55"/>
                <a:gd name="T42" fmla="*/ 19 w 73"/>
                <a:gd name="T43" fmla="*/ 1 h 55"/>
                <a:gd name="T44" fmla="*/ 24 w 73"/>
                <a:gd name="T45" fmla="*/ 1 h 55"/>
                <a:gd name="T46" fmla="*/ 31 w 73"/>
                <a:gd name="T47" fmla="*/ 1 h 55"/>
                <a:gd name="T48" fmla="*/ 39 w 73"/>
                <a:gd name="T49" fmla="*/ 1 h 55"/>
                <a:gd name="T50" fmla="*/ 53 w 73"/>
                <a:gd name="T51" fmla="*/ 1 h 55"/>
                <a:gd name="T52" fmla="*/ 63 w 73"/>
                <a:gd name="T53" fmla="*/ 1 h 55"/>
                <a:gd name="T54" fmla="*/ 69 w 73"/>
                <a:gd name="T55" fmla="*/ 1 h 55"/>
                <a:gd name="T56" fmla="*/ 73 w 73"/>
                <a:gd name="T57" fmla="*/ 1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3"/>
                <a:gd name="T88" fmla="*/ 0 h 55"/>
                <a:gd name="T89" fmla="*/ 73 w 73"/>
                <a:gd name="T90" fmla="*/ 55 h 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3" h="55">
                  <a:moveTo>
                    <a:pt x="73" y="10"/>
                  </a:moveTo>
                  <a:lnTo>
                    <a:pt x="72" y="17"/>
                  </a:lnTo>
                  <a:lnTo>
                    <a:pt x="71" y="25"/>
                  </a:lnTo>
                  <a:lnTo>
                    <a:pt x="69" y="32"/>
                  </a:lnTo>
                  <a:lnTo>
                    <a:pt x="65" y="39"/>
                  </a:lnTo>
                  <a:lnTo>
                    <a:pt x="60" y="45"/>
                  </a:lnTo>
                  <a:lnTo>
                    <a:pt x="54" y="49"/>
                  </a:lnTo>
                  <a:lnTo>
                    <a:pt x="46" y="53"/>
                  </a:lnTo>
                  <a:lnTo>
                    <a:pt x="36" y="55"/>
                  </a:lnTo>
                  <a:lnTo>
                    <a:pt x="27" y="53"/>
                  </a:lnTo>
                  <a:lnTo>
                    <a:pt x="19" y="46"/>
                  </a:lnTo>
                  <a:lnTo>
                    <a:pt x="13" y="37"/>
                  </a:lnTo>
                  <a:lnTo>
                    <a:pt x="9" y="27"/>
                  </a:lnTo>
                  <a:lnTo>
                    <a:pt x="5" y="17"/>
                  </a:lnTo>
                  <a:lnTo>
                    <a:pt x="3" y="8"/>
                  </a:lnTo>
                  <a:lnTo>
                    <a:pt x="0" y="2"/>
                  </a:lnTo>
                  <a:lnTo>
                    <a:pt x="0" y="0"/>
                  </a:lnTo>
                  <a:lnTo>
                    <a:pt x="4" y="1"/>
                  </a:lnTo>
                  <a:lnTo>
                    <a:pt x="6" y="4"/>
                  </a:lnTo>
                  <a:lnTo>
                    <a:pt x="10" y="10"/>
                  </a:lnTo>
                  <a:lnTo>
                    <a:pt x="14" y="16"/>
                  </a:lnTo>
                  <a:lnTo>
                    <a:pt x="19" y="23"/>
                  </a:lnTo>
                  <a:lnTo>
                    <a:pt x="24" y="28"/>
                  </a:lnTo>
                  <a:lnTo>
                    <a:pt x="31" y="33"/>
                  </a:lnTo>
                  <a:lnTo>
                    <a:pt x="39" y="37"/>
                  </a:lnTo>
                  <a:lnTo>
                    <a:pt x="53" y="33"/>
                  </a:lnTo>
                  <a:lnTo>
                    <a:pt x="63" y="23"/>
                  </a:lnTo>
                  <a:lnTo>
                    <a:pt x="69" y="12"/>
                  </a:lnTo>
                  <a:lnTo>
                    <a:pt x="7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6" name="Freeform 38">
              <a:extLst>
                <a:ext uri="{FF2B5EF4-FFF2-40B4-BE49-F238E27FC236}">
                  <a16:creationId xmlns:a16="http://schemas.microsoft.com/office/drawing/2014/main" id="{487B6163-98EA-48EA-AD72-8463FFF774DF}"/>
                </a:ext>
              </a:extLst>
            </p:cNvPr>
            <p:cNvSpPr>
              <a:spLocks/>
            </p:cNvSpPr>
            <p:nvPr/>
          </p:nvSpPr>
          <p:spPr bwMode="auto">
            <a:xfrm>
              <a:off x="2311" y="3008"/>
              <a:ext cx="399" cy="267"/>
            </a:xfrm>
            <a:custGeom>
              <a:avLst/>
              <a:gdLst>
                <a:gd name="T0" fmla="*/ 6 w 399"/>
                <a:gd name="T1" fmla="*/ 0 h 535"/>
                <a:gd name="T2" fmla="*/ 27 w 399"/>
                <a:gd name="T3" fmla="*/ 0 h 535"/>
                <a:gd name="T4" fmla="*/ 43 w 399"/>
                <a:gd name="T5" fmla="*/ 0 h 535"/>
                <a:gd name="T6" fmla="*/ 60 w 399"/>
                <a:gd name="T7" fmla="*/ 0 h 535"/>
                <a:gd name="T8" fmla="*/ 105 w 399"/>
                <a:gd name="T9" fmla="*/ 0 h 535"/>
                <a:gd name="T10" fmla="*/ 195 w 399"/>
                <a:gd name="T11" fmla="*/ 0 h 535"/>
                <a:gd name="T12" fmla="*/ 251 w 399"/>
                <a:gd name="T13" fmla="*/ 0 h 535"/>
                <a:gd name="T14" fmla="*/ 251 w 399"/>
                <a:gd name="T15" fmla="*/ 0 h 535"/>
                <a:gd name="T16" fmla="*/ 266 w 399"/>
                <a:gd name="T17" fmla="*/ 0 h 535"/>
                <a:gd name="T18" fmla="*/ 280 w 399"/>
                <a:gd name="T19" fmla="*/ 0 h 535"/>
                <a:gd name="T20" fmla="*/ 296 w 399"/>
                <a:gd name="T21" fmla="*/ 0 h 535"/>
                <a:gd name="T22" fmla="*/ 293 w 399"/>
                <a:gd name="T23" fmla="*/ 0 h 535"/>
                <a:gd name="T24" fmla="*/ 302 w 399"/>
                <a:gd name="T25" fmla="*/ 0 h 535"/>
                <a:gd name="T26" fmla="*/ 316 w 399"/>
                <a:gd name="T27" fmla="*/ 0 h 535"/>
                <a:gd name="T28" fmla="*/ 334 w 399"/>
                <a:gd name="T29" fmla="*/ 0 h 535"/>
                <a:gd name="T30" fmla="*/ 336 w 399"/>
                <a:gd name="T31" fmla="*/ 0 h 535"/>
                <a:gd name="T32" fmla="*/ 346 w 399"/>
                <a:gd name="T33" fmla="*/ 0 h 535"/>
                <a:gd name="T34" fmla="*/ 375 w 399"/>
                <a:gd name="T35" fmla="*/ 0 h 535"/>
                <a:gd name="T36" fmla="*/ 387 w 399"/>
                <a:gd name="T37" fmla="*/ 0 h 535"/>
                <a:gd name="T38" fmla="*/ 397 w 399"/>
                <a:gd name="T39" fmla="*/ 0 h 535"/>
                <a:gd name="T40" fmla="*/ 383 w 399"/>
                <a:gd name="T41" fmla="*/ 0 h 535"/>
                <a:gd name="T42" fmla="*/ 361 w 399"/>
                <a:gd name="T43" fmla="*/ 0 h 535"/>
                <a:gd name="T44" fmla="*/ 342 w 399"/>
                <a:gd name="T45" fmla="*/ 0 h 535"/>
                <a:gd name="T46" fmla="*/ 332 w 399"/>
                <a:gd name="T47" fmla="*/ 0 h 535"/>
                <a:gd name="T48" fmla="*/ 320 w 399"/>
                <a:gd name="T49" fmla="*/ 0 h 535"/>
                <a:gd name="T50" fmla="*/ 320 w 399"/>
                <a:gd name="T51" fmla="*/ 0 h 535"/>
                <a:gd name="T52" fmla="*/ 291 w 399"/>
                <a:gd name="T53" fmla="*/ 0 h 535"/>
                <a:gd name="T54" fmla="*/ 272 w 399"/>
                <a:gd name="T55" fmla="*/ 0 h 535"/>
                <a:gd name="T56" fmla="*/ 285 w 399"/>
                <a:gd name="T57" fmla="*/ 0 h 535"/>
                <a:gd name="T58" fmla="*/ 291 w 399"/>
                <a:gd name="T59" fmla="*/ 0 h 535"/>
                <a:gd name="T60" fmla="*/ 303 w 399"/>
                <a:gd name="T61" fmla="*/ 0 h 535"/>
                <a:gd name="T62" fmla="*/ 325 w 399"/>
                <a:gd name="T63" fmla="*/ 0 h 535"/>
                <a:gd name="T64" fmla="*/ 330 w 399"/>
                <a:gd name="T65" fmla="*/ 0 h 535"/>
                <a:gd name="T66" fmla="*/ 336 w 399"/>
                <a:gd name="T67" fmla="*/ 0 h 535"/>
                <a:gd name="T68" fmla="*/ 348 w 399"/>
                <a:gd name="T69" fmla="*/ 0 h 535"/>
                <a:gd name="T70" fmla="*/ 360 w 399"/>
                <a:gd name="T71" fmla="*/ 0 h 535"/>
                <a:gd name="T72" fmla="*/ 365 w 399"/>
                <a:gd name="T73" fmla="*/ 0 h 535"/>
                <a:gd name="T74" fmla="*/ 352 w 399"/>
                <a:gd name="T75" fmla="*/ 0 h 535"/>
                <a:gd name="T76" fmla="*/ 335 w 399"/>
                <a:gd name="T77" fmla="*/ 0 h 535"/>
                <a:gd name="T78" fmla="*/ 321 w 399"/>
                <a:gd name="T79" fmla="*/ 0 h 535"/>
                <a:gd name="T80" fmla="*/ 309 w 399"/>
                <a:gd name="T81" fmla="*/ 0 h 535"/>
                <a:gd name="T82" fmla="*/ 286 w 399"/>
                <a:gd name="T83" fmla="*/ 0 h 535"/>
                <a:gd name="T84" fmla="*/ 279 w 399"/>
                <a:gd name="T85" fmla="*/ 0 h 535"/>
                <a:gd name="T86" fmla="*/ 262 w 399"/>
                <a:gd name="T87" fmla="*/ 0 h 535"/>
                <a:gd name="T88" fmla="*/ 226 w 399"/>
                <a:gd name="T89" fmla="*/ 0 h 535"/>
                <a:gd name="T90" fmla="*/ 137 w 399"/>
                <a:gd name="T91" fmla="*/ 0 h 535"/>
                <a:gd name="T92" fmla="*/ 79 w 399"/>
                <a:gd name="T93" fmla="*/ 0 h 535"/>
                <a:gd name="T94" fmla="*/ 100 w 399"/>
                <a:gd name="T95" fmla="*/ 0 h 535"/>
                <a:gd name="T96" fmla="*/ 87 w 399"/>
                <a:gd name="T97" fmla="*/ 0 h 535"/>
                <a:gd name="T98" fmla="*/ 67 w 399"/>
                <a:gd name="T99" fmla="*/ 0 h 535"/>
                <a:gd name="T100" fmla="*/ 55 w 399"/>
                <a:gd name="T101" fmla="*/ 0 h 535"/>
                <a:gd name="T102" fmla="*/ 40 w 399"/>
                <a:gd name="T103" fmla="*/ 0 h 535"/>
                <a:gd name="T104" fmla="*/ 23 w 399"/>
                <a:gd name="T105" fmla="*/ 0 h 535"/>
                <a:gd name="T106" fmla="*/ 0 w 399"/>
                <a:gd name="T107" fmla="*/ 0 h 5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9"/>
                <a:gd name="T163" fmla="*/ 0 h 535"/>
                <a:gd name="T164" fmla="*/ 399 w 399"/>
                <a:gd name="T165" fmla="*/ 535 h 5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9" h="535">
                  <a:moveTo>
                    <a:pt x="0" y="535"/>
                  </a:moveTo>
                  <a:lnTo>
                    <a:pt x="0" y="493"/>
                  </a:lnTo>
                  <a:lnTo>
                    <a:pt x="6" y="407"/>
                  </a:lnTo>
                  <a:lnTo>
                    <a:pt x="14" y="320"/>
                  </a:lnTo>
                  <a:lnTo>
                    <a:pt x="24" y="267"/>
                  </a:lnTo>
                  <a:lnTo>
                    <a:pt x="27" y="257"/>
                  </a:lnTo>
                  <a:lnTo>
                    <a:pt x="32" y="249"/>
                  </a:lnTo>
                  <a:lnTo>
                    <a:pt x="37" y="240"/>
                  </a:lnTo>
                  <a:lnTo>
                    <a:pt x="43" y="233"/>
                  </a:lnTo>
                  <a:lnTo>
                    <a:pt x="47" y="225"/>
                  </a:lnTo>
                  <a:lnTo>
                    <a:pt x="54" y="218"/>
                  </a:lnTo>
                  <a:lnTo>
                    <a:pt x="60" y="210"/>
                  </a:lnTo>
                  <a:lnTo>
                    <a:pt x="67" y="203"/>
                  </a:lnTo>
                  <a:lnTo>
                    <a:pt x="81" y="194"/>
                  </a:lnTo>
                  <a:lnTo>
                    <a:pt x="105" y="184"/>
                  </a:lnTo>
                  <a:lnTo>
                    <a:pt x="133" y="171"/>
                  </a:lnTo>
                  <a:lnTo>
                    <a:pt x="165" y="160"/>
                  </a:lnTo>
                  <a:lnTo>
                    <a:pt x="195" y="148"/>
                  </a:lnTo>
                  <a:lnTo>
                    <a:pt x="222" y="138"/>
                  </a:lnTo>
                  <a:lnTo>
                    <a:pt x="241" y="131"/>
                  </a:lnTo>
                  <a:lnTo>
                    <a:pt x="251" y="126"/>
                  </a:lnTo>
                  <a:lnTo>
                    <a:pt x="249" y="115"/>
                  </a:lnTo>
                  <a:lnTo>
                    <a:pt x="248" y="102"/>
                  </a:lnTo>
                  <a:lnTo>
                    <a:pt x="251" y="90"/>
                  </a:lnTo>
                  <a:lnTo>
                    <a:pt x="258" y="81"/>
                  </a:lnTo>
                  <a:lnTo>
                    <a:pt x="262" y="79"/>
                  </a:lnTo>
                  <a:lnTo>
                    <a:pt x="266" y="75"/>
                  </a:lnTo>
                  <a:lnTo>
                    <a:pt x="271" y="72"/>
                  </a:lnTo>
                  <a:lnTo>
                    <a:pt x="275" y="68"/>
                  </a:lnTo>
                  <a:lnTo>
                    <a:pt x="280" y="65"/>
                  </a:lnTo>
                  <a:lnTo>
                    <a:pt x="285" y="63"/>
                  </a:lnTo>
                  <a:lnTo>
                    <a:pt x="291" y="62"/>
                  </a:lnTo>
                  <a:lnTo>
                    <a:pt x="296" y="62"/>
                  </a:lnTo>
                  <a:lnTo>
                    <a:pt x="296" y="55"/>
                  </a:lnTo>
                  <a:lnTo>
                    <a:pt x="294" y="48"/>
                  </a:lnTo>
                  <a:lnTo>
                    <a:pt x="293" y="41"/>
                  </a:lnTo>
                  <a:lnTo>
                    <a:pt x="294" y="33"/>
                  </a:lnTo>
                  <a:lnTo>
                    <a:pt x="298" y="29"/>
                  </a:lnTo>
                  <a:lnTo>
                    <a:pt x="302" y="25"/>
                  </a:lnTo>
                  <a:lnTo>
                    <a:pt x="306" y="21"/>
                  </a:lnTo>
                  <a:lnTo>
                    <a:pt x="310" y="18"/>
                  </a:lnTo>
                  <a:lnTo>
                    <a:pt x="316" y="15"/>
                  </a:lnTo>
                  <a:lnTo>
                    <a:pt x="321" y="14"/>
                  </a:lnTo>
                  <a:lnTo>
                    <a:pt x="328" y="14"/>
                  </a:lnTo>
                  <a:lnTo>
                    <a:pt x="334" y="15"/>
                  </a:lnTo>
                  <a:lnTo>
                    <a:pt x="335" y="12"/>
                  </a:lnTo>
                  <a:lnTo>
                    <a:pt x="336" y="7"/>
                  </a:lnTo>
                  <a:lnTo>
                    <a:pt x="336" y="4"/>
                  </a:lnTo>
                  <a:lnTo>
                    <a:pt x="339" y="0"/>
                  </a:lnTo>
                  <a:lnTo>
                    <a:pt x="342" y="7"/>
                  </a:lnTo>
                  <a:lnTo>
                    <a:pt x="346" y="22"/>
                  </a:lnTo>
                  <a:lnTo>
                    <a:pt x="354" y="37"/>
                  </a:lnTo>
                  <a:lnTo>
                    <a:pt x="372" y="44"/>
                  </a:lnTo>
                  <a:lnTo>
                    <a:pt x="375" y="44"/>
                  </a:lnTo>
                  <a:lnTo>
                    <a:pt x="379" y="43"/>
                  </a:lnTo>
                  <a:lnTo>
                    <a:pt x="382" y="42"/>
                  </a:lnTo>
                  <a:lnTo>
                    <a:pt x="387" y="43"/>
                  </a:lnTo>
                  <a:lnTo>
                    <a:pt x="393" y="66"/>
                  </a:lnTo>
                  <a:lnTo>
                    <a:pt x="399" y="97"/>
                  </a:lnTo>
                  <a:lnTo>
                    <a:pt x="397" y="131"/>
                  </a:lnTo>
                  <a:lnTo>
                    <a:pt x="385" y="158"/>
                  </a:lnTo>
                  <a:lnTo>
                    <a:pt x="383" y="148"/>
                  </a:lnTo>
                  <a:lnTo>
                    <a:pt x="383" y="120"/>
                  </a:lnTo>
                  <a:lnTo>
                    <a:pt x="381" y="89"/>
                  </a:lnTo>
                  <a:lnTo>
                    <a:pt x="372" y="63"/>
                  </a:lnTo>
                  <a:lnTo>
                    <a:pt x="361" y="62"/>
                  </a:lnTo>
                  <a:lnTo>
                    <a:pt x="354" y="58"/>
                  </a:lnTo>
                  <a:lnTo>
                    <a:pt x="347" y="52"/>
                  </a:lnTo>
                  <a:lnTo>
                    <a:pt x="342" y="47"/>
                  </a:lnTo>
                  <a:lnTo>
                    <a:pt x="338" y="40"/>
                  </a:lnTo>
                  <a:lnTo>
                    <a:pt x="334" y="35"/>
                  </a:lnTo>
                  <a:lnTo>
                    <a:pt x="332" y="30"/>
                  </a:lnTo>
                  <a:lnTo>
                    <a:pt x="329" y="29"/>
                  </a:lnTo>
                  <a:lnTo>
                    <a:pt x="322" y="40"/>
                  </a:lnTo>
                  <a:lnTo>
                    <a:pt x="320" y="52"/>
                  </a:lnTo>
                  <a:lnTo>
                    <a:pt x="321" y="65"/>
                  </a:lnTo>
                  <a:lnTo>
                    <a:pt x="325" y="77"/>
                  </a:lnTo>
                  <a:lnTo>
                    <a:pt x="320" y="78"/>
                  </a:lnTo>
                  <a:lnTo>
                    <a:pt x="310" y="78"/>
                  </a:lnTo>
                  <a:lnTo>
                    <a:pt x="300" y="79"/>
                  </a:lnTo>
                  <a:lnTo>
                    <a:pt x="291" y="82"/>
                  </a:lnTo>
                  <a:lnTo>
                    <a:pt x="283" y="88"/>
                  </a:lnTo>
                  <a:lnTo>
                    <a:pt x="276" y="96"/>
                  </a:lnTo>
                  <a:lnTo>
                    <a:pt x="272" y="104"/>
                  </a:lnTo>
                  <a:lnTo>
                    <a:pt x="269" y="113"/>
                  </a:lnTo>
                  <a:lnTo>
                    <a:pt x="275" y="122"/>
                  </a:lnTo>
                  <a:lnTo>
                    <a:pt x="285" y="130"/>
                  </a:lnTo>
                  <a:lnTo>
                    <a:pt x="293" y="139"/>
                  </a:lnTo>
                  <a:lnTo>
                    <a:pt x="294" y="146"/>
                  </a:lnTo>
                  <a:lnTo>
                    <a:pt x="291" y="157"/>
                  </a:lnTo>
                  <a:lnTo>
                    <a:pt x="292" y="166"/>
                  </a:lnTo>
                  <a:lnTo>
                    <a:pt x="298" y="172"/>
                  </a:lnTo>
                  <a:lnTo>
                    <a:pt x="303" y="176"/>
                  </a:lnTo>
                  <a:lnTo>
                    <a:pt x="312" y="175"/>
                  </a:lnTo>
                  <a:lnTo>
                    <a:pt x="319" y="169"/>
                  </a:lnTo>
                  <a:lnTo>
                    <a:pt x="325" y="163"/>
                  </a:lnTo>
                  <a:lnTo>
                    <a:pt x="328" y="160"/>
                  </a:lnTo>
                  <a:lnTo>
                    <a:pt x="329" y="162"/>
                  </a:lnTo>
                  <a:lnTo>
                    <a:pt x="330" y="168"/>
                  </a:lnTo>
                  <a:lnTo>
                    <a:pt x="332" y="176"/>
                  </a:lnTo>
                  <a:lnTo>
                    <a:pt x="334" y="183"/>
                  </a:lnTo>
                  <a:lnTo>
                    <a:pt x="336" y="187"/>
                  </a:lnTo>
                  <a:lnTo>
                    <a:pt x="340" y="191"/>
                  </a:lnTo>
                  <a:lnTo>
                    <a:pt x="343" y="192"/>
                  </a:lnTo>
                  <a:lnTo>
                    <a:pt x="348" y="192"/>
                  </a:lnTo>
                  <a:lnTo>
                    <a:pt x="353" y="191"/>
                  </a:lnTo>
                  <a:lnTo>
                    <a:pt x="356" y="186"/>
                  </a:lnTo>
                  <a:lnTo>
                    <a:pt x="360" y="184"/>
                  </a:lnTo>
                  <a:lnTo>
                    <a:pt x="366" y="184"/>
                  </a:lnTo>
                  <a:lnTo>
                    <a:pt x="366" y="186"/>
                  </a:lnTo>
                  <a:lnTo>
                    <a:pt x="365" y="190"/>
                  </a:lnTo>
                  <a:lnTo>
                    <a:pt x="361" y="194"/>
                  </a:lnTo>
                  <a:lnTo>
                    <a:pt x="356" y="199"/>
                  </a:lnTo>
                  <a:lnTo>
                    <a:pt x="352" y="202"/>
                  </a:lnTo>
                  <a:lnTo>
                    <a:pt x="346" y="206"/>
                  </a:lnTo>
                  <a:lnTo>
                    <a:pt x="340" y="207"/>
                  </a:lnTo>
                  <a:lnTo>
                    <a:pt x="335" y="207"/>
                  </a:lnTo>
                  <a:lnTo>
                    <a:pt x="330" y="204"/>
                  </a:lnTo>
                  <a:lnTo>
                    <a:pt x="326" y="201"/>
                  </a:lnTo>
                  <a:lnTo>
                    <a:pt x="321" y="196"/>
                  </a:lnTo>
                  <a:lnTo>
                    <a:pt x="319" y="192"/>
                  </a:lnTo>
                  <a:lnTo>
                    <a:pt x="314" y="193"/>
                  </a:lnTo>
                  <a:lnTo>
                    <a:pt x="309" y="194"/>
                  </a:lnTo>
                  <a:lnTo>
                    <a:pt x="303" y="195"/>
                  </a:lnTo>
                  <a:lnTo>
                    <a:pt x="299" y="194"/>
                  </a:lnTo>
                  <a:lnTo>
                    <a:pt x="286" y="187"/>
                  </a:lnTo>
                  <a:lnTo>
                    <a:pt x="279" y="176"/>
                  </a:lnTo>
                  <a:lnTo>
                    <a:pt x="276" y="164"/>
                  </a:lnTo>
                  <a:lnTo>
                    <a:pt x="279" y="154"/>
                  </a:lnTo>
                  <a:lnTo>
                    <a:pt x="273" y="150"/>
                  </a:lnTo>
                  <a:lnTo>
                    <a:pt x="268" y="147"/>
                  </a:lnTo>
                  <a:lnTo>
                    <a:pt x="262" y="143"/>
                  </a:lnTo>
                  <a:lnTo>
                    <a:pt x="258" y="139"/>
                  </a:lnTo>
                  <a:lnTo>
                    <a:pt x="247" y="145"/>
                  </a:lnTo>
                  <a:lnTo>
                    <a:pt x="226" y="154"/>
                  </a:lnTo>
                  <a:lnTo>
                    <a:pt x="198" y="166"/>
                  </a:lnTo>
                  <a:lnTo>
                    <a:pt x="167" y="180"/>
                  </a:lnTo>
                  <a:lnTo>
                    <a:pt x="137" y="195"/>
                  </a:lnTo>
                  <a:lnTo>
                    <a:pt x="108" y="208"/>
                  </a:lnTo>
                  <a:lnTo>
                    <a:pt x="88" y="218"/>
                  </a:lnTo>
                  <a:lnTo>
                    <a:pt x="79" y="225"/>
                  </a:lnTo>
                  <a:lnTo>
                    <a:pt x="85" y="225"/>
                  </a:lnTo>
                  <a:lnTo>
                    <a:pt x="93" y="225"/>
                  </a:lnTo>
                  <a:lnTo>
                    <a:pt x="100" y="228"/>
                  </a:lnTo>
                  <a:lnTo>
                    <a:pt x="102" y="233"/>
                  </a:lnTo>
                  <a:lnTo>
                    <a:pt x="95" y="234"/>
                  </a:lnTo>
                  <a:lnTo>
                    <a:pt x="87" y="236"/>
                  </a:lnTo>
                  <a:lnTo>
                    <a:pt x="80" y="237"/>
                  </a:lnTo>
                  <a:lnTo>
                    <a:pt x="73" y="239"/>
                  </a:lnTo>
                  <a:lnTo>
                    <a:pt x="67" y="243"/>
                  </a:lnTo>
                  <a:lnTo>
                    <a:pt x="63" y="247"/>
                  </a:lnTo>
                  <a:lnTo>
                    <a:pt x="58" y="252"/>
                  </a:lnTo>
                  <a:lnTo>
                    <a:pt x="55" y="257"/>
                  </a:lnTo>
                  <a:lnTo>
                    <a:pt x="52" y="271"/>
                  </a:lnTo>
                  <a:lnTo>
                    <a:pt x="46" y="299"/>
                  </a:lnTo>
                  <a:lnTo>
                    <a:pt x="40" y="335"/>
                  </a:lnTo>
                  <a:lnTo>
                    <a:pt x="33" y="376"/>
                  </a:lnTo>
                  <a:lnTo>
                    <a:pt x="27" y="418"/>
                  </a:lnTo>
                  <a:lnTo>
                    <a:pt x="23" y="457"/>
                  </a:lnTo>
                  <a:lnTo>
                    <a:pt x="19" y="488"/>
                  </a:lnTo>
                  <a:lnTo>
                    <a:pt x="18" y="509"/>
                  </a:lnTo>
                  <a:lnTo>
                    <a:pt x="0" y="5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7" name="Freeform 39">
              <a:extLst>
                <a:ext uri="{FF2B5EF4-FFF2-40B4-BE49-F238E27FC236}">
                  <a16:creationId xmlns:a16="http://schemas.microsoft.com/office/drawing/2014/main" id="{5FD767CA-A4A4-4C1D-8C46-B0A9D60B69E2}"/>
                </a:ext>
              </a:extLst>
            </p:cNvPr>
            <p:cNvSpPr>
              <a:spLocks/>
            </p:cNvSpPr>
            <p:nvPr/>
          </p:nvSpPr>
          <p:spPr bwMode="auto">
            <a:xfrm>
              <a:off x="2820" y="3046"/>
              <a:ext cx="105" cy="27"/>
            </a:xfrm>
            <a:custGeom>
              <a:avLst/>
              <a:gdLst>
                <a:gd name="T0" fmla="*/ 105 w 105"/>
                <a:gd name="T1" fmla="*/ 1 h 54"/>
                <a:gd name="T2" fmla="*/ 102 w 105"/>
                <a:gd name="T3" fmla="*/ 1 h 54"/>
                <a:gd name="T4" fmla="*/ 95 w 105"/>
                <a:gd name="T5" fmla="*/ 1 h 54"/>
                <a:gd name="T6" fmla="*/ 87 w 105"/>
                <a:gd name="T7" fmla="*/ 1 h 54"/>
                <a:gd name="T8" fmla="*/ 76 w 105"/>
                <a:gd name="T9" fmla="*/ 1 h 54"/>
                <a:gd name="T10" fmla="*/ 66 w 105"/>
                <a:gd name="T11" fmla="*/ 1 h 54"/>
                <a:gd name="T12" fmla="*/ 58 w 105"/>
                <a:gd name="T13" fmla="*/ 1 h 54"/>
                <a:gd name="T14" fmla="*/ 51 w 105"/>
                <a:gd name="T15" fmla="*/ 1 h 54"/>
                <a:gd name="T16" fmla="*/ 48 w 105"/>
                <a:gd name="T17" fmla="*/ 1 h 54"/>
                <a:gd name="T18" fmla="*/ 45 w 105"/>
                <a:gd name="T19" fmla="*/ 1 h 54"/>
                <a:gd name="T20" fmla="*/ 40 w 105"/>
                <a:gd name="T21" fmla="*/ 1 h 54"/>
                <a:gd name="T22" fmla="*/ 35 w 105"/>
                <a:gd name="T23" fmla="*/ 1 h 54"/>
                <a:gd name="T24" fmla="*/ 31 w 105"/>
                <a:gd name="T25" fmla="*/ 1 h 54"/>
                <a:gd name="T26" fmla="*/ 40 w 105"/>
                <a:gd name="T27" fmla="*/ 1 h 54"/>
                <a:gd name="T28" fmla="*/ 48 w 105"/>
                <a:gd name="T29" fmla="*/ 1 h 54"/>
                <a:gd name="T30" fmla="*/ 57 w 105"/>
                <a:gd name="T31" fmla="*/ 1 h 54"/>
                <a:gd name="T32" fmla="*/ 65 w 105"/>
                <a:gd name="T33" fmla="*/ 1 h 54"/>
                <a:gd name="T34" fmla="*/ 71 w 105"/>
                <a:gd name="T35" fmla="*/ 1 h 54"/>
                <a:gd name="T36" fmla="*/ 76 w 105"/>
                <a:gd name="T37" fmla="*/ 1 h 54"/>
                <a:gd name="T38" fmla="*/ 81 w 105"/>
                <a:gd name="T39" fmla="*/ 1 h 54"/>
                <a:gd name="T40" fmla="*/ 85 w 105"/>
                <a:gd name="T41" fmla="*/ 1 h 54"/>
                <a:gd name="T42" fmla="*/ 85 w 105"/>
                <a:gd name="T43" fmla="*/ 1 h 54"/>
                <a:gd name="T44" fmla="*/ 81 w 105"/>
                <a:gd name="T45" fmla="*/ 1 h 54"/>
                <a:gd name="T46" fmla="*/ 73 w 105"/>
                <a:gd name="T47" fmla="*/ 1 h 54"/>
                <a:gd name="T48" fmla="*/ 60 w 105"/>
                <a:gd name="T49" fmla="*/ 1 h 54"/>
                <a:gd name="T50" fmla="*/ 54 w 105"/>
                <a:gd name="T51" fmla="*/ 1 h 54"/>
                <a:gd name="T52" fmla="*/ 48 w 105"/>
                <a:gd name="T53" fmla="*/ 1 h 54"/>
                <a:gd name="T54" fmla="*/ 44 w 105"/>
                <a:gd name="T55" fmla="*/ 1 h 54"/>
                <a:gd name="T56" fmla="*/ 40 w 105"/>
                <a:gd name="T57" fmla="*/ 1 h 54"/>
                <a:gd name="T58" fmla="*/ 35 w 105"/>
                <a:gd name="T59" fmla="*/ 1 h 54"/>
                <a:gd name="T60" fmla="*/ 32 w 105"/>
                <a:gd name="T61" fmla="*/ 1 h 54"/>
                <a:gd name="T62" fmla="*/ 27 w 105"/>
                <a:gd name="T63" fmla="*/ 1 h 54"/>
                <a:gd name="T64" fmla="*/ 22 w 105"/>
                <a:gd name="T65" fmla="*/ 1 h 54"/>
                <a:gd name="T66" fmla="*/ 15 w 105"/>
                <a:gd name="T67" fmla="*/ 1 h 54"/>
                <a:gd name="T68" fmla="*/ 12 w 105"/>
                <a:gd name="T69" fmla="*/ 1 h 54"/>
                <a:gd name="T70" fmla="*/ 7 w 105"/>
                <a:gd name="T71" fmla="*/ 1 h 54"/>
                <a:gd name="T72" fmla="*/ 0 w 105"/>
                <a:gd name="T73" fmla="*/ 1 h 54"/>
                <a:gd name="T74" fmla="*/ 5 w 105"/>
                <a:gd name="T75" fmla="*/ 1 h 54"/>
                <a:gd name="T76" fmla="*/ 11 w 105"/>
                <a:gd name="T77" fmla="*/ 1 h 54"/>
                <a:gd name="T78" fmla="*/ 17 w 105"/>
                <a:gd name="T79" fmla="*/ 1 h 54"/>
                <a:gd name="T80" fmla="*/ 24 w 105"/>
                <a:gd name="T81" fmla="*/ 1 h 54"/>
                <a:gd name="T82" fmla="*/ 31 w 105"/>
                <a:gd name="T83" fmla="*/ 1 h 54"/>
                <a:gd name="T84" fmla="*/ 37 w 105"/>
                <a:gd name="T85" fmla="*/ 1 h 54"/>
                <a:gd name="T86" fmla="*/ 41 w 105"/>
                <a:gd name="T87" fmla="*/ 1 h 54"/>
                <a:gd name="T88" fmla="*/ 46 w 105"/>
                <a:gd name="T89" fmla="*/ 1 h 54"/>
                <a:gd name="T90" fmla="*/ 53 w 105"/>
                <a:gd name="T91" fmla="*/ 1 h 54"/>
                <a:gd name="T92" fmla="*/ 59 w 105"/>
                <a:gd name="T93" fmla="*/ 1 h 54"/>
                <a:gd name="T94" fmla="*/ 65 w 105"/>
                <a:gd name="T95" fmla="*/ 1 h 54"/>
                <a:gd name="T96" fmla="*/ 69 w 105"/>
                <a:gd name="T97" fmla="*/ 1 h 54"/>
                <a:gd name="T98" fmla="*/ 74 w 105"/>
                <a:gd name="T99" fmla="*/ 0 h 54"/>
                <a:gd name="T100" fmla="*/ 80 w 105"/>
                <a:gd name="T101" fmla="*/ 0 h 54"/>
                <a:gd name="T102" fmla="*/ 85 w 105"/>
                <a:gd name="T103" fmla="*/ 1 h 54"/>
                <a:gd name="T104" fmla="*/ 91 w 105"/>
                <a:gd name="T105" fmla="*/ 1 h 54"/>
                <a:gd name="T106" fmla="*/ 95 w 105"/>
                <a:gd name="T107" fmla="*/ 1 h 54"/>
                <a:gd name="T108" fmla="*/ 100 w 105"/>
                <a:gd name="T109" fmla="*/ 1 h 54"/>
                <a:gd name="T110" fmla="*/ 104 w 105"/>
                <a:gd name="T111" fmla="*/ 1 h 54"/>
                <a:gd name="T112" fmla="*/ 105 w 105"/>
                <a:gd name="T113" fmla="*/ 1 h 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
                <a:gd name="T172" fmla="*/ 0 h 54"/>
                <a:gd name="T173" fmla="*/ 105 w 105"/>
                <a:gd name="T174" fmla="*/ 54 h 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 h="54">
                  <a:moveTo>
                    <a:pt x="105" y="8"/>
                  </a:moveTo>
                  <a:lnTo>
                    <a:pt x="102" y="10"/>
                  </a:lnTo>
                  <a:lnTo>
                    <a:pt x="95" y="12"/>
                  </a:lnTo>
                  <a:lnTo>
                    <a:pt x="87" y="15"/>
                  </a:lnTo>
                  <a:lnTo>
                    <a:pt x="76" y="16"/>
                  </a:lnTo>
                  <a:lnTo>
                    <a:pt x="66" y="17"/>
                  </a:lnTo>
                  <a:lnTo>
                    <a:pt x="58" y="18"/>
                  </a:lnTo>
                  <a:lnTo>
                    <a:pt x="51" y="18"/>
                  </a:lnTo>
                  <a:lnTo>
                    <a:pt x="48" y="18"/>
                  </a:lnTo>
                  <a:lnTo>
                    <a:pt x="45" y="20"/>
                  </a:lnTo>
                  <a:lnTo>
                    <a:pt x="40" y="21"/>
                  </a:lnTo>
                  <a:lnTo>
                    <a:pt x="35" y="24"/>
                  </a:lnTo>
                  <a:lnTo>
                    <a:pt x="31" y="26"/>
                  </a:lnTo>
                  <a:lnTo>
                    <a:pt x="40" y="32"/>
                  </a:lnTo>
                  <a:lnTo>
                    <a:pt x="48" y="35"/>
                  </a:lnTo>
                  <a:lnTo>
                    <a:pt x="57" y="36"/>
                  </a:lnTo>
                  <a:lnTo>
                    <a:pt x="65" y="35"/>
                  </a:lnTo>
                  <a:lnTo>
                    <a:pt x="71" y="33"/>
                  </a:lnTo>
                  <a:lnTo>
                    <a:pt x="76" y="31"/>
                  </a:lnTo>
                  <a:lnTo>
                    <a:pt x="81" y="30"/>
                  </a:lnTo>
                  <a:lnTo>
                    <a:pt x="85" y="28"/>
                  </a:lnTo>
                  <a:lnTo>
                    <a:pt x="85" y="33"/>
                  </a:lnTo>
                  <a:lnTo>
                    <a:pt x="81" y="40"/>
                  </a:lnTo>
                  <a:lnTo>
                    <a:pt x="73" y="48"/>
                  </a:lnTo>
                  <a:lnTo>
                    <a:pt x="60" y="54"/>
                  </a:lnTo>
                  <a:lnTo>
                    <a:pt x="54" y="53"/>
                  </a:lnTo>
                  <a:lnTo>
                    <a:pt x="48" y="51"/>
                  </a:lnTo>
                  <a:lnTo>
                    <a:pt x="44" y="50"/>
                  </a:lnTo>
                  <a:lnTo>
                    <a:pt x="40" y="48"/>
                  </a:lnTo>
                  <a:lnTo>
                    <a:pt x="35" y="46"/>
                  </a:lnTo>
                  <a:lnTo>
                    <a:pt x="32" y="42"/>
                  </a:lnTo>
                  <a:lnTo>
                    <a:pt x="27" y="39"/>
                  </a:lnTo>
                  <a:lnTo>
                    <a:pt x="22" y="34"/>
                  </a:lnTo>
                  <a:lnTo>
                    <a:pt x="15" y="27"/>
                  </a:lnTo>
                  <a:lnTo>
                    <a:pt x="12" y="23"/>
                  </a:lnTo>
                  <a:lnTo>
                    <a:pt x="7" y="18"/>
                  </a:lnTo>
                  <a:lnTo>
                    <a:pt x="0" y="12"/>
                  </a:lnTo>
                  <a:lnTo>
                    <a:pt x="5" y="15"/>
                  </a:lnTo>
                  <a:lnTo>
                    <a:pt x="11" y="16"/>
                  </a:lnTo>
                  <a:lnTo>
                    <a:pt x="17" y="15"/>
                  </a:lnTo>
                  <a:lnTo>
                    <a:pt x="24" y="15"/>
                  </a:lnTo>
                  <a:lnTo>
                    <a:pt x="31" y="12"/>
                  </a:lnTo>
                  <a:lnTo>
                    <a:pt x="37" y="10"/>
                  </a:lnTo>
                  <a:lnTo>
                    <a:pt x="41" y="6"/>
                  </a:lnTo>
                  <a:lnTo>
                    <a:pt x="46" y="3"/>
                  </a:lnTo>
                  <a:lnTo>
                    <a:pt x="53" y="2"/>
                  </a:lnTo>
                  <a:lnTo>
                    <a:pt x="59" y="5"/>
                  </a:lnTo>
                  <a:lnTo>
                    <a:pt x="65" y="6"/>
                  </a:lnTo>
                  <a:lnTo>
                    <a:pt x="69" y="1"/>
                  </a:lnTo>
                  <a:lnTo>
                    <a:pt x="74" y="0"/>
                  </a:lnTo>
                  <a:lnTo>
                    <a:pt x="80" y="0"/>
                  </a:lnTo>
                  <a:lnTo>
                    <a:pt x="85" y="1"/>
                  </a:lnTo>
                  <a:lnTo>
                    <a:pt x="91" y="2"/>
                  </a:lnTo>
                  <a:lnTo>
                    <a:pt x="95" y="3"/>
                  </a:lnTo>
                  <a:lnTo>
                    <a:pt x="100" y="5"/>
                  </a:lnTo>
                  <a:lnTo>
                    <a:pt x="104" y="6"/>
                  </a:lnTo>
                  <a:lnTo>
                    <a:pt x="105"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8" name="Freeform 40">
              <a:extLst>
                <a:ext uri="{FF2B5EF4-FFF2-40B4-BE49-F238E27FC236}">
                  <a16:creationId xmlns:a16="http://schemas.microsoft.com/office/drawing/2014/main" id="{E4FF0615-3A03-423C-B8B1-117A091DCF84}"/>
                </a:ext>
              </a:extLst>
            </p:cNvPr>
            <p:cNvSpPr>
              <a:spLocks/>
            </p:cNvSpPr>
            <p:nvPr/>
          </p:nvSpPr>
          <p:spPr bwMode="auto">
            <a:xfrm>
              <a:off x="3213" y="3091"/>
              <a:ext cx="506" cy="278"/>
            </a:xfrm>
            <a:custGeom>
              <a:avLst/>
              <a:gdLst>
                <a:gd name="T0" fmla="*/ 470 w 506"/>
                <a:gd name="T1" fmla="*/ 0 h 557"/>
                <a:gd name="T2" fmla="*/ 407 w 506"/>
                <a:gd name="T3" fmla="*/ 0 h 557"/>
                <a:gd name="T4" fmla="*/ 477 w 506"/>
                <a:gd name="T5" fmla="*/ 0 h 557"/>
                <a:gd name="T6" fmla="*/ 369 w 506"/>
                <a:gd name="T7" fmla="*/ 0 h 557"/>
                <a:gd name="T8" fmla="*/ 312 w 506"/>
                <a:gd name="T9" fmla="*/ 0 h 557"/>
                <a:gd name="T10" fmla="*/ 303 w 506"/>
                <a:gd name="T11" fmla="*/ 0 h 557"/>
                <a:gd name="T12" fmla="*/ 308 w 506"/>
                <a:gd name="T13" fmla="*/ 0 h 557"/>
                <a:gd name="T14" fmla="*/ 300 w 506"/>
                <a:gd name="T15" fmla="*/ 0 h 557"/>
                <a:gd name="T16" fmla="*/ 239 w 506"/>
                <a:gd name="T17" fmla="*/ 0 h 557"/>
                <a:gd name="T18" fmla="*/ 216 w 506"/>
                <a:gd name="T19" fmla="*/ 0 h 557"/>
                <a:gd name="T20" fmla="*/ 176 w 506"/>
                <a:gd name="T21" fmla="*/ 0 h 557"/>
                <a:gd name="T22" fmla="*/ 263 w 506"/>
                <a:gd name="T23" fmla="*/ 0 h 557"/>
                <a:gd name="T24" fmla="*/ 300 w 506"/>
                <a:gd name="T25" fmla="*/ 0 h 557"/>
                <a:gd name="T26" fmla="*/ 302 w 506"/>
                <a:gd name="T27" fmla="*/ 0 h 557"/>
                <a:gd name="T28" fmla="*/ 413 w 506"/>
                <a:gd name="T29" fmla="*/ 0 h 557"/>
                <a:gd name="T30" fmla="*/ 440 w 506"/>
                <a:gd name="T31" fmla="*/ 0 h 557"/>
                <a:gd name="T32" fmla="*/ 443 w 506"/>
                <a:gd name="T33" fmla="*/ 0 h 557"/>
                <a:gd name="T34" fmla="*/ 419 w 506"/>
                <a:gd name="T35" fmla="*/ 0 h 557"/>
                <a:gd name="T36" fmla="*/ 362 w 506"/>
                <a:gd name="T37" fmla="*/ 0 h 557"/>
                <a:gd name="T38" fmla="*/ 418 w 506"/>
                <a:gd name="T39" fmla="*/ 0 h 557"/>
                <a:gd name="T40" fmla="*/ 346 w 506"/>
                <a:gd name="T41" fmla="*/ 0 h 557"/>
                <a:gd name="T42" fmla="*/ 382 w 506"/>
                <a:gd name="T43" fmla="*/ 0 h 557"/>
                <a:gd name="T44" fmla="*/ 403 w 506"/>
                <a:gd name="T45" fmla="*/ 0 h 557"/>
                <a:gd name="T46" fmla="*/ 344 w 506"/>
                <a:gd name="T47" fmla="*/ 0 h 557"/>
                <a:gd name="T48" fmla="*/ 391 w 506"/>
                <a:gd name="T49" fmla="*/ 0 h 557"/>
                <a:gd name="T50" fmla="*/ 403 w 506"/>
                <a:gd name="T51" fmla="*/ 0 h 557"/>
                <a:gd name="T52" fmla="*/ 323 w 506"/>
                <a:gd name="T53" fmla="*/ 0 h 557"/>
                <a:gd name="T54" fmla="*/ 319 w 506"/>
                <a:gd name="T55" fmla="*/ 0 h 557"/>
                <a:gd name="T56" fmla="*/ 344 w 506"/>
                <a:gd name="T57" fmla="*/ 0 h 557"/>
                <a:gd name="T58" fmla="*/ 387 w 506"/>
                <a:gd name="T59" fmla="*/ 0 h 557"/>
                <a:gd name="T60" fmla="*/ 442 w 506"/>
                <a:gd name="T61" fmla="*/ 0 h 557"/>
                <a:gd name="T62" fmla="*/ 449 w 506"/>
                <a:gd name="T63" fmla="*/ 0 h 557"/>
                <a:gd name="T64" fmla="*/ 454 w 506"/>
                <a:gd name="T65" fmla="*/ 0 h 557"/>
                <a:gd name="T66" fmla="*/ 405 w 506"/>
                <a:gd name="T67" fmla="*/ 0 h 557"/>
                <a:gd name="T68" fmla="*/ 317 w 506"/>
                <a:gd name="T69" fmla="*/ 0 h 557"/>
                <a:gd name="T70" fmla="*/ 271 w 506"/>
                <a:gd name="T71" fmla="*/ 0 h 557"/>
                <a:gd name="T72" fmla="*/ 217 w 506"/>
                <a:gd name="T73" fmla="*/ 0 h 557"/>
                <a:gd name="T74" fmla="*/ 165 w 506"/>
                <a:gd name="T75" fmla="*/ 0 h 557"/>
                <a:gd name="T76" fmla="*/ 136 w 506"/>
                <a:gd name="T77" fmla="*/ 0 h 557"/>
                <a:gd name="T78" fmla="*/ 191 w 506"/>
                <a:gd name="T79" fmla="*/ 0 h 557"/>
                <a:gd name="T80" fmla="*/ 253 w 506"/>
                <a:gd name="T81" fmla="*/ 0 h 557"/>
                <a:gd name="T82" fmla="*/ 210 w 506"/>
                <a:gd name="T83" fmla="*/ 0 h 557"/>
                <a:gd name="T84" fmla="*/ 156 w 506"/>
                <a:gd name="T85" fmla="*/ 0 h 557"/>
                <a:gd name="T86" fmla="*/ 127 w 506"/>
                <a:gd name="T87" fmla="*/ 0 h 557"/>
                <a:gd name="T88" fmla="*/ 168 w 506"/>
                <a:gd name="T89" fmla="*/ 0 h 557"/>
                <a:gd name="T90" fmla="*/ 72 w 506"/>
                <a:gd name="T91" fmla="*/ 0 h 557"/>
                <a:gd name="T92" fmla="*/ 97 w 506"/>
                <a:gd name="T93" fmla="*/ 0 h 557"/>
                <a:gd name="T94" fmla="*/ 63 w 506"/>
                <a:gd name="T95" fmla="*/ 0 h 557"/>
                <a:gd name="T96" fmla="*/ 64 w 506"/>
                <a:gd name="T97" fmla="*/ 0 h 557"/>
                <a:gd name="T98" fmla="*/ 18 w 506"/>
                <a:gd name="T99" fmla="*/ 0 h 557"/>
                <a:gd name="T100" fmla="*/ 23 w 506"/>
                <a:gd name="T101" fmla="*/ 0 h 557"/>
                <a:gd name="T102" fmla="*/ 17 w 506"/>
                <a:gd name="T103" fmla="*/ 0 h 557"/>
                <a:gd name="T104" fmla="*/ 84 w 506"/>
                <a:gd name="T105" fmla="*/ 0 h 557"/>
                <a:gd name="T106" fmla="*/ 149 w 506"/>
                <a:gd name="T107" fmla="*/ 0 h 557"/>
                <a:gd name="T108" fmla="*/ 205 w 506"/>
                <a:gd name="T109" fmla="*/ 0 h 557"/>
                <a:gd name="T110" fmla="*/ 238 w 506"/>
                <a:gd name="T111" fmla="*/ 0 h 557"/>
                <a:gd name="T112" fmla="*/ 316 w 506"/>
                <a:gd name="T113" fmla="*/ 0 h 557"/>
                <a:gd name="T114" fmla="*/ 389 w 506"/>
                <a:gd name="T115" fmla="*/ 0 h 557"/>
                <a:gd name="T116" fmla="*/ 499 w 506"/>
                <a:gd name="T117" fmla="*/ 0 h 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6"/>
                <a:gd name="T178" fmla="*/ 0 h 557"/>
                <a:gd name="T179" fmla="*/ 506 w 506"/>
                <a:gd name="T180" fmla="*/ 557 h 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6" h="557">
                  <a:moveTo>
                    <a:pt x="499" y="6"/>
                  </a:moveTo>
                  <a:lnTo>
                    <a:pt x="503" y="11"/>
                  </a:lnTo>
                  <a:lnTo>
                    <a:pt x="505" y="15"/>
                  </a:lnTo>
                  <a:lnTo>
                    <a:pt x="506" y="21"/>
                  </a:lnTo>
                  <a:lnTo>
                    <a:pt x="505" y="27"/>
                  </a:lnTo>
                  <a:lnTo>
                    <a:pt x="496" y="34"/>
                  </a:lnTo>
                  <a:lnTo>
                    <a:pt x="484" y="42"/>
                  </a:lnTo>
                  <a:lnTo>
                    <a:pt x="470" y="50"/>
                  </a:lnTo>
                  <a:lnTo>
                    <a:pt x="456" y="58"/>
                  </a:lnTo>
                  <a:lnTo>
                    <a:pt x="442" y="64"/>
                  </a:lnTo>
                  <a:lnTo>
                    <a:pt x="429" y="70"/>
                  </a:lnTo>
                  <a:lnTo>
                    <a:pt x="417" y="74"/>
                  </a:lnTo>
                  <a:lnTo>
                    <a:pt x="410" y="75"/>
                  </a:lnTo>
                  <a:lnTo>
                    <a:pt x="409" y="73"/>
                  </a:lnTo>
                  <a:lnTo>
                    <a:pt x="407" y="72"/>
                  </a:lnTo>
                  <a:lnTo>
                    <a:pt x="407" y="70"/>
                  </a:lnTo>
                  <a:lnTo>
                    <a:pt x="407" y="67"/>
                  </a:lnTo>
                  <a:lnTo>
                    <a:pt x="417" y="62"/>
                  </a:lnTo>
                  <a:lnTo>
                    <a:pt x="426" y="56"/>
                  </a:lnTo>
                  <a:lnTo>
                    <a:pt x="436" y="50"/>
                  </a:lnTo>
                  <a:lnTo>
                    <a:pt x="446" y="45"/>
                  </a:lnTo>
                  <a:lnTo>
                    <a:pt x="456" y="41"/>
                  </a:lnTo>
                  <a:lnTo>
                    <a:pt x="466" y="36"/>
                  </a:lnTo>
                  <a:lnTo>
                    <a:pt x="477" y="32"/>
                  </a:lnTo>
                  <a:lnTo>
                    <a:pt x="487" y="27"/>
                  </a:lnTo>
                  <a:lnTo>
                    <a:pt x="489" y="18"/>
                  </a:lnTo>
                  <a:lnTo>
                    <a:pt x="483" y="17"/>
                  </a:lnTo>
                  <a:lnTo>
                    <a:pt x="466" y="20"/>
                  </a:lnTo>
                  <a:lnTo>
                    <a:pt x="445" y="27"/>
                  </a:lnTo>
                  <a:lnTo>
                    <a:pt x="419" y="37"/>
                  </a:lnTo>
                  <a:lnTo>
                    <a:pt x="392" y="48"/>
                  </a:lnTo>
                  <a:lnTo>
                    <a:pt x="369" y="57"/>
                  </a:lnTo>
                  <a:lnTo>
                    <a:pt x="350" y="65"/>
                  </a:lnTo>
                  <a:lnTo>
                    <a:pt x="339" y="71"/>
                  </a:lnTo>
                  <a:lnTo>
                    <a:pt x="333" y="72"/>
                  </a:lnTo>
                  <a:lnTo>
                    <a:pt x="328" y="75"/>
                  </a:lnTo>
                  <a:lnTo>
                    <a:pt x="323" y="80"/>
                  </a:lnTo>
                  <a:lnTo>
                    <a:pt x="319" y="85"/>
                  </a:lnTo>
                  <a:lnTo>
                    <a:pt x="316" y="90"/>
                  </a:lnTo>
                  <a:lnTo>
                    <a:pt x="312" y="95"/>
                  </a:lnTo>
                  <a:lnTo>
                    <a:pt x="309" y="101"/>
                  </a:lnTo>
                  <a:lnTo>
                    <a:pt x="304" y="105"/>
                  </a:lnTo>
                  <a:lnTo>
                    <a:pt x="298" y="118"/>
                  </a:lnTo>
                  <a:lnTo>
                    <a:pt x="300" y="131"/>
                  </a:lnTo>
                  <a:lnTo>
                    <a:pt x="305" y="143"/>
                  </a:lnTo>
                  <a:lnTo>
                    <a:pt x="309" y="157"/>
                  </a:lnTo>
                  <a:lnTo>
                    <a:pt x="306" y="157"/>
                  </a:lnTo>
                  <a:lnTo>
                    <a:pt x="303" y="155"/>
                  </a:lnTo>
                  <a:lnTo>
                    <a:pt x="298" y="151"/>
                  </a:lnTo>
                  <a:lnTo>
                    <a:pt x="293" y="148"/>
                  </a:lnTo>
                  <a:lnTo>
                    <a:pt x="288" y="135"/>
                  </a:lnTo>
                  <a:lnTo>
                    <a:pt x="284" y="120"/>
                  </a:lnTo>
                  <a:lnTo>
                    <a:pt x="283" y="106"/>
                  </a:lnTo>
                  <a:lnTo>
                    <a:pt x="289" y="94"/>
                  </a:lnTo>
                  <a:lnTo>
                    <a:pt x="300" y="81"/>
                  </a:lnTo>
                  <a:lnTo>
                    <a:pt x="308" y="70"/>
                  </a:lnTo>
                  <a:lnTo>
                    <a:pt x="312" y="59"/>
                  </a:lnTo>
                  <a:lnTo>
                    <a:pt x="315" y="51"/>
                  </a:lnTo>
                  <a:lnTo>
                    <a:pt x="316" y="45"/>
                  </a:lnTo>
                  <a:lnTo>
                    <a:pt x="315" y="41"/>
                  </a:lnTo>
                  <a:lnTo>
                    <a:pt x="313" y="38"/>
                  </a:lnTo>
                  <a:lnTo>
                    <a:pt x="313" y="37"/>
                  </a:lnTo>
                  <a:lnTo>
                    <a:pt x="308" y="47"/>
                  </a:lnTo>
                  <a:lnTo>
                    <a:pt x="300" y="56"/>
                  </a:lnTo>
                  <a:lnTo>
                    <a:pt x="292" y="66"/>
                  </a:lnTo>
                  <a:lnTo>
                    <a:pt x="285" y="75"/>
                  </a:lnTo>
                  <a:lnTo>
                    <a:pt x="277" y="85"/>
                  </a:lnTo>
                  <a:lnTo>
                    <a:pt x="269" y="93"/>
                  </a:lnTo>
                  <a:lnTo>
                    <a:pt x="261" y="102"/>
                  </a:lnTo>
                  <a:lnTo>
                    <a:pt x="252" y="110"/>
                  </a:lnTo>
                  <a:lnTo>
                    <a:pt x="245" y="124"/>
                  </a:lnTo>
                  <a:lnTo>
                    <a:pt x="239" y="139"/>
                  </a:lnTo>
                  <a:lnTo>
                    <a:pt x="232" y="154"/>
                  </a:lnTo>
                  <a:lnTo>
                    <a:pt x="225" y="168"/>
                  </a:lnTo>
                  <a:lnTo>
                    <a:pt x="223" y="196"/>
                  </a:lnTo>
                  <a:lnTo>
                    <a:pt x="225" y="221"/>
                  </a:lnTo>
                  <a:lnTo>
                    <a:pt x="229" y="244"/>
                  </a:lnTo>
                  <a:lnTo>
                    <a:pt x="228" y="271"/>
                  </a:lnTo>
                  <a:lnTo>
                    <a:pt x="224" y="286"/>
                  </a:lnTo>
                  <a:lnTo>
                    <a:pt x="216" y="304"/>
                  </a:lnTo>
                  <a:lnTo>
                    <a:pt x="206" y="322"/>
                  </a:lnTo>
                  <a:lnTo>
                    <a:pt x="196" y="340"/>
                  </a:lnTo>
                  <a:lnTo>
                    <a:pt x="185" y="358"/>
                  </a:lnTo>
                  <a:lnTo>
                    <a:pt x="176" y="375"/>
                  </a:lnTo>
                  <a:lnTo>
                    <a:pt x="170" y="389"/>
                  </a:lnTo>
                  <a:lnTo>
                    <a:pt x="167" y="400"/>
                  </a:lnTo>
                  <a:lnTo>
                    <a:pt x="169" y="431"/>
                  </a:lnTo>
                  <a:lnTo>
                    <a:pt x="176" y="455"/>
                  </a:lnTo>
                  <a:lnTo>
                    <a:pt x="186" y="471"/>
                  </a:lnTo>
                  <a:lnTo>
                    <a:pt x="198" y="481"/>
                  </a:lnTo>
                  <a:lnTo>
                    <a:pt x="211" y="487"/>
                  </a:lnTo>
                  <a:lnTo>
                    <a:pt x="225" y="488"/>
                  </a:lnTo>
                  <a:lnTo>
                    <a:pt x="237" y="484"/>
                  </a:lnTo>
                  <a:lnTo>
                    <a:pt x="249" y="479"/>
                  </a:lnTo>
                  <a:lnTo>
                    <a:pt x="256" y="465"/>
                  </a:lnTo>
                  <a:lnTo>
                    <a:pt x="263" y="442"/>
                  </a:lnTo>
                  <a:lnTo>
                    <a:pt x="271" y="414"/>
                  </a:lnTo>
                  <a:lnTo>
                    <a:pt x="279" y="382"/>
                  </a:lnTo>
                  <a:lnTo>
                    <a:pt x="286" y="350"/>
                  </a:lnTo>
                  <a:lnTo>
                    <a:pt x="293" y="320"/>
                  </a:lnTo>
                  <a:lnTo>
                    <a:pt x="300" y="297"/>
                  </a:lnTo>
                  <a:lnTo>
                    <a:pt x="305" y="281"/>
                  </a:lnTo>
                  <a:lnTo>
                    <a:pt x="304" y="279"/>
                  </a:lnTo>
                  <a:lnTo>
                    <a:pt x="300" y="283"/>
                  </a:lnTo>
                  <a:lnTo>
                    <a:pt x="297" y="285"/>
                  </a:lnTo>
                  <a:lnTo>
                    <a:pt x="293" y="285"/>
                  </a:lnTo>
                  <a:lnTo>
                    <a:pt x="289" y="284"/>
                  </a:lnTo>
                  <a:lnTo>
                    <a:pt x="289" y="283"/>
                  </a:lnTo>
                  <a:lnTo>
                    <a:pt x="290" y="279"/>
                  </a:lnTo>
                  <a:lnTo>
                    <a:pt x="292" y="275"/>
                  </a:lnTo>
                  <a:lnTo>
                    <a:pt x="296" y="270"/>
                  </a:lnTo>
                  <a:lnTo>
                    <a:pt x="302" y="264"/>
                  </a:lnTo>
                  <a:lnTo>
                    <a:pt x="308" y="259"/>
                  </a:lnTo>
                  <a:lnTo>
                    <a:pt x="315" y="254"/>
                  </a:lnTo>
                  <a:lnTo>
                    <a:pt x="324" y="249"/>
                  </a:lnTo>
                  <a:lnTo>
                    <a:pt x="338" y="245"/>
                  </a:lnTo>
                  <a:lnTo>
                    <a:pt x="356" y="240"/>
                  </a:lnTo>
                  <a:lnTo>
                    <a:pt x="375" y="236"/>
                  </a:lnTo>
                  <a:lnTo>
                    <a:pt x="394" y="230"/>
                  </a:lnTo>
                  <a:lnTo>
                    <a:pt x="413" y="224"/>
                  </a:lnTo>
                  <a:lnTo>
                    <a:pt x="430" y="217"/>
                  </a:lnTo>
                  <a:lnTo>
                    <a:pt x="442" y="208"/>
                  </a:lnTo>
                  <a:lnTo>
                    <a:pt x="447" y="198"/>
                  </a:lnTo>
                  <a:lnTo>
                    <a:pt x="449" y="191"/>
                  </a:lnTo>
                  <a:lnTo>
                    <a:pt x="449" y="183"/>
                  </a:lnTo>
                  <a:lnTo>
                    <a:pt x="447" y="174"/>
                  </a:lnTo>
                  <a:lnTo>
                    <a:pt x="444" y="168"/>
                  </a:lnTo>
                  <a:lnTo>
                    <a:pt x="440" y="164"/>
                  </a:lnTo>
                  <a:lnTo>
                    <a:pt x="437" y="162"/>
                  </a:lnTo>
                  <a:lnTo>
                    <a:pt x="434" y="159"/>
                  </a:lnTo>
                  <a:lnTo>
                    <a:pt x="433" y="155"/>
                  </a:lnTo>
                  <a:lnTo>
                    <a:pt x="437" y="150"/>
                  </a:lnTo>
                  <a:lnTo>
                    <a:pt x="440" y="146"/>
                  </a:lnTo>
                  <a:lnTo>
                    <a:pt x="444" y="141"/>
                  </a:lnTo>
                  <a:lnTo>
                    <a:pt x="446" y="136"/>
                  </a:lnTo>
                  <a:lnTo>
                    <a:pt x="443" y="133"/>
                  </a:lnTo>
                  <a:lnTo>
                    <a:pt x="438" y="131"/>
                  </a:lnTo>
                  <a:lnTo>
                    <a:pt x="432" y="127"/>
                  </a:lnTo>
                  <a:lnTo>
                    <a:pt x="431" y="124"/>
                  </a:lnTo>
                  <a:lnTo>
                    <a:pt x="433" y="117"/>
                  </a:lnTo>
                  <a:lnTo>
                    <a:pt x="436" y="109"/>
                  </a:lnTo>
                  <a:lnTo>
                    <a:pt x="434" y="101"/>
                  </a:lnTo>
                  <a:lnTo>
                    <a:pt x="429" y="94"/>
                  </a:lnTo>
                  <a:lnTo>
                    <a:pt x="419" y="96"/>
                  </a:lnTo>
                  <a:lnTo>
                    <a:pt x="410" y="97"/>
                  </a:lnTo>
                  <a:lnTo>
                    <a:pt x="400" y="100"/>
                  </a:lnTo>
                  <a:lnTo>
                    <a:pt x="391" y="102"/>
                  </a:lnTo>
                  <a:lnTo>
                    <a:pt x="383" y="105"/>
                  </a:lnTo>
                  <a:lnTo>
                    <a:pt x="375" y="109"/>
                  </a:lnTo>
                  <a:lnTo>
                    <a:pt x="366" y="115"/>
                  </a:lnTo>
                  <a:lnTo>
                    <a:pt x="360" y="121"/>
                  </a:lnTo>
                  <a:lnTo>
                    <a:pt x="362" y="125"/>
                  </a:lnTo>
                  <a:lnTo>
                    <a:pt x="369" y="126"/>
                  </a:lnTo>
                  <a:lnTo>
                    <a:pt x="378" y="127"/>
                  </a:lnTo>
                  <a:lnTo>
                    <a:pt x="390" y="127"/>
                  </a:lnTo>
                  <a:lnTo>
                    <a:pt x="402" y="127"/>
                  </a:lnTo>
                  <a:lnTo>
                    <a:pt x="411" y="127"/>
                  </a:lnTo>
                  <a:lnTo>
                    <a:pt x="418" y="127"/>
                  </a:lnTo>
                  <a:lnTo>
                    <a:pt x="420" y="130"/>
                  </a:lnTo>
                  <a:lnTo>
                    <a:pt x="418" y="133"/>
                  </a:lnTo>
                  <a:lnTo>
                    <a:pt x="414" y="135"/>
                  </a:lnTo>
                  <a:lnTo>
                    <a:pt x="409" y="136"/>
                  </a:lnTo>
                  <a:lnTo>
                    <a:pt x="404" y="138"/>
                  </a:lnTo>
                  <a:lnTo>
                    <a:pt x="393" y="141"/>
                  </a:lnTo>
                  <a:lnTo>
                    <a:pt x="382" y="145"/>
                  </a:lnTo>
                  <a:lnTo>
                    <a:pt x="369" y="149"/>
                  </a:lnTo>
                  <a:lnTo>
                    <a:pt x="357" y="155"/>
                  </a:lnTo>
                  <a:lnTo>
                    <a:pt x="346" y="161"/>
                  </a:lnTo>
                  <a:lnTo>
                    <a:pt x="339" y="165"/>
                  </a:lnTo>
                  <a:lnTo>
                    <a:pt x="335" y="171"/>
                  </a:lnTo>
                  <a:lnTo>
                    <a:pt x="336" y="176"/>
                  </a:lnTo>
                  <a:lnTo>
                    <a:pt x="343" y="178"/>
                  </a:lnTo>
                  <a:lnTo>
                    <a:pt x="351" y="178"/>
                  </a:lnTo>
                  <a:lnTo>
                    <a:pt x="360" y="176"/>
                  </a:lnTo>
                  <a:lnTo>
                    <a:pt x="371" y="173"/>
                  </a:lnTo>
                  <a:lnTo>
                    <a:pt x="382" y="171"/>
                  </a:lnTo>
                  <a:lnTo>
                    <a:pt x="392" y="169"/>
                  </a:lnTo>
                  <a:lnTo>
                    <a:pt x="403" y="166"/>
                  </a:lnTo>
                  <a:lnTo>
                    <a:pt x="412" y="166"/>
                  </a:lnTo>
                  <a:lnTo>
                    <a:pt x="412" y="169"/>
                  </a:lnTo>
                  <a:lnTo>
                    <a:pt x="413" y="172"/>
                  </a:lnTo>
                  <a:lnTo>
                    <a:pt x="413" y="176"/>
                  </a:lnTo>
                  <a:lnTo>
                    <a:pt x="411" y="178"/>
                  </a:lnTo>
                  <a:lnTo>
                    <a:pt x="403" y="179"/>
                  </a:lnTo>
                  <a:lnTo>
                    <a:pt x="394" y="181"/>
                  </a:lnTo>
                  <a:lnTo>
                    <a:pt x="387" y="183"/>
                  </a:lnTo>
                  <a:lnTo>
                    <a:pt x="379" y="185"/>
                  </a:lnTo>
                  <a:lnTo>
                    <a:pt x="372" y="186"/>
                  </a:lnTo>
                  <a:lnTo>
                    <a:pt x="364" y="188"/>
                  </a:lnTo>
                  <a:lnTo>
                    <a:pt x="357" y="189"/>
                  </a:lnTo>
                  <a:lnTo>
                    <a:pt x="351" y="192"/>
                  </a:lnTo>
                  <a:lnTo>
                    <a:pt x="344" y="196"/>
                  </a:lnTo>
                  <a:lnTo>
                    <a:pt x="340" y="200"/>
                  </a:lnTo>
                  <a:lnTo>
                    <a:pt x="340" y="203"/>
                  </a:lnTo>
                  <a:lnTo>
                    <a:pt x="342" y="207"/>
                  </a:lnTo>
                  <a:lnTo>
                    <a:pt x="351" y="209"/>
                  </a:lnTo>
                  <a:lnTo>
                    <a:pt x="360" y="209"/>
                  </a:lnTo>
                  <a:lnTo>
                    <a:pt x="370" y="209"/>
                  </a:lnTo>
                  <a:lnTo>
                    <a:pt x="380" y="207"/>
                  </a:lnTo>
                  <a:lnTo>
                    <a:pt x="391" y="204"/>
                  </a:lnTo>
                  <a:lnTo>
                    <a:pt x="402" y="202"/>
                  </a:lnTo>
                  <a:lnTo>
                    <a:pt x="412" y="200"/>
                  </a:lnTo>
                  <a:lnTo>
                    <a:pt x="422" y="199"/>
                  </a:lnTo>
                  <a:lnTo>
                    <a:pt x="420" y="201"/>
                  </a:lnTo>
                  <a:lnTo>
                    <a:pt x="419" y="206"/>
                  </a:lnTo>
                  <a:lnTo>
                    <a:pt x="416" y="209"/>
                  </a:lnTo>
                  <a:lnTo>
                    <a:pt x="413" y="210"/>
                  </a:lnTo>
                  <a:lnTo>
                    <a:pt x="403" y="213"/>
                  </a:lnTo>
                  <a:lnTo>
                    <a:pt x="390" y="215"/>
                  </a:lnTo>
                  <a:lnTo>
                    <a:pt x="376" y="217"/>
                  </a:lnTo>
                  <a:lnTo>
                    <a:pt x="362" y="219"/>
                  </a:lnTo>
                  <a:lnTo>
                    <a:pt x="349" y="221"/>
                  </a:lnTo>
                  <a:lnTo>
                    <a:pt x="338" y="221"/>
                  </a:lnTo>
                  <a:lnTo>
                    <a:pt x="329" y="219"/>
                  </a:lnTo>
                  <a:lnTo>
                    <a:pt x="324" y="216"/>
                  </a:lnTo>
                  <a:lnTo>
                    <a:pt x="323" y="211"/>
                  </a:lnTo>
                  <a:lnTo>
                    <a:pt x="326" y="203"/>
                  </a:lnTo>
                  <a:lnTo>
                    <a:pt x="331" y="194"/>
                  </a:lnTo>
                  <a:lnTo>
                    <a:pt x="335" y="188"/>
                  </a:lnTo>
                  <a:lnTo>
                    <a:pt x="331" y="187"/>
                  </a:lnTo>
                  <a:lnTo>
                    <a:pt x="326" y="185"/>
                  </a:lnTo>
                  <a:lnTo>
                    <a:pt x="322" y="183"/>
                  </a:lnTo>
                  <a:lnTo>
                    <a:pt x="319" y="179"/>
                  </a:lnTo>
                  <a:lnTo>
                    <a:pt x="319" y="169"/>
                  </a:lnTo>
                  <a:lnTo>
                    <a:pt x="325" y="161"/>
                  </a:lnTo>
                  <a:lnTo>
                    <a:pt x="333" y="154"/>
                  </a:lnTo>
                  <a:lnTo>
                    <a:pt x="343" y="147"/>
                  </a:lnTo>
                  <a:lnTo>
                    <a:pt x="363" y="138"/>
                  </a:lnTo>
                  <a:lnTo>
                    <a:pt x="357" y="136"/>
                  </a:lnTo>
                  <a:lnTo>
                    <a:pt x="352" y="134"/>
                  </a:lnTo>
                  <a:lnTo>
                    <a:pt x="347" y="131"/>
                  </a:lnTo>
                  <a:lnTo>
                    <a:pt x="344" y="127"/>
                  </a:lnTo>
                  <a:lnTo>
                    <a:pt x="344" y="120"/>
                  </a:lnTo>
                  <a:lnTo>
                    <a:pt x="345" y="115"/>
                  </a:lnTo>
                  <a:lnTo>
                    <a:pt x="347" y="110"/>
                  </a:lnTo>
                  <a:lnTo>
                    <a:pt x="352" y="105"/>
                  </a:lnTo>
                  <a:lnTo>
                    <a:pt x="360" y="102"/>
                  </a:lnTo>
                  <a:lnTo>
                    <a:pt x="369" y="97"/>
                  </a:lnTo>
                  <a:lnTo>
                    <a:pt x="378" y="94"/>
                  </a:lnTo>
                  <a:lnTo>
                    <a:pt x="387" y="89"/>
                  </a:lnTo>
                  <a:lnTo>
                    <a:pt x="397" y="86"/>
                  </a:lnTo>
                  <a:lnTo>
                    <a:pt x="406" y="83"/>
                  </a:lnTo>
                  <a:lnTo>
                    <a:pt x="414" y="80"/>
                  </a:lnTo>
                  <a:lnTo>
                    <a:pt x="424" y="79"/>
                  </a:lnTo>
                  <a:lnTo>
                    <a:pt x="427" y="78"/>
                  </a:lnTo>
                  <a:lnTo>
                    <a:pt x="432" y="78"/>
                  </a:lnTo>
                  <a:lnTo>
                    <a:pt x="437" y="79"/>
                  </a:lnTo>
                  <a:lnTo>
                    <a:pt x="442" y="80"/>
                  </a:lnTo>
                  <a:lnTo>
                    <a:pt x="446" y="83"/>
                  </a:lnTo>
                  <a:lnTo>
                    <a:pt x="449" y="87"/>
                  </a:lnTo>
                  <a:lnTo>
                    <a:pt x="450" y="90"/>
                  </a:lnTo>
                  <a:lnTo>
                    <a:pt x="452" y="95"/>
                  </a:lnTo>
                  <a:lnTo>
                    <a:pt x="452" y="98"/>
                  </a:lnTo>
                  <a:lnTo>
                    <a:pt x="452" y="102"/>
                  </a:lnTo>
                  <a:lnTo>
                    <a:pt x="451" y="105"/>
                  </a:lnTo>
                  <a:lnTo>
                    <a:pt x="449" y="109"/>
                  </a:lnTo>
                  <a:lnTo>
                    <a:pt x="457" y="111"/>
                  </a:lnTo>
                  <a:lnTo>
                    <a:pt x="464" y="113"/>
                  </a:lnTo>
                  <a:lnTo>
                    <a:pt x="470" y="118"/>
                  </a:lnTo>
                  <a:lnTo>
                    <a:pt x="472" y="125"/>
                  </a:lnTo>
                  <a:lnTo>
                    <a:pt x="471" y="135"/>
                  </a:lnTo>
                  <a:lnTo>
                    <a:pt x="467" y="143"/>
                  </a:lnTo>
                  <a:lnTo>
                    <a:pt x="460" y="151"/>
                  </a:lnTo>
                  <a:lnTo>
                    <a:pt x="454" y="159"/>
                  </a:lnTo>
                  <a:lnTo>
                    <a:pt x="463" y="171"/>
                  </a:lnTo>
                  <a:lnTo>
                    <a:pt x="467" y="185"/>
                  </a:lnTo>
                  <a:lnTo>
                    <a:pt x="467" y="200"/>
                  </a:lnTo>
                  <a:lnTo>
                    <a:pt x="463" y="214"/>
                  </a:lnTo>
                  <a:lnTo>
                    <a:pt x="451" y="227"/>
                  </a:lnTo>
                  <a:lnTo>
                    <a:pt x="437" y="236"/>
                  </a:lnTo>
                  <a:lnTo>
                    <a:pt x="422" y="241"/>
                  </a:lnTo>
                  <a:lnTo>
                    <a:pt x="405" y="245"/>
                  </a:lnTo>
                  <a:lnTo>
                    <a:pt x="389" y="247"/>
                  </a:lnTo>
                  <a:lnTo>
                    <a:pt x="371" y="249"/>
                  </a:lnTo>
                  <a:lnTo>
                    <a:pt x="356" y="254"/>
                  </a:lnTo>
                  <a:lnTo>
                    <a:pt x="340" y="261"/>
                  </a:lnTo>
                  <a:lnTo>
                    <a:pt x="333" y="266"/>
                  </a:lnTo>
                  <a:lnTo>
                    <a:pt x="325" y="271"/>
                  </a:lnTo>
                  <a:lnTo>
                    <a:pt x="319" y="277"/>
                  </a:lnTo>
                  <a:lnTo>
                    <a:pt x="317" y="279"/>
                  </a:lnTo>
                  <a:lnTo>
                    <a:pt x="315" y="287"/>
                  </a:lnTo>
                  <a:lnTo>
                    <a:pt x="310" y="310"/>
                  </a:lnTo>
                  <a:lnTo>
                    <a:pt x="303" y="342"/>
                  </a:lnTo>
                  <a:lnTo>
                    <a:pt x="295" y="378"/>
                  </a:lnTo>
                  <a:lnTo>
                    <a:pt x="286" y="414"/>
                  </a:lnTo>
                  <a:lnTo>
                    <a:pt x="279" y="446"/>
                  </a:lnTo>
                  <a:lnTo>
                    <a:pt x="273" y="468"/>
                  </a:lnTo>
                  <a:lnTo>
                    <a:pt x="271" y="478"/>
                  </a:lnTo>
                  <a:lnTo>
                    <a:pt x="262" y="486"/>
                  </a:lnTo>
                  <a:lnTo>
                    <a:pt x="252" y="493"/>
                  </a:lnTo>
                  <a:lnTo>
                    <a:pt x="244" y="498"/>
                  </a:lnTo>
                  <a:lnTo>
                    <a:pt x="236" y="502"/>
                  </a:lnTo>
                  <a:lnTo>
                    <a:pt x="228" y="505"/>
                  </a:lnTo>
                  <a:lnTo>
                    <a:pt x="222" y="506"/>
                  </a:lnTo>
                  <a:lnTo>
                    <a:pt x="218" y="508"/>
                  </a:lnTo>
                  <a:lnTo>
                    <a:pt x="217" y="508"/>
                  </a:lnTo>
                  <a:lnTo>
                    <a:pt x="209" y="508"/>
                  </a:lnTo>
                  <a:lnTo>
                    <a:pt x="201" y="505"/>
                  </a:lnTo>
                  <a:lnTo>
                    <a:pt x="194" y="503"/>
                  </a:lnTo>
                  <a:lnTo>
                    <a:pt x="186" y="498"/>
                  </a:lnTo>
                  <a:lnTo>
                    <a:pt x="179" y="494"/>
                  </a:lnTo>
                  <a:lnTo>
                    <a:pt x="175" y="489"/>
                  </a:lnTo>
                  <a:lnTo>
                    <a:pt x="169" y="483"/>
                  </a:lnTo>
                  <a:lnTo>
                    <a:pt x="165" y="476"/>
                  </a:lnTo>
                  <a:lnTo>
                    <a:pt x="157" y="456"/>
                  </a:lnTo>
                  <a:lnTo>
                    <a:pt x="151" y="433"/>
                  </a:lnTo>
                  <a:lnTo>
                    <a:pt x="149" y="410"/>
                  </a:lnTo>
                  <a:lnTo>
                    <a:pt x="150" y="387"/>
                  </a:lnTo>
                  <a:lnTo>
                    <a:pt x="139" y="407"/>
                  </a:lnTo>
                  <a:lnTo>
                    <a:pt x="132" y="429"/>
                  </a:lnTo>
                  <a:lnTo>
                    <a:pt x="130" y="453"/>
                  </a:lnTo>
                  <a:lnTo>
                    <a:pt x="136" y="476"/>
                  </a:lnTo>
                  <a:lnTo>
                    <a:pt x="141" y="484"/>
                  </a:lnTo>
                  <a:lnTo>
                    <a:pt x="145" y="493"/>
                  </a:lnTo>
                  <a:lnTo>
                    <a:pt x="152" y="501"/>
                  </a:lnTo>
                  <a:lnTo>
                    <a:pt x="158" y="509"/>
                  </a:lnTo>
                  <a:lnTo>
                    <a:pt x="167" y="516"/>
                  </a:lnTo>
                  <a:lnTo>
                    <a:pt x="174" y="521"/>
                  </a:lnTo>
                  <a:lnTo>
                    <a:pt x="183" y="527"/>
                  </a:lnTo>
                  <a:lnTo>
                    <a:pt x="191" y="531"/>
                  </a:lnTo>
                  <a:lnTo>
                    <a:pt x="205" y="534"/>
                  </a:lnTo>
                  <a:lnTo>
                    <a:pt x="217" y="534"/>
                  </a:lnTo>
                  <a:lnTo>
                    <a:pt x="228" y="531"/>
                  </a:lnTo>
                  <a:lnTo>
                    <a:pt x="235" y="525"/>
                  </a:lnTo>
                  <a:lnTo>
                    <a:pt x="242" y="519"/>
                  </a:lnTo>
                  <a:lnTo>
                    <a:pt x="246" y="513"/>
                  </a:lnTo>
                  <a:lnTo>
                    <a:pt x="250" y="509"/>
                  </a:lnTo>
                  <a:lnTo>
                    <a:pt x="253" y="505"/>
                  </a:lnTo>
                  <a:lnTo>
                    <a:pt x="253" y="512"/>
                  </a:lnTo>
                  <a:lnTo>
                    <a:pt x="251" y="524"/>
                  </a:lnTo>
                  <a:lnTo>
                    <a:pt x="244" y="536"/>
                  </a:lnTo>
                  <a:lnTo>
                    <a:pt x="233" y="544"/>
                  </a:lnTo>
                  <a:lnTo>
                    <a:pt x="228" y="547"/>
                  </a:lnTo>
                  <a:lnTo>
                    <a:pt x="222" y="548"/>
                  </a:lnTo>
                  <a:lnTo>
                    <a:pt x="216" y="550"/>
                  </a:lnTo>
                  <a:lnTo>
                    <a:pt x="210" y="551"/>
                  </a:lnTo>
                  <a:lnTo>
                    <a:pt x="204" y="552"/>
                  </a:lnTo>
                  <a:lnTo>
                    <a:pt x="198" y="552"/>
                  </a:lnTo>
                  <a:lnTo>
                    <a:pt x="192" y="551"/>
                  </a:lnTo>
                  <a:lnTo>
                    <a:pt x="186" y="549"/>
                  </a:lnTo>
                  <a:lnTo>
                    <a:pt x="178" y="546"/>
                  </a:lnTo>
                  <a:lnTo>
                    <a:pt x="170" y="542"/>
                  </a:lnTo>
                  <a:lnTo>
                    <a:pt x="163" y="539"/>
                  </a:lnTo>
                  <a:lnTo>
                    <a:pt x="156" y="534"/>
                  </a:lnTo>
                  <a:lnTo>
                    <a:pt x="148" y="527"/>
                  </a:lnTo>
                  <a:lnTo>
                    <a:pt x="141" y="520"/>
                  </a:lnTo>
                  <a:lnTo>
                    <a:pt x="132" y="510"/>
                  </a:lnTo>
                  <a:lnTo>
                    <a:pt x="124" y="498"/>
                  </a:lnTo>
                  <a:lnTo>
                    <a:pt x="114" y="474"/>
                  </a:lnTo>
                  <a:lnTo>
                    <a:pt x="111" y="446"/>
                  </a:lnTo>
                  <a:lnTo>
                    <a:pt x="115" y="418"/>
                  </a:lnTo>
                  <a:lnTo>
                    <a:pt x="127" y="392"/>
                  </a:lnTo>
                  <a:lnTo>
                    <a:pt x="128" y="390"/>
                  </a:lnTo>
                  <a:lnTo>
                    <a:pt x="131" y="384"/>
                  </a:lnTo>
                  <a:lnTo>
                    <a:pt x="136" y="377"/>
                  </a:lnTo>
                  <a:lnTo>
                    <a:pt x="141" y="369"/>
                  </a:lnTo>
                  <a:lnTo>
                    <a:pt x="147" y="361"/>
                  </a:lnTo>
                  <a:lnTo>
                    <a:pt x="154" y="354"/>
                  </a:lnTo>
                  <a:lnTo>
                    <a:pt x="161" y="348"/>
                  </a:lnTo>
                  <a:lnTo>
                    <a:pt x="168" y="345"/>
                  </a:lnTo>
                  <a:lnTo>
                    <a:pt x="163" y="342"/>
                  </a:lnTo>
                  <a:lnTo>
                    <a:pt x="157" y="340"/>
                  </a:lnTo>
                  <a:lnTo>
                    <a:pt x="149" y="340"/>
                  </a:lnTo>
                  <a:lnTo>
                    <a:pt x="142" y="340"/>
                  </a:lnTo>
                  <a:lnTo>
                    <a:pt x="114" y="355"/>
                  </a:lnTo>
                  <a:lnTo>
                    <a:pt x="94" y="378"/>
                  </a:lnTo>
                  <a:lnTo>
                    <a:pt x="80" y="406"/>
                  </a:lnTo>
                  <a:lnTo>
                    <a:pt x="72" y="435"/>
                  </a:lnTo>
                  <a:lnTo>
                    <a:pt x="69" y="463"/>
                  </a:lnTo>
                  <a:lnTo>
                    <a:pt x="68" y="486"/>
                  </a:lnTo>
                  <a:lnTo>
                    <a:pt x="69" y="502"/>
                  </a:lnTo>
                  <a:lnTo>
                    <a:pt x="69" y="508"/>
                  </a:lnTo>
                  <a:lnTo>
                    <a:pt x="76" y="526"/>
                  </a:lnTo>
                  <a:lnTo>
                    <a:pt x="85" y="539"/>
                  </a:lnTo>
                  <a:lnTo>
                    <a:pt x="94" y="546"/>
                  </a:lnTo>
                  <a:lnTo>
                    <a:pt x="97" y="548"/>
                  </a:lnTo>
                  <a:lnTo>
                    <a:pt x="96" y="551"/>
                  </a:lnTo>
                  <a:lnTo>
                    <a:pt x="96" y="554"/>
                  </a:lnTo>
                  <a:lnTo>
                    <a:pt x="95" y="556"/>
                  </a:lnTo>
                  <a:lnTo>
                    <a:pt x="94" y="557"/>
                  </a:lnTo>
                  <a:lnTo>
                    <a:pt x="83" y="555"/>
                  </a:lnTo>
                  <a:lnTo>
                    <a:pt x="77" y="551"/>
                  </a:lnTo>
                  <a:lnTo>
                    <a:pt x="71" y="547"/>
                  </a:lnTo>
                  <a:lnTo>
                    <a:pt x="63" y="539"/>
                  </a:lnTo>
                  <a:lnTo>
                    <a:pt x="55" y="525"/>
                  </a:lnTo>
                  <a:lnTo>
                    <a:pt x="51" y="509"/>
                  </a:lnTo>
                  <a:lnTo>
                    <a:pt x="49" y="491"/>
                  </a:lnTo>
                  <a:lnTo>
                    <a:pt x="48" y="475"/>
                  </a:lnTo>
                  <a:lnTo>
                    <a:pt x="51" y="448"/>
                  </a:lnTo>
                  <a:lnTo>
                    <a:pt x="56" y="418"/>
                  </a:lnTo>
                  <a:lnTo>
                    <a:pt x="62" y="395"/>
                  </a:lnTo>
                  <a:lnTo>
                    <a:pt x="64" y="384"/>
                  </a:lnTo>
                  <a:lnTo>
                    <a:pt x="58" y="390"/>
                  </a:lnTo>
                  <a:lnTo>
                    <a:pt x="53" y="397"/>
                  </a:lnTo>
                  <a:lnTo>
                    <a:pt x="47" y="403"/>
                  </a:lnTo>
                  <a:lnTo>
                    <a:pt x="41" y="408"/>
                  </a:lnTo>
                  <a:lnTo>
                    <a:pt x="35" y="415"/>
                  </a:lnTo>
                  <a:lnTo>
                    <a:pt x="29" y="421"/>
                  </a:lnTo>
                  <a:lnTo>
                    <a:pt x="23" y="428"/>
                  </a:lnTo>
                  <a:lnTo>
                    <a:pt x="18" y="435"/>
                  </a:lnTo>
                  <a:lnTo>
                    <a:pt x="18" y="446"/>
                  </a:lnTo>
                  <a:lnTo>
                    <a:pt x="27" y="452"/>
                  </a:lnTo>
                  <a:lnTo>
                    <a:pt x="35" y="457"/>
                  </a:lnTo>
                  <a:lnTo>
                    <a:pt x="40" y="459"/>
                  </a:lnTo>
                  <a:lnTo>
                    <a:pt x="38" y="461"/>
                  </a:lnTo>
                  <a:lnTo>
                    <a:pt x="35" y="464"/>
                  </a:lnTo>
                  <a:lnTo>
                    <a:pt x="29" y="464"/>
                  </a:lnTo>
                  <a:lnTo>
                    <a:pt x="23" y="464"/>
                  </a:lnTo>
                  <a:lnTo>
                    <a:pt x="16" y="461"/>
                  </a:lnTo>
                  <a:lnTo>
                    <a:pt x="10" y="460"/>
                  </a:lnTo>
                  <a:lnTo>
                    <a:pt x="5" y="458"/>
                  </a:lnTo>
                  <a:lnTo>
                    <a:pt x="2" y="455"/>
                  </a:lnTo>
                  <a:lnTo>
                    <a:pt x="0" y="441"/>
                  </a:lnTo>
                  <a:lnTo>
                    <a:pt x="2" y="427"/>
                  </a:lnTo>
                  <a:lnTo>
                    <a:pt x="8" y="414"/>
                  </a:lnTo>
                  <a:lnTo>
                    <a:pt x="17" y="404"/>
                  </a:lnTo>
                  <a:lnTo>
                    <a:pt x="24" y="398"/>
                  </a:lnTo>
                  <a:lnTo>
                    <a:pt x="33" y="391"/>
                  </a:lnTo>
                  <a:lnTo>
                    <a:pt x="42" y="384"/>
                  </a:lnTo>
                  <a:lnTo>
                    <a:pt x="53" y="376"/>
                  </a:lnTo>
                  <a:lnTo>
                    <a:pt x="62" y="368"/>
                  </a:lnTo>
                  <a:lnTo>
                    <a:pt x="71" y="362"/>
                  </a:lnTo>
                  <a:lnTo>
                    <a:pt x="78" y="358"/>
                  </a:lnTo>
                  <a:lnTo>
                    <a:pt x="84" y="355"/>
                  </a:lnTo>
                  <a:lnTo>
                    <a:pt x="91" y="350"/>
                  </a:lnTo>
                  <a:lnTo>
                    <a:pt x="100" y="345"/>
                  </a:lnTo>
                  <a:lnTo>
                    <a:pt x="107" y="340"/>
                  </a:lnTo>
                  <a:lnTo>
                    <a:pt x="115" y="337"/>
                  </a:lnTo>
                  <a:lnTo>
                    <a:pt x="123" y="334"/>
                  </a:lnTo>
                  <a:lnTo>
                    <a:pt x="131" y="331"/>
                  </a:lnTo>
                  <a:lnTo>
                    <a:pt x="141" y="329"/>
                  </a:lnTo>
                  <a:lnTo>
                    <a:pt x="149" y="328"/>
                  </a:lnTo>
                  <a:lnTo>
                    <a:pt x="163" y="329"/>
                  </a:lnTo>
                  <a:lnTo>
                    <a:pt x="171" y="332"/>
                  </a:lnTo>
                  <a:lnTo>
                    <a:pt x="177" y="337"/>
                  </a:lnTo>
                  <a:lnTo>
                    <a:pt x="179" y="339"/>
                  </a:lnTo>
                  <a:lnTo>
                    <a:pt x="185" y="325"/>
                  </a:lnTo>
                  <a:lnTo>
                    <a:pt x="195" y="301"/>
                  </a:lnTo>
                  <a:lnTo>
                    <a:pt x="204" y="274"/>
                  </a:lnTo>
                  <a:lnTo>
                    <a:pt x="205" y="249"/>
                  </a:lnTo>
                  <a:lnTo>
                    <a:pt x="204" y="225"/>
                  </a:lnTo>
                  <a:lnTo>
                    <a:pt x="203" y="200"/>
                  </a:lnTo>
                  <a:lnTo>
                    <a:pt x="204" y="174"/>
                  </a:lnTo>
                  <a:lnTo>
                    <a:pt x="212" y="153"/>
                  </a:lnTo>
                  <a:lnTo>
                    <a:pt x="219" y="142"/>
                  </a:lnTo>
                  <a:lnTo>
                    <a:pt x="225" y="132"/>
                  </a:lnTo>
                  <a:lnTo>
                    <a:pt x="231" y="119"/>
                  </a:lnTo>
                  <a:lnTo>
                    <a:pt x="238" y="102"/>
                  </a:lnTo>
                  <a:lnTo>
                    <a:pt x="243" y="94"/>
                  </a:lnTo>
                  <a:lnTo>
                    <a:pt x="252" y="83"/>
                  </a:lnTo>
                  <a:lnTo>
                    <a:pt x="265" y="70"/>
                  </a:lnTo>
                  <a:lnTo>
                    <a:pt x="278" y="57"/>
                  </a:lnTo>
                  <a:lnTo>
                    <a:pt x="291" y="43"/>
                  </a:lnTo>
                  <a:lnTo>
                    <a:pt x="303" y="33"/>
                  </a:lnTo>
                  <a:lnTo>
                    <a:pt x="312" y="25"/>
                  </a:lnTo>
                  <a:lnTo>
                    <a:pt x="316" y="22"/>
                  </a:lnTo>
                  <a:lnTo>
                    <a:pt x="323" y="22"/>
                  </a:lnTo>
                  <a:lnTo>
                    <a:pt x="328" y="28"/>
                  </a:lnTo>
                  <a:lnTo>
                    <a:pt x="331" y="40"/>
                  </a:lnTo>
                  <a:lnTo>
                    <a:pt x="332" y="58"/>
                  </a:lnTo>
                  <a:lnTo>
                    <a:pt x="339" y="53"/>
                  </a:lnTo>
                  <a:lnTo>
                    <a:pt x="351" y="48"/>
                  </a:lnTo>
                  <a:lnTo>
                    <a:pt x="369" y="40"/>
                  </a:lnTo>
                  <a:lnTo>
                    <a:pt x="389" y="30"/>
                  </a:lnTo>
                  <a:lnTo>
                    <a:pt x="411" y="21"/>
                  </a:lnTo>
                  <a:lnTo>
                    <a:pt x="434" y="13"/>
                  </a:lnTo>
                  <a:lnTo>
                    <a:pt x="456" y="5"/>
                  </a:lnTo>
                  <a:lnTo>
                    <a:pt x="476" y="0"/>
                  </a:lnTo>
                  <a:lnTo>
                    <a:pt x="481" y="0"/>
                  </a:lnTo>
                  <a:lnTo>
                    <a:pt x="487" y="2"/>
                  </a:lnTo>
                  <a:lnTo>
                    <a:pt x="493" y="4"/>
                  </a:lnTo>
                  <a:lnTo>
                    <a:pt x="49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59" name="Freeform 41">
              <a:extLst>
                <a:ext uri="{FF2B5EF4-FFF2-40B4-BE49-F238E27FC236}">
                  <a16:creationId xmlns:a16="http://schemas.microsoft.com/office/drawing/2014/main" id="{EC36130F-8240-4DFF-B7F4-2C7FCB41223A}"/>
                </a:ext>
              </a:extLst>
            </p:cNvPr>
            <p:cNvSpPr>
              <a:spLocks/>
            </p:cNvSpPr>
            <p:nvPr/>
          </p:nvSpPr>
          <p:spPr bwMode="auto">
            <a:xfrm>
              <a:off x="2935" y="3095"/>
              <a:ext cx="100" cy="333"/>
            </a:xfrm>
            <a:custGeom>
              <a:avLst/>
              <a:gdLst>
                <a:gd name="T0" fmla="*/ 41 w 100"/>
                <a:gd name="T1" fmla="*/ 1 h 665"/>
                <a:gd name="T2" fmla="*/ 30 w 100"/>
                <a:gd name="T3" fmla="*/ 1 h 665"/>
                <a:gd name="T4" fmla="*/ 28 w 100"/>
                <a:gd name="T5" fmla="*/ 1 h 665"/>
                <a:gd name="T6" fmla="*/ 40 w 100"/>
                <a:gd name="T7" fmla="*/ 1 h 665"/>
                <a:gd name="T8" fmla="*/ 43 w 100"/>
                <a:gd name="T9" fmla="*/ 1 h 665"/>
                <a:gd name="T10" fmla="*/ 43 w 100"/>
                <a:gd name="T11" fmla="*/ 1 h 665"/>
                <a:gd name="T12" fmla="*/ 50 w 100"/>
                <a:gd name="T13" fmla="*/ 1 h 665"/>
                <a:gd name="T14" fmla="*/ 60 w 100"/>
                <a:gd name="T15" fmla="*/ 1 h 665"/>
                <a:gd name="T16" fmla="*/ 73 w 100"/>
                <a:gd name="T17" fmla="*/ 1 h 665"/>
                <a:gd name="T18" fmla="*/ 81 w 100"/>
                <a:gd name="T19" fmla="*/ 1 h 665"/>
                <a:gd name="T20" fmla="*/ 86 w 100"/>
                <a:gd name="T21" fmla="*/ 1 h 665"/>
                <a:gd name="T22" fmla="*/ 72 w 100"/>
                <a:gd name="T23" fmla="*/ 1 h 665"/>
                <a:gd name="T24" fmla="*/ 44 w 100"/>
                <a:gd name="T25" fmla="*/ 1 h 665"/>
                <a:gd name="T26" fmla="*/ 16 w 100"/>
                <a:gd name="T27" fmla="*/ 1 h 665"/>
                <a:gd name="T28" fmla="*/ 0 w 100"/>
                <a:gd name="T29" fmla="*/ 1 h 665"/>
                <a:gd name="T30" fmla="*/ 6 w 100"/>
                <a:gd name="T31" fmla="*/ 0 h 665"/>
                <a:gd name="T32" fmla="*/ 12 w 100"/>
                <a:gd name="T33" fmla="*/ 1 h 665"/>
                <a:gd name="T34" fmla="*/ 21 w 100"/>
                <a:gd name="T35" fmla="*/ 1 h 665"/>
                <a:gd name="T36" fmla="*/ 40 w 100"/>
                <a:gd name="T37" fmla="*/ 1 h 665"/>
                <a:gd name="T38" fmla="*/ 61 w 100"/>
                <a:gd name="T39" fmla="*/ 1 h 665"/>
                <a:gd name="T40" fmla="*/ 80 w 100"/>
                <a:gd name="T41" fmla="*/ 1 h 665"/>
                <a:gd name="T42" fmla="*/ 81 w 100"/>
                <a:gd name="T43" fmla="*/ 1 h 665"/>
                <a:gd name="T44" fmla="*/ 73 w 100"/>
                <a:gd name="T45" fmla="*/ 1 h 665"/>
                <a:gd name="T46" fmla="*/ 80 w 100"/>
                <a:gd name="T47" fmla="*/ 1 h 665"/>
                <a:gd name="T48" fmla="*/ 93 w 100"/>
                <a:gd name="T49" fmla="*/ 1 h 665"/>
                <a:gd name="T50" fmla="*/ 100 w 100"/>
                <a:gd name="T51" fmla="*/ 1 h 665"/>
                <a:gd name="T52" fmla="*/ 95 w 100"/>
                <a:gd name="T53" fmla="*/ 1 h 665"/>
                <a:gd name="T54" fmla="*/ 92 w 100"/>
                <a:gd name="T55" fmla="*/ 1 h 665"/>
                <a:gd name="T56" fmla="*/ 95 w 100"/>
                <a:gd name="T57" fmla="*/ 1 h 665"/>
                <a:gd name="T58" fmla="*/ 95 w 100"/>
                <a:gd name="T59" fmla="*/ 1 h 665"/>
                <a:gd name="T60" fmla="*/ 88 w 100"/>
                <a:gd name="T61" fmla="*/ 1 h 665"/>
                <a:gd name="T62" fmla="*/ 77 w 100"/>
                <a:gd name="T63" fmla="*/ 1 h 665"/>
                <a:gd name="T64" fmla="*/ 65 w 100"/>
                <a:gd name="T65" fmla="*/ 1 h 665"/>
                <a:gd name="T66" fmla="*/ 59 w 100"/>
                <a:gd name="T67" fmla="*/ 1 h 665"/>
                <a:gd name="T68" fmla="*/ 59 w 100"/>
                <a:gd name="T69" fmla="*/ 1 h 665"/>
                <a:gd name="T70" fmla="*/ 48 w 100"/>
                <a:gd name="T71" fmla="*/ 1 h 665"/>
                <a:gd name="T72" fmla="*/ 51 w 100"/>
                <a:gd name="T73" fmla="*/ 1 h 665"/>
                <a:gd name="T74" fmla="*/ 60 w 100"/>
                <a:gd name="T75" fmla="*/ 1 h 665"/>
                <a:gd name="T76" fmla="*/ 61 w 100"/>
                <a:gd name="T77" fmla="*/ 1 h 665"/>
                <a:gd name="T78" fmla="*/ 51 w 100"/>
                <a:gd name="T79" fmla="*/ 1 h 6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0"/>
                <a:gd name="T121" fmla="*/ 0 h 665"/>
                <a:gd name="T122" fmla="*/ 100 w 100"/>
                <a:gd name="T123" fmla="*/ 665 h 6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0" h="665">
                  <a:moveTo>
                    <a:pt x="47" y="665"/>
                  </a:moveTo>
                  <a:lnTo>
                    <a:pt x="41" y="635"/>
                  </a:lnTo>
                  <a:lnTo>
                    <a:pt x="36" y="579"/>
                  </a:lnTo>
                  <a:lnTo>
                    <a:pt x="30" y="525"/>
                  </a:lnTo>
                  <a:lnTo>
                    <a:pt x="27" y="501"/>
                  </a:lnTo>
                  <a:lnTo>
                    <a:pt x="28" y="480"/>
                  </a:lnTo>
                  <a:lnTo>
                    <a:pt x="34" y="462"/>
                  </a:lnTo>
                  <a:lnTo>
                    <a:pt x="40" y="443"/>
                  </a:lnTo>
                  <a:lnTo>
                    <a:pt x="41" y="421"/>
                  </a:lnTo>
                  <a:lnTo>
                    <a:pt x="43" y="404"/>
                  </a:lnTo>
                  <a:lnTo>
                    <a:pt x="43" y="386"/>
                  </a:lnTo>
                  <a:lnTo>
                    <a:pt x="43" y="367"/>
                  </a:lnTo>
                  <a:lnTo>
                    <a:pt x="46" y="349"/>
                  </a:lnTo>
                  <a:lnTo>
                    <a:pt x="50" y="338"/>
                  </a:lnTo>
                  <a:lnTo>
                    <a:pt x="54" y="326"/>
                  </a:lnTo>
                  <a:lnTo>
                    <a:pt x="60" y="311"/>
                  </a:lnTo>
                  <a:lnTo>
                    <a:pt x="67" y="295"/>
                  </a:lnTo>
                  <a:lnTo>
                    <a:pt x="73" y="279"/>
                  </a:lnTo>
                  <a:lnTo>
                    <a:pt x="78" y="265"/>
                  </a:lnTo>
                  <a:lnTo>
                    <a:pt x="81" y="252"/>
                  </a:lnTo>
                  <a:lnTo>
                    <a:pt x="84" y="244"/>
                  </a:lnTo>
                  <a:lnTo>
                    <a:pt x="86" y="198"/>
                  </a:lnTo>
                  <a:lnTo>
                    <a:pt x="81" y="185"/>
                  </a:lnTo>
                  <a:lnTo>
                    <a:pt x="72" y="162"/>
                  </a:lnTo>
                  <a:lnTo>
                    <a:pt x="59" y="132"/>
                  </a:lnTo>
                  <a:lnTo>
                    <a:pt x="44" y="99"/>
                  </a:lnTo>
                  <a:lnTo>
                    <a:pt x="28" y="65"/>
                  </a:lnTo>
                  <a:lnTo>
                    <a:pt x="16" y="37"/>
                  </a:lnTo>
                  <a:lnTo>
                    <a:pt x="5" y="14"/>
                  </a:lnTo>
                  <a:lnTo>
                    <a:pt x="0" y="1"/>
                  </a:lnTo>
                  <a:lnTo>
                    <a:pt x="3" y="1"/>
                  </a:lnTo>
                  <a:lnTo>
                    <a:pt x="6" y="0"/>
                  </a:lnTo>
                  <a:lnTo>
                    <a:pt x="8" y="0"/>
                  </a:lnTo>
                  <a:lnTo>
                    <a:pt x="12" y="1"/>
                  </a:lnTo>
                  <a:lnTo>
                    <a:pt x="14" y="5"/>
                  </a:lnTo>
                  <a:lnTo>
                    <a:pt x="21" y="15"/>
                  </a:lnTo>
                  <a:lnTo>
                    <a:pt x="30" y="28"/>
                  </a:lnTo>
                  <a:lnTo>
                    <a:pt x="40" y="43"/>
                  </a:lnTo>
                  <a:lnTo>
                    <a:pt x="51" y="62"/>
                  </a:lnTo>
                  <a:lnTo>
                    <a:pt x="61" y="79"/>
                  </a:lnTo>
                  <a:lnTo>
                    <a:pt x="72" y="96"/>
                  </a:lnTo>
                  <a:lnTo>
                    <a:pt x="80" y="111"/>
                  </a:lnTo>
                  <a:lnTo>
                    <a:pt x="83" y="50"/>
                  </a:lnTo>
                  <a:lnTo>
                    <a:pt x="81" y="40"/>
                  </a:lnTo>
                  <a:lnTo>
                    <a:pt x="78" y="31"/>
                  </a:lnTo>
                  <a:lnTo>
                    <a:pt x="73" y="22"/>
                  </a:lnTo>
                  <a:lnTo>
                    <a:pt x="70" y="12"/>
                  </a:lnTo>
                  <a:lnTo>
                    <a:pt x="80" y="16"/>
                  </a:lnTo>
                  <a:lnTo>
                    <a:pt x="87" y="24"/>
                  </a:lnTo>
                  <a:lnTo>
                    <a:pt x="93" y="34"/>
                  </a:lnTo>
                  <a:lnTo>
                    <a:pt x="99" y="45"/>
                  </a:lnTo>
                  <a:lnTo>
                    <a:pt x="100" y="62"/>
                  </a:lnTo>
                  <a:lnTo>
                    <a:pt x="98" y="88"/>
                  </a:lnTo>
                  <a:lnTo>
                    <a:pt x="95" y="113"/>
                  </a:lnTo>
                  <a:lnTo>
                    <a:pt x="94" y="124"/>
                  </a:lnTo>
                  <a:lnTo>
                    <a:pt x="92" y="135"/>
                  </a:lnTo>
                  <a:lnTo>
                    <a:pt x="93" y="146"/>
                  </a:lnTo>
                  <a:lnTo>
                    <a:pt x="95" y="160"/>
                  </a:lnTo>
                  <a:lnTo>
                    <a:pt x="99" y="173"/>
                  </a:lnTo>
                  <a:lnTo>
                    <a:pt x="95" y="258"/>
                  </a:lnTo>
                  <a:lnTo>
                    <a:pt x="93" y="266"/>
                  </a:lnTo>
                  <a:lnTo>
                    <a:pt x="88" y="280"/>
                  </a:lnTo>
                  <a:lnTo>
                    <a:pt x="83" y="297"/>
                  </a:lnTo>
                  <a:lnTo>
                    <a:pt x="77" y="317"/>
                  </a:lnTo>
                  <a:lnTo>
                    <a:pt x="71" y="335"/>
                  </a:lnTo>
                  <a:lnTo>
                    <a:pt x="65" y="353"/>
                  </a:lnTo>
                  <a:lnTo>
                    <a:pt x="61" y="367"/>
                  </a:lnTo>
                  <a:lnTo>
                    <a:pt x="59" y="377"/>
                  </a:lnTo>
                  <a:lnTo>
                    <a:pt x="58" y="423"/>
                  </a:lnTo>
                  <a:lnTo>
                    <a:pt x="59" y="449"/>
                  </a:lnTo>
                  <a:lnTo>
                    <a:pt x="54" y="474"/>
                  </a:lnTo>
                  <a:lnTo>
                    <a:pt x="48" y="500"/>
                  </a:lnTo>
                  <a:lnTo>
                    <a:pt x="48" y="527"/>
                  </a:lnTo>
                  <a:lnTo>
                    <a:pt x="51" y="555"/>
                  </a:lnTo>
                  <a:lnTo>
                    <a:pt x="56" y="591"/>
                  </a:lnTo>
                  <a:lnTo>
                    <a:pt x="60" y="624"/>
                  </a:lnTo>
                  <a:lnTo>
                    <a:pt x="64" y="643"/>
                  </a:lnTo>
                  <a:lnTo>
                    <a:pt x="61" y="646"/>
                  </a:lnTo>
                  <a:lnTo>
                    <a:pt x="57" y="655"/>
                  </a:lnTo>
                  <a:lnTo>
                    <a:pt x="51" y="662"/>
                  </a:lnTo>
                  <a:lnTo>
                    <a:pt x="47" y="6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0" name="Freeform 42">
              <a:extLst>
                <a:ext uri="{FF2B5EF4-FFF2-40B4-BE49-F238E27FC236}">
                  <a16:creationId xmlns:a16="http://schemas.microsoft.com/office/drawing/2014/main" id="{90265599-8BBD-4732-8434-41EE587E1387}"/>
                </a:ext>
              </a:extLst>
            </p:cNvPr>
            <p:cNvSpPr>
              <a:spLocks/>
            </p:cNvSpPr>
            <p:nvPr/>
          </p:nvSpPr>
          <p:spPr bwMode="auto">
            <a:xfrm>
              <a:off x="2270" y="3099"/>
              <a:ext cx="509" cy="536"/>
            </a:xfrm>
            <a:custGeom>
              <a:avLst/>
              <a:gdLst>
                <a:gd name="T0" fmla="*/ 239 w 509"/>
                <a:gd name="T1" fmla="*/ 1 h 1072"/>
                <a:gd name="T2" fmla="*/ 180 w 509"/>
                <a:gd name="T3" fmla="*/ 1 h 1072"/>
                <a:gd name="T4" fmla="*/ 147 w 509"/>
                <a:gd name="T5" fmla="*/ 1 h 1072"/>
                <a:gd name="T6" fmla="*/ 145 w 509"/>
                <a:gd name="T7" fmla="*/ 1 h 1072"/>
                <a:gd name="T8" fmla="*/ 167 w 509"/>
                <a:gd name="T9" fmla="*/ 1 h 1072"/>
                <a:gd name="T10" fmla="*/ 221 w 509"/>
                <a:gd name="T11" fmla="*/ 1 h 1072"/>
                <a:gd name="T12" fmla="*/ 288 w 509"/>
                <a:gd name="T13" fmla="*/ 1 h 1072"/>
                <a:gd name="T14" fmla="*/ 342 w 509"/>
                <a:gd name="T15" fmla="*/ 1 h 1072"/>
                <a:gd name="T16" fmla="*/ 373 w 509"/>
                <a:gd name="T17" fmla="*/ 1 h 1072"/>
                <a:gd name="T18" fmla="*/ 416 w 509"/>
                <a:gd name="T19" fmla="*/ 1 h 1072"/>
                <a:gd name="T20" fmla="*/ 465 w 509"/>
                <a:gd name="T21" fmla="*/ 1 h 1072"/>
                <a:gd name="T22" fmla="*/ 507 w 509"/>
                <a:gd name="T23" fmla="*/ 1 h 1072"/>
                <a:gd name="T24" fmla="*/ 480 w 509"/>
                <a:gd name="T25" fmla="*/ 1 h 1072"/>
                <a:gd name="T26" fmla="*/ 430 w 509"/>
                <a:gd name="T27" fmla="*/ 1 h 1072"/>
                <a:gd name="T28" fmla="*/ 408 w 509"/>
                <a:gd name="T29" fmla="*/ 1 h 1072"/>
                <a:gd name="T30" fmla="*/ 381 w 509"/>
                <a:gd name="T31" fmla="*/ 1 h 1072"/>
                <a:gd name="T32" fmla="*/ 353 w 509"/>
                <a:gd name="T33" fmla="*/ 1 h 1072"/>
                <a:gd name="T34" fmla="*/ 335 w 509"/>
                <a:gd name="T35" fmla="*/ 1 h 1072"/>
                <a:gd name="T36" fmla="*/ 315 w 509"/>
                <a:gd name="T37" fmla="*/ 1 h 1072"/>
                <a:gd name="T38" fmla="*/ 322 w 509"/>
                <a:gd name="T39" fmla="*/ 1 h 1072"/>
                <a:gd name="T40" fmla="*/ 343 w 509"/>
                <a:gd name="T41" fmla="*/ 1 h 1072"/>
                <a:gd name="T42" fmla="*/ 357 w 509"/>
                <a:gd name="T43" fmla="*/ 1 h 1072"/>
                <a:gd name="T44" fmla="*/ 380 w 509"/>
                <a:gd name="T45" fmla="*/ 1 h 1072"/>
                <a:gd name="T46" fmla="*/ 382 w 509"/>
                <a:gd name="T47" fmla="*/ 1 h 1072"/>
                <a:gd name="T48" fmla="*/ 348 w 509"/>
                <a:gd name="T49" fmla="*/ 1 h 1072"/>
                <a:gd name="T50" fmla="*/ 301 w 509"/>
                <a:gd name="T51" fmla="*/ 1 h 1072"/>
                <a:gd name="T52" fmla="*/ 214 w 509"/>
                <a:gd name="T53" fmla="*/ 1 h 1072"/>
                <a:gd name="T54" fmla="*/ 161 w 509"/>
                <a:gd name="T55" fmla="*/ 1 h 1072"/>
                <a:gd name="T56" fmla="*/ 67 w 509"/>
                <a:gd name="T57" fmla="*/ 1 h 1072"/>
                <a:gd name="T58" fmla="*/ 41 w 509"/>
                <a:gd name="T59" fmla="*/ 1 h 1072"/>
                <a:gd name="T60" fmla="*/ 127 w 509"/>
                <a:gd name="T61" fmla="*/ 1 h 1072"/>
                <a:gd name="T62" fmla="*/ 186 w 509"/>
                <a:gd name="T63" fmla="*/ 1 h 1072"/>
                <a:gd name="T64" fmla="*/ 153 w 509"/>
                <a:gd name="T65" fmla="*/ 1 h 1072"/>
                <a:gd name="T66" fmla="*/ 122 w 509"/>
                <a:gd name="T67" fmla="*/ 1 h 1072"/>
                <a:gd name="T68" fmla="*/ 92 w 509"/>
                <a:gd name="T69" fmla="*/ 1 h 1072"/>
                <a:gd name="T70" fmla="*/ 120 w 509"/>
                <a:gd name="T71" fmla="*/ 1 h 1072"/>
                <a:gd name="T72" fmla="*/ 155 w 509"/>
                <a:gd name="T73" fmla="*/ 1 h 1072"/>
                <a:gd name="T74" fmla="*/ 176 w 509"/>
                <a:gd name="T75" fmla="*/ 1 h 1072"/>
                <a:gd name="T76" fmla="*/ 108 w 509"/>
                <a:gd name="T77" fmla="*/ 1 h 1072"/>
                <a:gd name="T78" fmla="*/ 55 w 509"/>
                <a:gd name="T79" fmla="*/ 1 h 1072"/>
                <a:gd name="T80" fmla="*/ 74 w 509"/>
                <a:gd name="T81" fmla="*/ 1 h 1072"/>
                <a:gd name="T82" fmla="*/ 93 w 509"/>
                <a:gd name="T83" fmla="*/ 1 h 1072"/>
                <a:gd name="T84" fmla="*/ 53 w 509"/>
                <a:gd name="T85" fmla="*/ 1 h 1072"/>
                <a:gd name="T86" fmla="*/ 6 w 509"/>
                <a:gd name="T87" fmla="*/ 1 h 1072"/>
                <a:gd name="T88" fmla="*/ 21 w 509"/>
                <a:gd name="T89" fmla="*/ 1 h 1072"/>
                <a:gd name="T90" fmla="*/ 44 w 509"/>
                <a:gd name="T91" fmla="*/ 1 h 1072"/>
                <a:gd name="T92" fmla="*/ 61 w 509"/>
                <a:gd name="T93" fmla="*/ 1 h 1072"/>
                <a:gd name="T94" fmla="*/ 99 w 509"/>
                <a:gd name="T95" fmla="*/ 1 h 1072"/>
                <a:gd name="T96" fmla="*/ 145 w 509"/>
                <a:gd name="T97" fmla="*/ 1 h 1072"/>
                <a:gd name="T98" fmla="*/ 122 w 509"/>
                <a:gd name="T99" fmla="*/ 1 h 1072"/>
                <a:gd name="T100" fmla="*/ 145 w 509"/>
                <a:gd name="T101" fmla="*/ 1 h 1072"/>
                <a:gd name="T102" fmla="*/ 240 w 509"/>
                <a:gd name="T103" fmla="*/ 1 h 1072"/>
                <a:gd name="T104" fmla="*/ 319 w 509"/>
                <a:gd name="T105" fmla="*/ 1 h 107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09"/>
                <a:gd name="T160" fmla="*/ 0 h 1072"/>
                <a:gd name="T161" fmla="*/ 509 w 509"/>
                <a:gd name="T162" fmla="*/ 1072 h 107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09" h="1072">
                  <a:moveTo>
                    <a:pt x="323" y="12"/>
                  </a:moveTo>
                  <a:lnTo>
                    <a:pt x="290" y="16"/>
                  </a:lnTo>
                  <a:lnTo>
                    <a:pt x="262" y="22"/>
                  </a:lnTo>
                  <a:lnTo>
                    <a:pt x="239" y="27"/>
                  </a:lnTo>
                  <a:lnTo>
                    <a:pt x="219" y="34"/>
                  </a:lnTo>
                  <a:lnTo>
                    <a:pt x="203" y="41"/>
                  </a:lnTo>
                  <a:lnTo>
                    <a:pt x="190" y="48"/>
                  </a:lnTo>
                  <a:lnTo>
                    <a:pt x="180" y="56"/>
                  </a:lnTo>
                  <a:lnTo>
                    <a:pt x="173" y="63"/>
                  </a:lnTo>
                  <a:lnTo>
                    <a:pt x="160" y="79"/>
                  </a:lnTo>
                  <a:lnTo>
                    <a:pt x="153" y="92"/>
                  </a:lnTo>
                  <a:lnTo>
                    <a:pt x="147" y="102"/>
                  </a:lnTo>
                  <a:lnTo>
                    <a:pt x="142" y="115"/>
                  </a:lnTo>
                  <a:lnTo>
                    <a:pt x="142" y="123"/>
                  </a:lnTo>
                  <a:lnTo>
                    <a:pt x="143" y="131"/>
                  </a:lnTo>
                  <a:lnTo>
                    <a:pt x="145" y="139"/>
                  </a:lnTo>
                  <a:lnTo>
                    <a:pt x="148" y="146"/>
                  </a:lnTo>
                  <a:lnTo>
                    <a:pt x="152" y="148"/>
                  </a:lnTo>
                  <a:lnTo>
                    <a:pt x="158" y="150"/>
                  </a:lnTo>
                  <a:lnTo>
                    <a:pt x="167" y="150"/>
                  </a:lnTo>
                  <a:lnTo>
                    <a:pt x="178" y="148"/>
                  </a:lnTo>
                  <a:lnTo>
                    <a:pt x="192" y="147"/>
                  </a:lnTo>
                  <a:lnTo>
                    <a:pt x="206" y="146"/>
                  </a:lnTo>
                  <a:lnTo>
                    <a:pt x="221" y="144"/>
                  </a:lnTo>
                  <a:lnTo>
                    <a:pt x="237" y="143"/>
                  </a:lnTo>
                  <a:lnTo>
                    <a:pt x="255" y="141"/>
                  </a:lnTo>
                  <a:lnTo>
                    <a:pt x="272" y="140"/>
                  </a:lnTo>
                  <a:lnTo>
                    <a:pt x="288" y="140"/>
                  </a:lnTo>
                  <a:lnTo>
                    <a:pt x="303" y="140"/>
                  </a:lnTo>
                  <a:lnTo>
                    <a:pt x="319" y="141"/>
                  </a:lnTo>
                  <a:lnTo>
                    <a:pt x="332" y="145"/>
                  </a:lnTo>
                  <a:lnTo>
                    <a:pt x="342" y="150"/>
                  </a:lnTo>
                  <a:lnTo>
                    <a:pt x="351" y="155"/>
                  </a:lnTo>
                  <a:lnTo>
                    <a:pt x="356" y="160"/>
                  </a:lnTo>
                  <a:lnTo>
                    <a:pt x="364" y="170"/>
                  </a:lnTo>
                  <a:lnTo>
                    <a:pt x="373" y="184"/>
                  </a:lnTo>
                  <a:lnTo>
                    <a:pt x="383" y="199"/>
                  </a:lnTo>
                  <a:lnTo>
                    <a:pt x="394" y="215"/>
                  </a:lnTo>
                  <a:lnTo>
                    <a:pt x="406" y="229"/>
                  </a:lnTo>
                  <a:lnTo>
                    <a:pt x="416" y="241"/>
                  </a:lnTo>
                  <a:lnTo>
                    <a:pt x="427" y="248"/>
                  </a:lnTo>
                  <a:lnTo>
                    <a:pt x="438" y="254"/>
                  </a:lnTo>
                  <a:lnTo>
                    <a:pt x="451" y="264"/>
                  </a:lnTo>
                  <a:lnTo>
                    <a:pt x="465" y="275"/>
                  </a:lnTo>
                  <a:lnTo>
                    <a:pt x="478" y="288"/>
                  </a:lnTo>
                  <a:lnTo>
                    <a:pt x="490" y="301"/>
                  </a:lnTo>
                  <a:lnTo>
                    <a:pt x="501" y="312"/>
                  </a:lnTo>
                  <a:lnTo>
                    <a:pt x="507" y="321"/>
                  </a:lnTo>
                  <a:lnTo>
                    <a:pt x="509" y="329"/>
                  </a:lnTo>
                  <a:lnTo>
                    <a:pt x="502" y="325"/>
                  </a:lnTo>
                  <a:lnTo>
                    <a:pt x="493" y="318"/>
                  </a:lnTo>
                  <a:lnTo>
                    <a:pt x="480" y="310"/>
                  </a:lnTo>
                  <a:lnTo>
                    <a:pt x="467" y="299"/>
                  </a:lnTo>
                  <a:lnTo>
                    <a:pt x="454" y="290"/>
                  </a:lnTo>
                  <a:lnTo>
                    <a:pt x="441" y="282"/>
                  </a:lnTo>
                  <a:lnTo>
                    <a:pt x="430" y="274"/>
                  </a:lnTo>
                  <a:lnTo>
                    <a:pt x="422" y="269"/>
                  </a:lnTo>
                  <a:lnTo>
                    <a:pt x="420" y="277"/>
                  </a:lnTo>
                  <a:lnTo>
                    <a:pt x="415" y="292"/>
                  </a:lnTo>
                  <a:lnTo>
                    <a:pt x="408" y="313"/>
                  </a:lnTo>
                  <a:lnTo>
                    <a:pt x="401" y="335"/>
                  </a:lnTo>
                  <a:lnTo>
                    <a:pt x="394" y="358"/>
                  </a:lnTo>
                  <a:lnTo>
                    <a:pt x="387" y="380"/>
                  </a:lnTo>
                  <a:lnTo>
                    <a:pt x="381" y="396"/>
                  </a:lnTo>
                  <a:lnTo>
                    <a:pt x="377" y="405"/>
                  </a:lnTo>
                  <a:lnTo>
                    <a:pt x="371" y="416"/>
                  </a:lnTo>
                  <a:lnTo>
                    <a:pt x="362" y="430"/>
                  </a:lnTo>
                  <a:lnTo>
                    <a:pt x="353" y="445"/>
                  </a:lnTo>
                  <a:lnTo>
                    <a:pt x="347" y="454"/>
                  </a:lnTo>
                  <a:lnTo>
                    <a:pt x="343" y="466"/>
                  </a:lnTo>
                  <a:lnTo>
                    <a:pt x="340" y="478"/>
                  </a:lnTo>
                  <a:lnTo>
                    <a:pt x="335" y="490"/>
                  </a:lnTo>
                  <a:lnTo>
                    <a:pt x="332" y="502"/>
                  </a:lnTo>
                  <a:lnTo>
                    <a:pt x="327" y="514"/>
                  </a:lnTo>
                  <a:lnTo>
                    <a:pt x="321" y="524"/>
                  </a:lnTo>
                  <a:lnTo>
                    <a:pt x="315" y="534"/>
                  </a:lnTo>
                  <a:lnTo>
                    <a:pt x="307" y="545"/>
                  </a:lnTo>
                  <a:lnTo>
                    <a:pt x="307" y="529"/>
                  </a:lnTo>
                  <a:lnTo>
                    <a:pt x="314" y="487"/>
                  </a:lnTo>
                  <a:lnTo>
                    <a:pt x="322" y="435"/>
                  </a:lnTo>
                  <a:lnTo>
                    <a:pt x="329" y="389"/>
                  </a:lnTo>
                  <a:lnTo>
                    <a:pt x="334" y="294"/>
                  </a:lnTo>
                  <a:lnTo>
                    <a:pt x="337" y="306"/>
                  </a:lnTo>
                  <a:lnTo>
                    <a:pt x="343" y="337"/>
                  </a:lnTo>
                  <a:lnTo>
                    <a:pt x="348" y="370"/>
                  </a:lnTo>
                  <a:lnTo>
                    <a:pt x="350" y="384"/>
                  </a:lnTo>
                  <a:lnTo>
                    <a:pt x="353" y="378"/>
                  </a:lnTo>
                  <a:lnTo>
                    <a:pt x="357" y="367"/>
                  </a:lnTo>
                  <a:lnTo>
                    <a:pt x="362" y="351"/>
                  </a:lnTo>
                  <a:lnTo>
                    <a:pt x="368" y="333"/>
                  </a:lnTo>
                  <a:lnTo>
                    <a:pt x="374" y="312"/>
                  </a:lnTo>
                  <a:lnTo>
                    <a:pt x="380" y="292"/>
                  </a:lnTo>
                  <a:lnTo>
                    <a:pt x="383" y="273"/>
                  </a:lnTo>
                  <a:lnTo>
                    <a:pt x="387" y="257"/>
                  </a:lnTo>
                  <a:lnTo>
                    <a:pt x="386" y="248"/>
                  </a:lnTo>
                  <a:lnTo>
                    <a:pt x="382" y="235"/>
                  </a:lnTo>
                  <a:lnTo>
                    <a:pt x="375" y="221"/>
                  </a:lnTo>
                  <a:lnTo>
                    <a:pt x="367" y="207"/>
                  </a:lnTo>
                  <a:lnTo>
                    <a:pt x="357" y="193"/>
                  </a:lnTo>
                  <a:lnTo>
                    <a:pt x="348" y="181"/>
                  </a:lnTo>
                  <a:lnTo>
                    <a:pt x="340" y="171"/>
                  </a:lnTo>
                  <a:lnTo>
                    <a:pt x="333" y="165"/>
                  </a:lnTo>
                  <a:lnTo>
                    <a:pt x="320" y="160"/>
                  </a:lnTo>
                  <a:lnTo>
                    <a:pt x="301" y="159"/>
                  </a:lnTo>
                  <a:lnTo>
                    <a:pt x="280" y="159"/>
                  </a:lnTo>
                  <a:lnTo>
                    <a:pt x="257" y="160"/>
                  </a:lnTo>
                  <a:lnTo>
                    <a:pt x="234" y="162"/>
                  </a:lnTo>
                  <a:lnTo>
                    <a:pt x="214" y="166"/>
                  </a:lnTo>
                  <a:lnTo>
                    <a:pt x="199" y="168"/>
                  </a:lnTo>
                  <a:lnTo>
                    <a:pt x="188" y="170"/>
                  </a:lnTo>
                  <a:lnTo>
                    <a:pt x="179" y="183"/>
                  </a:lnTo>
                  <a:lnTo>
                    <a:pt x="161" y="213"/>
                  </a:lnTo>
                  <a:lnTo>
                    <a:pt x="139" y="257"/>
                  </a:lnTo>
                  <a:lnTo>
                    <a:pt x="114" y="307"/>
                  </a:lnTo>
                  <a:lnTo>
                    <a:pt x="89" y="362"/>
                  </a:lnTo>
                  <a:lnTo>
                    <a:pt x="67" y="413"/>
                  </a:lnTo>
                  <a:lnTo>
                    <a:pt x="51" y="457"/>
                  </a:lnTo>
                  <a:lnTo>
                    <a:pt x="41" y="490"/>
                  </a:lnTo>
                  <a:lnTo>
                    <a:pt x="35" y="555"/>
                  </a:lnTo>
                  <a:lnTo>
                    <a:pt x="41" y="576"/>
                  </a:lnTo>
                  <a:lnTo>
                    <a:pt x="57" y="605"/>
                  </a:lnTo>
                  <a:lnTo>
                    <a:pt x="78" y="638"/>
                  </a:lnTo>
                  <a:lnTo>
                    <a:pt x="101" y="673"/>
                  </a:lnTo>
                  <a:lnTo>
                    <a:pt x="127" y="707"/>
                  </a:lnTo>
                  <a:lnTo>
                    <a:pt x="152" y="736"/>
                  </a:lnTo>
                  <a:lnTo>
                    <a:pt x="172" y="757"/>
                  </a:lnTo>
                  <a:lnTo>
                    <a:pt x="187" y="766"/>
                  </a:lnTo>
                  <a:lnTo>
                    <a:pt x="186" y="809"/>
                  </a:lnTo>
                  <a:lnTo>
                    <a:pt x="180" y="808"/>
                  </a:lnTo>
                  <a:lnTo>
                    <a:pt x="172" y="804"/>
                  </a:lnTo>
                  <a:lnTo>
                    <a:pt x="162" y="798"/>
                  </a:lnTo>
                  <a:lnTo>
                    <a:pt x="153" y="791"/>
                  </a:lnTo>
                  <a:lnTo>
                    <a:pt x="142" y="783"/>
                  </a:lnTo>
                  <a:lnTo>
                    <a:pt x="134" y="775"/>
                  </a:lnTo>
                  <a:lnTo>
                    <a:pt x="127" y="770"/>
                  </a:lnTo>
                  <a:lnTo>
                    <a:pt x="122" y="764"/>
                  </a:lnTo>
                  <a:lnTo>
                    <a:pt x="115" y="809"/>
                  </a:lnTo>
                  <a:lnTo>
                    <a:pt x="106" y="898"/>
                  </a:lnTo>
                  <a:lnTo>
                    <a:pt x="96" y="987"/>
                  </a:lnTo>
                  <a:lnTo>
                    <a:pt x="92" y="1037"/>
                  </a:lnTo>
                  <a:lnTo>
                    <a:pt x="95" y="1038"/>
                  </a:lnTo>
                  <a:lnTo>
                    <a:pt x="101" y="1040"/>
                  </a:lnTo>
                  <a:lnTo>
                    <a:pt x="109" y="1042"/>
                  </a:lnTo>
                  <a:lnTo>
                    <a:pt x="120" y="1044"/>
                  </a:lnTo>
                  <a:lnTo>
                    <a:pt x="129" y="1046"/>
                  </a:lnTo>
                  <a:lnTo>
                    <a:pt x="140" y="1047"/>
                  </a:lnTo>
                  <a:lnTo>
                    <a:pt x="148" y="1048"/>
                  </a:lnTo>
                  <a:lnTo>
                    <a:pt x="155" y="1048"/>
                  </a:lnTo>
                  <a:lnTo>
                    <a:pt x="161" y="1054"/>
                  </a:lnTo>
                  <a:lnTo>
                    <a:pt x="169" y="1063"/>
                  </a:lnTo>
                  <a:lnTo>
                    <a:pt x="176" y="1070"/>
                  </a:lnTo>
                  <a:lnTo>
                    <a:pt x="176" y="1072"/>
                  </a:lnTo>
                  <a:lnTo>
                    <a:pt x="165" y="1070"/>
                  </a:lnTo>
                  <a:lnTo>
                    <a:pt x="147" y="1068"/>
                  </a:lnTo>
                  <a:lnTo>
                    <a:pt x="128" y="1065"/>
                  </a:lnTo>
                  <a:lnTo>
                    <a:pt x="108" y="1062"/>
                  </a:lnTo>
                  <a:lnTo>
                    <a:pt x="88" y="1059"/>
                  </a:lnTo>
                  <a:lnTo>
                    <a:pt x="72" y="1057"/>
                  </a:lnTo>
                  <a:lnTo>
                    <a:pt x="60" y="1054"/>
                  </a:lnTo>
                  <a:lnTo>
                    <a:pt x="55" y="1053"/>
                  </a:lnTo>
                  <a:lnTo>
                    <a:pt x="57" y="1040"/>
                  </a:lnTo>
                  <a:lnTo>
                    <a:pt x="61" y="1006"/>
                  </a:lnTo>
                  <a:lnTo>
                    <a:pt x="67" y="957"/>
                  </a:lnTo>
                  <a:lnTo>
                    <a:pt x="74" y="901"/>
                  </a:lnTo>
                  <a:lnTo>
                    <a:pt x="81" y="843"/>
                  </a:lnTo>
                  <a:lnTo>
                    <a:pt x="87" y="793"/>
                  </a:lnTo>
                  <a:lnTo>
                    <a:pt x="92" y="753"/>
                  </a:lnTo>
                  <a:lnTo>
                    <a:pt x="93" y="735"/>
                  </a:lnTo>
                  <a:lnTo>
                    <a:pt x="89" y="730"/>
                  </a:lnTo>
                  <a:lnTo>
                    <a:pt x="81" y="718"/>
                  </a:lnTo>
                  <a:lnTo>
                    <a:pt x="68" y="699"/>
                  </a:lnTo>
                  <a:lnTo>
                    <a:pt x="53" y="677"/>
                  </a:lnTo>
                  <a:lnTo>
                    <a:pt x="38" y="654"/>
                  </a:lnTo>
                  <a:lnTo>
                    <a:pt x="24" y="632"/>
                  </a:lnTo>
                  <a:lnTo>
                    <a:pt x="12" y="613"/>
                  </a:lnTo>
                  <a:lnTo>
                    <a:pt x="6" y="599"/>
                  </a:lnTo>
                  <a:lnTo>
                    <a:pt x="0" y="561"/>
                  </a:lnTo>
                  <a:lnTo>
                    <a:pt x="1" y="522"/>
                  </a:lnTo>
                  <a:lnTo>
                    <a:pt x="10" y="483"/>
                  </a:lnTo>
                  <a:lnTo>
                    <a:pt x="21" y="447"/>
                  </a:lnTo>
                  <a:lnTo>
                    <a:pt x="26" y="435"/>
                  </a:lnTo>
                  <a:lnTo>
                    <a:pt x="32" y="422"/>
                  </a:lnTo>
                  <a:lnTo>
                    <a:pt x="38" y="405"/>
                  </a:lnTo>
                  <a:lnTo>
                    <a:pt x="44" y="390"/>
                  </a:lnTo>
                  <a:lnTo>
                    <a:pt x="49" y="377"/>
                  </a:lnTo>
                  <a:lnTo>
                    <a:pt x="54" y="364"/>
                  </a:lnTo>
                  <a:lnTo>
                    <a:pt x="59" y="355"/>
                  </a:lnTo>
                  <a:lnTo>
                    <a:pt x="61" y="350"/>
                  </a:lnTo>
                  <a:lnTo>
                    <a:pt x="66" y="340"/>
                  </a:lnTo>
                  <a:lnTo>
                    <a:pt x="74" y="321"/>
                  </a:lnTo>
                  <a:lnTo>
                    <a:pt x="86" y="298"/>
                  </a:lnTo>
                  <a:lnTo>
                    <a:pt x="99" y="273"/>
                  </a:lnTo>
                  <a:lnTo>
                    <a:pt x="113" y="248"/>
                  </a:lnTo>
                  <a:lnTo>
                    <a:pt x="126" y="222"/>
                  </a:lnTo>
                  <a:lnTo>
                    <a:pt x="136" y="203"/>
                  </a:lnTo>
                  <a:lnTo>
                    <a:pt x="145" y="188"/>
                  </a:lnTo>
                  <a:lnTo>
                    <a:pt x="131" y="171"/>
                  </a:lnTo>
                  <a:lnTo>
                    <a:pt x="122" y="153"/>
                  </a:lnTo>
                  <a:lnTo>
                    <a:pt x="119" y="133"/>
                  </a:lnTo>
                  <a:lnTo>
                    <a:pt x="122" y="112"/>
                  </a:lnTo>
                  <a:lnTo>
                    <a:pt x="127" y="100"/>
                  </a:lnTo>
                  <a:lnTo>
                    <a:pt x="132" y="87"/>
                  </a:lnTo>
                  <a:lnTo>
                    <a:pt x="138" y="77"/>
                  </a:lnTo>
                  <a:lnTo>
                    <a:pt x="145" y="67"/>
                  </a:lnTo>
                  <a:lnTo>
                    <a:pt x="162" y="49"/>
                  </a:lnTo>
                  <a:lnTo>
                    <a:pt x="186" y="34"/>
                  </a:lnTo>
                  <a:lnTo>
                    <a:pt x="212" y="22"/>
                  </a:lnTo>
                  <a:lnTo>
                    <a:pt x="240" y="11"/>
                  </a:lnTo>
                  <a:lnTo>
                    <a:pt x="267" y="3"/>
                  </a:lnTo>
                  <a:lnTo>
                    <a:pt x="290" y="0"/>
                  </a:lnTo>
                  <a:lnTo>
                    <a:pt x="308" y="0"/>
                  </a:lnTo>
                  <a:lnTo>
                    <a:pt x="319" y="3"/>
                  </a:lnTo>
                  <a:lnTo>
                    <a:pt x="32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1" name="Freeform 43">
              <a:extLst>
                <a:ext uri="{FF2B5EF4-FFF2-40B4-BE49-F238E27FC236}">
                  <a16:creationId xmlns:a16="http://schemas.microsoft.com/office/drawing/2014/main" id="{8A2D3A1C-7ED9-4271-B97B-51FBC62EB574}"/>
                </a:ext>
              </a:extLst>
            </p:cNvPr>
            <p:cNvSpPr>
              <a:spLocks/>
            </p:cNvSpPr>
            <p:nvPr/>
          </p:nvSpPr>
          <p:spPr bwMode="auto">
            <a:xfrm>
              <a:off x="2431" y="3125"/>
              <a:ext cx="209" cy="42"/>
            </a:xfrm>
            <a:custGeom>
              <a:avLst/>
              <a:gdLst>
                <a:gd name="T0" fmla="*/ 26 w 209"/>
                <a:gd name="T1" fmla="*/ 0 h 86"/>
                <a:gd name="T2" fmla="*/ 33 w 209"/>
                <a:gd name="T3" fmla="*/ 0 h 86"/>
                <a:gd name="T4" fmla="*/ 48 w 209"/>
                <a:gd name="T5" fmla="*/ 0 h 86"/>
                <a:gd name="T6" fmla="*/ 67 w 209"/>
                <a:gd name="T7" fmla="*/ 0 h 86"/>
                <a:gd name="T8" fmla="*/ 88 w 209"/>
                <a:gd name="T9" fmla="*/ 0 h 86"/>
                <a:gd name="T10" fmla="*/ 109 w 209"/>
                <a:gd name="T11" fmla="*/ 0 h 86"/>
                <a:gd name="T12" fmla="*/ 127 w 209"/>
                <a:gd name="T13" fmla="*/ 0 h 86"/>
                <a:gd name="T14" fmla="*/ 140 w 209"/>
                <a:gd name="T15" fmla="*/ 0 h 86"/>
                <a:gd name="T16" fmla="*/ 145 w 209"/>
                <a:gd name="T17" fmla="*/ 0 h 86"/>
                <a:gd name="T18" fmla="*/ 154 w 209"/>
                <a:gd name="T19" fmla="*/ 0 h 86"/>
                <a:gd name="T20" fmla="*/ 165 w 209"/>
                <a:gd name="T21" fmla="*/ 0 h 86"/>
                <a:gd name="T22" fmla="*/ 175 w 209"/>
                <a:gd name="T23" fmla="*/ 0 h 86"/>
                <a:gd name="T24" fmla="*/ 186 w 209"/>
                <a:gd name="T25" fmla="*/ 0 h 86"/>
                <a:gd name="T26" fmla="*/ 195 w 209"/>
                <a:gd name="T27" fmla="*/ 0 h 86"/>
                <a:gd name="T28" fmla="*/ 202 w 209"/>
                <a:gd name="T29" fmla="*/ 0 h 86"/>
                <a:gd name="T30" fmla="*/ 207 w 209"/>
                <a:gd name="T31" fmla="*/ 0 h 86"/>
                <a:gd name="T32" fmla="*/ 209 w 209"/>
                <a:gd name="T33" fmla="*/ 0 h 86"/>
                <a:gd name="T34" fmla="*/ 207 w 209"/>
                <a:gd name="T35" fmla="*/ 0 h 86"/>
                <a:gd name="T36" fmla="*/ 205 w 209"/>
                <a:gd name="T37" fmla="*/ 0 h 86"/>
                <a:gd name="T38" fmla="*/ 200 w 209"/>
                <a:gd name="T39" fmla="*/ 0 h 86"/>
                <a:gd name="T40" fmla="*/ 195 w 209"/>
                <a:gd name="T41" fmla="*/ 0 h 86"/>
                <a:gd name="T42" fmla="*/ 189 w 209"/>
                <a:gd name="T43" fmla="*/ 0 h 86"/>
                <a:gd name="T44" fmla="*/ 183 w 209"/>
                <a:gd name="T45" fmla="*/ 0 h 86"/>
                <a:gd name="T46" fmla="*/ 179 w 209"/>
                <a:gd name="T47" fmla="*/ 0 h 86"/>
                <a:gd name="T48" fmla="*/ 173 w 209"/>
                <a:gd name="T49" fmla="*/ 0 h 86"/>
                <a:gd name="T50" fmla="*/ 162 w 209"/>
                <a:gd name="T51" fmla="*/ 0 h 86"/>
                <a:gd name="T52" fmla="*/ 146 w 209"/>
                <a:gd name="T53" fmla="*/ 0 h 86"/>
                <a:gd name="T54" fmla="*/ 126 w 209"/>
                <a:gd name="T55" fmla="*/ 0 h 86"/>
                <a:gd name="T56" fmla="*/ 102 w 209"/>
                <a:gd name="T57" fmla="*/ 0 h 86"/>
                <a:gd name="T58" fmla="*/ 78 w 209"/>
                <a:gd name="T59" fmla="*/ 0 h 86"/>
                <a:gd name="T60" fmla="*/ 52 w 209"/>
                <a:gd name="T61" fmla="*/ 0 h 86"/>
                <a:gd name="T62" fmla="*/ 27 w 209"/>
                <a:gd name="T63" fmla="*/ 0 h 86"/>
                <a:gd name="T64" fmla="*/ 5 w 209"/>
                <a:gd name="T65" fmla="*/ 0 h 86"/>
                <a:gd name="T66" fmla="*/ 2 w 209"/>
                <a:gd name="T67" fmla="*/ 0 h 86"/>
                <a:gd name="T68" fmla="*/ 1 w 209"/>
                <a:gd name="T69" fmla="*/ 0 h 86"/>
                <a:gd name="T70" fmla="*/ 0 w 209"/>
                <a:gd name="T71" fmla="*/ 0 h 86"/>
                <a:gd name="T72" fmla="*/ 0 w 209"/>
                <a:gd name="T73" fmla="*/ 0 h 86"/>
                <a:gd name="T74" fmla="*/ 6 w 209"/>
                <a:gd name="T75" fmla="*/ 0 h 86"/>
                <a:gd name="T76" fmla="*/ 13 w 209"/>
                <a:gd name="T77" fmla="*/ 0 h 86"/>
                <a:gd name="T78" fmla="*/ 22 w 209"/>
                <a:gd name="T79" fmla="*/ 0 h 86"/>
                <a:gd name="T80" fmla="*/ 31 w 209"/>
                <a:gd name="T81" fmla="*/ 0 h 86"/>
                <a:gd name="T82" fmla="*/ 40 w 209"/>
                <a:gd name="T83" fmla="*/ 0 h 86"/>
                <a:gd name="T84" fmla="*/ 47 w 209"/>
                <a:gd name="T85" fmla="*/ 0 h 86"/>
                <a:gd name="T86" fmla="*/ 52 w 209"/>
                <a:gd name="T87" fmla="*/ 0 h 86"/>
                <a:gd name="T88" fmla="*/ 54 w 209"/>
                <a:gd name="T89" fmla="*/ 0 h 86"/>
                <a:gd name="T90" fmla="*/ 52 w 209"/>
                <a:gd name="T91" fmla="*/ 0 h 86"/>
                <a:gd name="T92" fmla="*/ 41 w 209"/>
                <a:gd name="T93" fmla="*/ 0 h 86"/>
                <a:gd name="T94" fmla="*/ 31 w 209"/>
                <a:gd name="T95" fmla="*/ 0 h 86"/>
                <a:gd name="T96" fmla="*/ 26 w 209"/>
                <a:gd name="T97" fmla="*/ 0 h 8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9"/>
                <a:gd name="T148" fmla="*/ 0 h 86"/>
                <a:gd name="T149" fmla="*/ 209 w 209"/>
                <a:gd name="T150" fmla="*/ 86 h 8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9" h="86">
                  <a:moveTo>
                    <a:pt x="26" y="52"/>
                  </a:moveTo>
                  <a:lnTo>
                    <a:pt x="33" y="52"/>
                  </a:lnTo>
                  <a:lnTo>
                    <a:pt x="48" y="51"/>
                  </a:lnTo>
                  <a:lnTo>
                    <a:pt x="67" y="49"/>
                  </a:lnTo>
                  <a:lnTo>
                    <a:pt x="88" y="45"/>
                  </a:lnTo>
                  <a:lnTo>
                    <a:pt x="109" y="43"/>
                  </a:lnTo>
                  <a:lnTo>
                    <a:pt x="127" y="41"/>
                  </a:lnTo>
                  <a:lnTo>
                    <a:pt x="140" y="40"/>
                  </a:lnTo>
                  <a:lnTo>
                    <a:pt x="145" y="38"/>
                  </a:lnTo>
                  <a:lnTo>
                    <a:pt x="154" y="41"/>
                  </a:lnTo>
                  <a:lnTo>
                    <a:pt x="165" y="47"/>
                  </a:lnTo>
                  <a:lnTo>
                    <a:pt x="175" y="52"/>
                  </a:lnTo>
                  <a:lnTo>
                    <a:pt x="186" y="60"/>
                  </a:lnTo>
                  <a:lnTo>
                    <a:pt x="195" y="68"/>
                  </a:lnTo>
                  <a:lnTo>
                    <a:pt x="202" y="75"/>
                  </a:lnTo>
                  <a:lnTo>
                    <a:pt x="207" y="81"/>
                  </a:lnTo>
                  <a:lnTo>
                    <a:pt x="209" y="86"/>
                  </a:lnTo>
                  <a:lnTo>
                    <a:pt x="207" y="86"/>
                  </a:lnTo>
                  <a:lnTo>
                    <a:pt x="205" y="83"/>
                  </a:lnTo>
                  <a:lnTo>
                    <a:pt x="200" y="80"/>
                  </a:lnTo>
                  <a:lnTo>
                    <a:pt x="195" y="75"/>
                  </a:lnTo>
                  <a:lnTo>
                    <a:pt x="189" y="71"/>
                  </a:lnTo>
                  <a:lnTo>
                    <a:pt x="183" y="67"/>
                  </a:lnTo>
                  <a:lnTo>
                    <a:pt x="179" y="64"/>
                  </a:lnTo>
                  <a:lnTo>
                    <a:pt x="173" y="63"/>
                  </a:lnTo>
                  <a:lnTo>
                    <a:pt x="162" y="56"/>
                  </a:lnTo>
                  <a:lnTo>
                    <a:pt x="146" y="53"/>
                  </a:lnTo>
                  <a:lnTo>
                    <a:pt x="126" y="55"/>
                  </a:lnTo>
                  <a:lnTo>
                    <a:pt x="102" y="57"/>
                  </a:lnTo>
                  <a:lnTo>
                    <a:pt x="78" y="62"/>
                  </a:lnTo>
                  <a:lnTo>
                    <a:pt x="52" y="65"/>
                  </a:lnTo>
                  <a:lnTo>
                    <a:pt x="27" y="67"/>
                  </a:lnTo>
                  <a:lnTo>
                    <a:pt x="5" y="67"/>
                  </a:lnTo>
                  <a:lnTo>
                    <a:pt x="2" y="65"/>
                  </a:lnTo>
                  <a:lnTo>
                    <a:pt x="1" y="62"/>
                  </a:lnTo>
                  <a:lnTo>
                    <a:pt x="0" y="58"/>
                  </a:lnTo>
                  <a:lnTo>
                    <a:pt x="0" y="53"/>
                  </a:lnTo>
                  <a:lnTo>
                    <a:pt x="6" y="45"/>
                  </a:lnTo>
                  <a:lnTo>
                    <a:pt x="13" y="37"/>
                  </a:lnTo>
                  <a:lnTo>
                    <a:pt x="22" y="28"/>
                  </a:lnTo>
                  <a:lnTo>
                    <a:pt x="31" y="20"/>
                  </a:lnTo>
                  <a:lnTo>
                    <a:pt x="40" y="12"/>
                  </a:lnTo>
                  <a:lnTo>
                    <a:pt x="47" y="6"/>
                  </a:lnTo>
                  <a:lnTo>
                    <a:pt x="52" y="2"/>
                  </a:lnTo>
                  <a:lnTo>
                    <a:pt x="54" y="0"/>
                  </a:lnTo>
                  <a:lnTo>
                    <a:pt x="52" y="9"/>
                  </a:lnTo>
                  <a:lnTo>
                    <a:pt x="41" y="26"/>
                  </a:lnTo>
                  <a:lnTo>
                    <a:pt x="31" y="44"/>
                  </a:lnTo>
                  <a:lnTo>
                    <a:pt x="26"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2" name="Freeform 44">
              <a:extLst>
                <a:ext uri="{FF2B5EF4-FFF2-40B4-BE49-F238E27FC236}">
                  <a16:creationId xmlns:a16="http://schemas.microsoft.com/office/drawing/2014/main" id="{CD3E0DE3-BAA1-4D00-B779-CA7C0A248976}"/>
                </a:ext>
              </a:extLst>
            </p:cNvPr>
            <p:cNvSpPr>
              <a:spLocks/>
            </p:cNvSpPr>
            <p:nvPr/>
          </p:nvSpPr>
          <p:spPr bwMode="auto">
            <a:xfrm>
              <a:off x="2408" y="3269"/>
              <a:ext cx="564" cy="201"/>
            </a:xfrm>
            <a:custGeom>
              <a:avLst/>
              <a:gdLst>
                <a:gd name="T0" fmla="*/ 325 w 564"/>
                <a:gd name="T1" fmla="*/ 0 h 403"/>
                <a:gd name="T2" fmla="*/ 302 w 564"/>
                <a:gd name="T3" fmla="*/ 0 h 403"/>
                <a:gd name="T4" fmla="*/ 263 w 564"/>
                <a:gd name="T5" fmla="*/ 0 h 403"/>
                <a:gd name="T6" fmla="*/ 218 w 564"/>
                <a:gd name="T7" fmla="*/ 0 h 403"/>
                <a:gd name="T8" fmla="*/ 255 w 564"/>
                <a:gd name="T9" fmla="*/ 0 h 403"/>
                <a:gd name="T10" fmla="*/ 309 w 564"/>
                <a:gd name="T11" fmla="*/ 0 h 403"/>
                <a:gd name="T12" fmla="*/ 332 w 564"/>
                <a:gd name="T13" fmla="*/ 0 h 403"/>
                <a:gd name="T14" fmla="*/ 357 w 564"/>
                <a:gd name="T15" fmla="*/ 0 h 403"/>
                <a:gd name="T16" fmla="*/ 386 w 564"/>
                <a:gd name="T17" fmla="*/ 0 h 403"/>
                <a:gd name="T18" fmla="*/ 446 w 564"/>
                <a:gd name="T19" fmla="*/ 0 h 403"/>
                <a:gd name="T20" fmla="*/ 494 w 564"/>
                <a:gd name="T21" fmla="*/ 0 h 403"/>
                <a:gd name="T22" fmla="*/ 539 w 564"/>
                <a:gd name="T23" fmla="*/ 0 h 403"/>
                <a:gd name="T24" fmla="*/ 559 w 564"/>
                <a:gd name="T25" fmla="*/ 0 h 403"/>
                <a:gd name="T26" fmla="*/ 526 w 564"/>
                <a:gd name="T27" fmla="*/ 0 h 403"/>
                <a:gd name="T28" fmla="*/ 487 w 564"/>
                <a:gd name="T29" fmla="*/ 0 h 403"/>
                <a:gd name="T30" fmla="*/ 437 w 564"/>
                <a:gd name="T31" fmla="*/ 0 h 403"/>
                <a:gd name="T32" fmla="*/ 380 w 564"/>
                <a:gd name="T33" fmla="*/ 0 h 403"/>
                <a:gd name="T34" fmla="*/ 326 w 564"/>
                <a:gd name="T35" fmla="*/ 0 h 403"/>
                <a:gd name="T36" fmla="*/ 286 w 564"/>
                <a:gd name="T37" fmla="*/ 0 h 403"/>
                <a:gd name="T38" fmla="*/ 280 w 564"/>
                <a:gd name="T39" fmla="*/ 0 h 403"/>
                <a:gd name="T40" fmla="*/ 290 w 564"/>
                <a:gd name="T41" fmla="*/ 0 h 403"/>
                <a:gd name="T42" fmla="*/ 271 w 564"/>
                <a:gd name="T43" fmla="*/ 0 h 403"/>
                <a:gd name="T44" fmla="*/ 252 w 564"/>
                <a:gd name="T45" fmla="*/ 0 h 403"/>
                <a:gd name="T46" fmla="*/ 233 w 564"/>
                <a:gd name="T47" fmla="*/ 0 h 403"/>
                <a:gd name="T48" fmla="*/ 226 w 564"/>
                <a:gd name="T49" fmla="*/ 0 h 403"/>
                <a:gd name="T50" fmla="*/ 245 w 564"/>
                <a:gd name="T51" fmla="*/ 0 h 403"/>
                <a:gd name="T52" fmla="*/ 231 w 564"/>
                <a:gd name="T53" fmla="*/ 0 h 403"/>
                <a:gd name="T54" fmla="*/ 151 w 564"/>
                <a:gd name="T55" fmla="*/ 0 h 403"/>
                <a:gd name="T56" fmla="*/ 97 w 564"/>
                <a:gd name="T57" fmla="*/ 0 h 403"/>
                <a:gd name="T58" fmla="*/ 28 w 564"/>
                <a:gd name="T59" fmla="*/ 0 h 403"/>
                <a:gd name="T60" fmla="*/ 37 w 564"/>
                <a:gd name="T61" fmla="*/ 0 h 403"/>
                <a:gd name="T62" fmla="*/ 36 w 564"/>
                <a:gd name="T63" fmla="*/ 0 h 403"/>
                <a:gd name="T64" fmla="*/ 16 w 564"/>
                <a:gd name="T65" fmla="*/ 0 h 403"/>
                <a:gd name="T66" fmla="*/ 3 w 564"/>
                <a:gd name="T67" fmla="*/ 0 h 403"/>
                <a:gd name="T68" fmla="*/ 41 w 564"/>
                <a:gd name="T69" fmla="*/ 0 h 403"/>
                <a:gd name="T70" fmla="*/ 95 w 564"/>
                <a:gd name="T71" fmla="*/ 0 h 403"/>
                <a:gd name="T72" fmla="*/ 65 w 564"/>
                <a:gd name="T73" fmla="*/ 0 h 403"/>
                <a:gd name="T74" fmla="*/ 24 w 564"/>
                <a:gd name="T75" fmla="*/ 0 h 403"/>
                <a:gd name="T76" fmla="*/ 7 w 564"/>
                <a:gd name="T77" fmla="*/ 0 h 403"/>
                <a:gd name="T78" fmla="*/ 0 w 564"/>
                <a:gd name="T79" fmla="*/ 0 h 403"/>
                <a:gd name="T80" fmla="*/ 17 w 564"/>
                <a:gd name="T81" fmla="*/ 0 h 403"/>
                <a:gd name="T82" fmla="*/ 43 w 564"/>
                <a:gd name="T83" fmla="*/ 0 h 403"/>
                <a:gd name="T84" fmla="*/ 85 w 564"/>
                <a:gd name="T85" fmla="*/ 0 h 403"/>
                <a:gd name="T86" fmla="*/ 124 w 564"/>
                <a:gd name="T87" fmla="*/ 0 h 403"/>
                <a:gd name="T88" fmla="*/ 141 w 564"/>
                <a:gd name="T89" fmla="*/ 0 h 403"/>
                <a:gd name="T90" fmla="*/ 184 w 564"/>
                <a:gd name="T91" fmla="*/ 0 h 403"/>
                <a:gd name="T92" fmla="*/ 212 w 564"/>
                <a:gd name="T93" fmla="*/ 0 h 403"/>
                <a:gd name="T94" fmla="*/ 275 w 564"/>
                <a:gd name="T95" fmla="*/ 0 h 403"/>
                <a:gd name="T96" fmla="*/ 315 w 564"/>
                <a:gd name="T97" fmla="*/ 0 h 403"/>
                <a:gd name="T98" fmla="*/ 330 w 564"/>
                <a:gd name="T99" fmla="*/ 0 h 40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4"/>
                <a:gd name="T151" fmla="*/ 0 h 403"/>
                <a:gd name="T152" fmla="*/ 564 w 564"/>
                <a:gd name="T153" fmla="*/ 403 h 40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4" h="403">
                  <a:moveTo>
                    <a:pt x="332" y="35"/>
                  </a:moveTo>
                  <a:lnTo>
                    <a:pt x="331" y="50"/>
                  </a:lnTo>
                  <a:lnTo>
                    <a:pt x="329" y="64"/>
                  </a:lnTo>
                  <a:lnTo>
                    <a:pt x="325" y="78"/>
                  </a:lnTo>
                  <a:lnTo>
                    <a:pt x="320" y="92"/>
                  </a:lnTo>
                  <a:lnTo>
                    <a:pt x="315" y="106"/>
                  </a:lnTo>
                  <a:lnTo>
                    <a:pt x="309" y="118"/>
                  </a:lnTo>
                  <a:lnTo>
                    <a:pt x="302" y="131"/>
                  </a:lnTo>
                  <a:lnTo>
                    <a:pt x="295" y="142"/>
                  </a:lnTo>
                  <a:lnTo>
                    <a:pt x="286" y="156"/>
                  </a:lnTo>
                  <a:lnTo>
                    <a:pt x="276" y="171"/>
                  </a:lnTo>
                  <a:lnTo>
                    <a:pt x="263" y="187"/>
                  </a:lnTo>
                  <a:lnTo>
                    <a:pt x="250" y="204"/>
                  </a:lnTo>
                  <a:lnTo>
                    <a:pt x="237" y="217"/>
                  </a:lnTo>
                  <a:lnTo>
                    <a:pt x="226" y="229"/>
                  </a:lnTo>
                  <a:lnTo>
                    <a:pt x="218" y="237"/>
                  </a:lnTo>
                  <a:lnTo>
                    <a:pt x="213" y="240"/>
                  </a:lnTo>
                  <a:lnTo>
                    <a:pt x="224" y="247"/>
                  </a:lnTo>
                  <a:lnTo>
                    <a:pt x="239" y="258"/>
                  </a:lnTo>
                  <a:lnTo>
                    <a:pt x="255" y="272"/>
                  </a:lnTo>
                  <a:lnTo>
                    <a:pt x="272" y="287"/>
                  </a:lnTo>
                  <a:lnTo>
                    <a:pt x="288" y="300"/>
                  </a:lnTo>
                  <a:lnTo>
                    <a:pt x="300" y="313"/>
                  </a:lnTo>
                  <a:lnTo>
                    <a:pt x="309" y="322"/>
                  </a:lnTo>
                  <a:lnTo>
                    <a:pt x="312" y="326"/>
                  </a:lnTo>
                  <a:lnTo>
                    <a:pt x="327" y="342"/>
                  </a:lnTo>
                  <a:lnTo>
                    <a:pt x="329" y="344"/>
                  </a:lnTo>
                  <a:lnTo>
                    <a:pt x="332" y="348"/>
                  </a:lnTo>
                  <a:lnTo>
                    <a:pt x="337" y="351"/>
                  </a:lnTo>
                  <a:lnTo>
                    <a:pt x="343" y="356"/>
                  </a:lnTo>
                  <a:lnTo>
                    <a:pt x="350" y="359"/>
                  </a:lnTo>
                  <a:lnTo>
                    <a:pt x="357" y="363"/>
                  </a:lnTo>
                  <a:lnTo>
                    <a:pt x="364" y="365"/>
                  </a:lnTo>
                  <a:lnTo>
                    <a:pt x="370" y="366"/>
                  </a:lnTo>
                  <a:lnTo>
                    <a:pt x="376" y="368"/>
                  </a:lnTo>
                  <a:lnTo>
                    <a:pt x="386" y="372"/>
                  </a:lnTo>
                  <a:lnTo>
                    <a:pt x="400" y="375"/>
                  </a:lnTo>
                  <a:lnTo>
                    <a:pt x="414" y="378"/>
                  </a:lnTo>
                  <a:lnTo>
                    <a:pt x="431" y="381"/>
                  </a:lnTo>
                  <a:lnTo>
                    <a:pt x="446" y="383"/>
                  </a:lnTo>
                  <a:lnTo>
                    <a:pt x="459" y="383"/>
                  </a:lnTo>
                  <a:lnTo>
                    <a:pt x="470" y="383"/>
                  </a:lnTo>
                  <a:lnTo>
                    <a:pt x="483" y="382"/>
                  </a:lnTo>
                  <a:lnTo>
                    <a:pt x="494" y="380"/>
                  </a:lnTo>
                  <a:lnTo>
                    <a:pt x="505" y="376"/>
                  </a:lnTo>
                  <a:lnTo>
                    <a:pt x="517" y="373"/>
                  </a:lnTo>
                  <a:lnTo>
                    <a:pt x="528" y="370"/>
                  </a:lnTo>
                  <a:lnTo>
                    <a:pt x="539" y="367"/>
                  </a:lnTo>
                  <a:lnTo>
                    <a:pt x="551" y="365"/>
                  </a:lnTo>
                  <a:lnTo>
                    <a:pt x="564" y="365"/>
                  </a:lnTo>
                  <a:lnTo>
                    <a:pt x="564" y="366"/>
                  </a:lnTo>
                  <a:lnTo>
                    <a:pt x="559" y="368"/>
                  </a:lnTo>
                  <a:lnTo>
                    <a:pt x="553" y="372"/>
                  </a:lnTo>
                  <a:lnTo>
                    <a:pt x="545" y="374"/>
                  </a:lnTo>
                  <a:lnTo>
                    <a:pt x="535" y="379"/>
                  </a:lnTo>
                  <a:lnTo>
                    <a:pt x="526" y="382"/>
                  </a:lnTo>
                  <a:lnTo>
                    <a:pt x="518" y="384"/>
                  </a:lnTo>
                  <a:lnTo>
                    <a:pt x="511" y="388"/>
                  </a:lnTo>
                  <a:lnTo>
                    <a:pt x="499" y="391"/>
                  </a:lnTo>
                  <a:lnTo>
                    <a:pt x="487" y="395"/>
                  </a:lnTo>
                  <a:lnTo>
                    <a:pt x="474" y="398"/>
                  </a:lnTo>
                  <a:lnTo>
                    <a:pt x="463" y="401"/>
                  </a:lnTo>
                  <a:lnTo>
                    <a:pt x="450" y="402"/>
                  </a:lnTo>
                  <a:lnTo>
                    <a:pt x="437" y="403"/>
                  </a:lnTo>
                  <a:lnTo>
                    <a:pt x="423" y="402"/>
                  </a:lnTo>
                  <a:lnTo>
                    <a:pt x="410" y="401"/>
                  </a:lnTo>
                  <a:lnTo>
                    <a:pt x="394" y="397"/>
                  </a:lnTo>
                  <a:lnTo>
                    <a:pt x="380" y="393"/>
                  </a:lnTo>
                  <a:lnTo>
                    <a:pt x="366" y="387"/>
                  </a:lnTo>
                  <a:lnTo>
                    <a:pt x="353" y="381"/>
                  </a:lnTo>
                  <a:lnTo>
                    <a:pt x="339" y="375"/>
                  </a:lnTo>
                  <a:lnTo>
                    <a:pt x="326" y="370"/>
                  </a:lnTo>
                  <a:lnTo>
                    <a:pt x="312" y="363"/>
                  </a:lnTo>
                  <a:lnTo>
                    <a:pt x="299" y="356"/>
                  </a:lnTo>
                  <a:lnTo>
                    <a:pt x="292" y="361"/>
                  </a:lnTo>
                  <a:lnTo>
                    <a:pt x="286" y="370"/>
                  </a:lnTo>
                  <a:lnTo>
                    <a:pt x="280" y="374"/>
                  </a:lnTo>
                  <a:lnTo>
                    <a:pt x="271" y="371"/>
                  </a:lnTo>
                  <a:lnTo>
                    <a:pt x="273" y="366"/>
                  </a:lnTo>
                  <a:lnTo>
                    <a:pt x="280" y="358"/>
                  </a:lnTo>
                  <a:lnTo>
                    <a:pt x="290" y="350"/>
                  </a:lnTo>
                  <a:lnTo>
                    <a:pt x="297" y="343"/>
                  </a:lnTo>
                  <a:lnTo>
                    <a:pt x="293" y="341"/>
                  </a:lnTo>
                  <a:lnTo>
                    <a:pt x="290" y="338"/>
                  </a:lnTo>
                  <a:lnTo>
                    <a:pt x="286" y="336"/>
                  </a:lnTo>
                  <a:lnTo>
                    <a:pt x="282" y="337"/>
                  </a:lnTo>
                  <a:lnTo>
                    <a:pt x="276" y="341"/>
                  </a:lnTo>
                  <a:lnTo>
                    <a:pt x="271" y="343"/>
                  </a:lnTo>
                  <a:lnTo>
                    <a:pt x="265" y="346"/>
                  </a:lnTo>
                  <a:lnTo>
                    <a:pt x="260" y="349"/>
                  </a:lnTo>
                  <a:lnTo>
                    <a:pt x="256" y="352"/>
                  </a:lnTo>
                  <a:lnTo>
                    <a:pt x="252" y="356"/>
                  </a:lnTo>
                  <a:lnTo>
                    <a:pt x="249" y="360"/>
                  </a:lnTo>
                  <a:lnTo>
                    <a:pt x="245" y="365"/>
                  </a:lnTo>
                  <a:lnTo>
                    <a:pt x="241" y="367"/>
                  </a:lnTo>
                  <a:lnTo>
                    <a:pt x="233" y="368"/>
                  </a:lnTo>
                  <a:lnTo>
                    <a:pt x="228" y="368"/>
                  </a:lnTo>
                  <a:lnTo>
                    <a:pt x="224" y="368"/>
                  </a:lnTo>
                  <a:lnTo>
                    <a:pt x="224" y="363"/>
                  </a:lnTo>
                  <a:lnTo>
                    <a:pt x="226" y="357"/>
                  </a:lnTo>
                  <a:lnTo>
                    <a:pt x="230" y="351"/>
                  </a:lnTo>
                  <a:lnTo>
                    <a:pt x="233" y="345"/>
                  </a:lnTo>
                  <a:lnTo>
                    <a:pt x="238" y="338"/>
                  </a:lnTo>
                  <a:lnTo>
                    <a:pt x="245" y="331"/>
                  </a:lnTo>
                  <a:lnTo>
                    <a:pt x="252" y="327"/>
                  </a:lnTo>
                  <a:lnTo>
                    <a:pt x="259" y="321"/>
                  </a:lnTo>
                  <a:lnTo>
                    <a:pt x="248" y="312"/>
                  </a:lnTo>
                  <a:lnTo>
                    <a:pt x="231" y="302"/>
                  </a:lnTo>
                  <a:lnTo>
                    <a:pt x="212" y="289"/>
                  </a:lnTo>
                  <a:lnTo>
                    <a:pt x="192" y="276"/>
                  </a:lnTo>
                  <a:lnTo>
                    <a:pt x="171" y="263"/>
                  </a:lnTo>
                  <a:lnTo>
                    <a:pt x="151" y="253"/>
                  </a:lnTo>
                  <a:lnTo>
                    <a:pt x="134" y="245"/>
                  </a:lnTo>
                  <a:lnTo>
                    <a:pt x="118" y="242"/>
                  </a:lnTo>
                  <a:lnTo>
                    <a:pt x="111" y="244"/>
                  </a:lnTo>
                  <a:lnTo>
                    <a:pt x="97" y="250"/>
                  </a:lnTo>
                  <a:lnTo>
                    <a:pt x="80" y="258"/>
                  </a:lnTo>
                  <a:lnTo>
                    <a:pt x="60" y="267"/>
                  </a:lnTo>
                  <a:lnTo>
                    <a:pt x="42" y="277"/>
                  </a:lnTo>
                  <a:lnTo>
                    <a:pt x="28" y="285"/>
                  </a:lnTo>
                  <a:lnTo>
                    <a:pt x="22" y="292"/>
                  </a:lnTo>
                  <a:lnTo>
                    <a:pt x="25" y="296"/>
                  </a:lnTo>
                  <a:lnTo>
                    <a:pt x="31" y="295"/>
                  </a:lnTo>
                  <a:lnTo>
                    <a:pt x="37" y="292"/>
                  </a:lnTo>
                  <a:lnTo>
                    <a:pt x="43" y="291"/>
                  </a:lnTo>
                  <a:lnTo>
                    <a:pt x="45" y="291"/>
                  </a:lnTo>
                  <a:lnTo>
                    <a:pt x="41" y="295"/>
                  </a:lnTo>
                  <a:lnTo>
                    <a:pt x="36" y="299"/>
                  </a:lnTo>
                  <a:lnTo>
                    <a:pt x="31" y="304"/>
                  </a:lnTo>
                  <a:lnTo>
                    <a:pt x="27" y="307"/>
                  </a:lnTo>
                  <a:lnTo>
                    <a:pt x="22" y="311"/>
                  </a:lnTo>
                  <a:lnTo>
                    <a:pt x="16" y="313"/>
                  </a:lnTo>
                  <a:lnTo>
                    <a:pt x="11" y="313"/>
                  </a:lnTo>
                  <a:lnTo>
                    <a:pt x="5" y="311"/>
                  </a:lnTo>
                  <a:lnTo>
                    <a:pt x="3" y="306"/>
                  </a:lnTo>
                  <a:lnTo>
                    <a:pt x="3" y="300"/>
                  </a:lnTo>
                  <a:lnTo>
                    <a:pt x="5" y="292"/>
                  </a:lnTo>
                  <a:lnTo>
                    <a:pt x="13" y="282"/>
                  </a:lnTo>
                  <a:lnTo>
                    <a:pt x="23" y="270"/>
                  </a:lnTo>
                  <a:lnTo>
                    <a:pt x="41" y="258"/>
                  </a:lnTo>
                  <a:lnTo>
                    <a:pt x="65" y="245"/>
                  </a:lnTo>
                  <a:lnTo>
                    <a:pt x="99" y="231"/>
                  </a:lnTo>
                  <a:lnTo>
                    <a:pt x="99" y="225"/>
                  </a:lnTo>
                  <a:lnTo>
                    <a:pt x="95" y="222"/>
                  </a:lnTo>
                  <a:lnTo>
                    <a:pt x="88" y="220"/>
                  </a:lnTo>
                  <a:lnTo>
                    <a:pt x="82" y="216"/>
                  </a:lnTo>
                  <a:lnTo>
                    <a:pt x="75" y="214"/>
                  </a:lnTo>
                  <a:lnTo>
                    <a:pt x="65" y="213"/>
                  </a:lnTo>
                  <a:lnTo>
                    <a:pt x="55" y="212"/>
                  </a:lnTo>
                  <a:lnTo>
                    <a:pt x="44" y="209"/>
                  </a:lnTo>
                  <a:lnTo>
                    <a:pt x="33" y="209"/>
                  </a:lnTo>
                  <a:lnTo>
                    <a:pt x="24" y="209"/>
                  </a:lnTo>
                  <a:lnTo>
                    <a:pt x="16" y="209"/>
                  </a:lnTo>
                  <a:lnTo>
                    <a:pt x="13" y="210"/>
                  </a:lnTo>
                  <a:lnTo>
                    <a:pt x="10" y="213"/>
                  </a:lnTo>
                  <a:lnTo>
                    <a:pt x="7" y="216"/>
                  </a:lnTo>
                  <a:lnTo>
                    <a:pt x="2" y="220"/>
                  </a:lnTo>
                  <a:lnTo>
                    <a:pt x="0" y="220"/>
                  </a:lnTo>
                  <a:lnTo>
                    <a:pt x="0" y="214"/>
                  </a:lnTo>
                  <a:lnTo>
                    <a:pt x="0" y="207"/>
                  </a:lnTo>
                  <a:lnTo>
                    <a:pt x="2" y="202"/>
                  </a:lnTo>
                  <a:lnTo>
                    <a:pt x="7" y="199"/>
                  </a:lnTo>
                  <a:lnTo>
                    <a:pt x="13" y="195"/>
                  </a:lnTo>
                  <a:lnTo>
                    <a:pt x="17" y="192"/>
                  </a:lnTo>
                  <a:lnTo>
                    <a:pt x="23" y="190"/>
                  </a:lnTo>
                  <a:lnTo>
                    <a:pt x="29" y="189"/>
                  </a:lnTo>
                  <a:lnTo>
                    <a:pt x="35" y="187"/>
                  </a:lnTo>
                  <a:lnTo>
                    <a:pt x="43" y="187"/>
                  </a:lnTo>
                  <a:lnTo>
                    <a:pt x="51" y="187"/>
                  </a:lnTo>
                  <a:lnTo>
                    <a:pt x="62" y="189"/>
                  </a:lnTo>
                  <a:lnTo>
                    <a:pt x="74" y="193"/>
                  </a:lnTo>
                  <a:lnTo>
                    <a:pt x="85" y="197"/>
                  </a:lnTo>
                  <a:lnTo>
                    <a:pt x="97" y="201"/>
                  </a:lnTo>
                  <a:lnTo>
                    <a:pt x="108" y="205"/>
                  </a:lnTo>
                  <a:lnTo>
                    <a:pt x="117" y="209"/>
                  </a:lnTo>
                  <a:lnTo>
                    <a:pt x="124" y="212"/>
                  </a:lnTo>
                  <a:lnTo>
                    <a:pt x="129" y="214"/>
                  </a:lnTo>
                  <a:lnTo>
                    <a:pt x="131" y="215"/>
                  </a:lnTo>
                  <a:lnTo>
                    <a:pt x="134" y="215"/>
                  </a:lnTo>
                  <a:lnTo>
                    <a:pt x="141" y="217"/>
                  </a:lnTo>
                  <a:lnTo>
                    <a:pt x="150" y="220"/>
                  </a:lnTo>
                  <a:lnTo>
                    <a:pt x="162" y="222"/>
                  </a:lnTo>
                  <a:lnTo>
                    <a:pt x="174" y="224"/>
                  </a:lnTo>
                  <a:lnTo>
                    <a:pt x="184" y="227"/>
                  </a:lnTo>
                  <a:lnTo>
                    <a:pt x="194" y="229"/>
                  </a:lnTo>
                  <a:lnTo>
                    <a:pt x="198" y="230"/>
                  </a:lnTo>
                  <a:lnTo>
                    <a:pt x="203" y="224"/>
                  </a:lnTo>
                  <a:lnTo>
                    <a:pt x="212" y="210"/>
                  </a:lnTo>
                  <a:lnTo>
                    <a:pt x="225" y="191"/>
                  </a:lnTo>
                  <a:lnTo>
                    <a:pt x="241" y="166"/>
                  </a:lnTo>
                  <a:lnTo>
                    <a:pt x="257" y="139"/>
                  </a:lnTo>
                  <a:lnTo>
                    <a:pt x="275" y="110"/>
                  </a:lnTo>
                  <a:lnTo>
                    <a:pt x="290" y="85"/>
                  </a:lnTo>
                  <a:lnTo>
                    <a:pt x="303" y="62"/>
                  </a:lnTo>
                  <a:lnTo>
                    <a:pt x="309" y="46"/>
                  </a:lnTo>
                  <a:lnTo>
                    <a:pt x="315" y="25"/>
                  </a:lnTo>
                  <a:lnTo>
                    <a:pt x="320" y="8"/>
                  </a:lnTo>
                  <a:lnTo>
                    <a:pt x="324" y="0"/>
                  </a:lnTo>
                  <a:lnTo>
                    <a:pt x="327" y="4"/>
                  </a:lnTo>
                  <a:lnTo>
                    <a:pt x="330" y="15"/>
                  </a:lnTo>
                  <a:lnTo>
                    <a:pt x="332" y="27"/>
                  </a:lnTo>
                  <a:lnTo>
                    <a:pt x="332"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3" name="Freeform 45">
              <a:extLst>
                <a:ext uri="{FF2B5EF4-FFF2-40B4-BE49-F238E27FC236}">
                  <a16:creationId xmlns:a16="http://schemas.microsoft.com/office/drawing/2014/main" id="{889144DC-0596-4DC4-97CD-383B65863AD8}"/>
                </a:ext>
              </a:extLst>
            </p:cNvPr>
            <p:cNvSpPr>
              <a:spLocks/>
            </p:cNvSpPr>
            <p:nvPr/>
          </p:nvSpPr>
          <p:spPr bwMode="auto">
            <a:xfrm>
              <a:off x="2848" y="3277"/>
              <a:ext cx="31" cy="27"/>
            </a:xfrm>
            <a:custGeom>
              <a:avLst/>
              <a:gdLst>
                <a:gd name="T0" fmla="*/ 16 w 31"/>
                <a:gd name="T1" fmla="*/ 1 h 53"/>
                <a:gd name="T2" fmla="*/ 19 w 31"/>
                <a:gd name="T3" fmla="*/ 1 h 53"/>
                <a:gd name="T4" fmla="*/ 26 w 31"/>
                <a:gd name="T5" fmla="*/ 1 h 53"/>
                <a:gd name="T6" fmla="*/ 31 w 31"/>
                <a:gd name="T7" fmla="*/ 1 h 53"/>
                <a:gd name="T8" fmla="*/ 27 w 31"/>
                <a:gd name="T9" fmla="*/ 1 h 53"/>
                <a:gd name="T10" fmla="*/ 21 w 31"/>
                <a:gd name="T11" fmla="*/ 1 h 53"/>
                <a:gd name="T12" fmla="*/ 17 w 31"/>
                <a:gd name="T13" fmla="*/ 1 h 53"/>
                <a:gd name="T14" fmla="*/ 12 w 31"/>
                <a:gd name="T15" fmla="*/ 1 h 53"/>
                <a:gd name="T16" fmla="*/ 7 w 31"/>
                <a:gd name="T17" fmla="*/ 1 h 53"/>
                <a:gd name="T18" fmla="*/ 3 w 31"/>
                <a:gd name="T19" fmla="*/ 1 h 53"/>
                <a:gd name="T20" fmla="*/ 0 w 31"/>
                <a:gd name="T21" fmla="*/ 1 h 53"/>
                <a:gd name="T22" fmla="*/ 1 w 31"/>
                <a:gd name="T23" fmla="*/ 1 h 53"/>
                <a:gd name="T24" fmla="*/ 5 w 31"/>
                <a:gd name="T25" fmla="*/ 1 h 53"/>
                <a:gd name="T26" fmla="*/ 9 w 31"/>
                <a:gd name="T27" fmla="*/ 1 h 53"/>
                <a:gd name="T28" fmla="*/ 13 w 31"/>
                <a:gd name="T29" fmla="*/ 1 h 53"/>
                <a:gd name="T30" fmla="*/ 19 w 31"/>
                <a:gd name="T31" fmla="*/ 0 h 53"/>
                <a:gd name="T32" fmla="*/ 25 w 31"/>
                <a:gd name="T33" fmla="*/ 0 h 53"/>
                <a:gd name="T34" fmla="*/ 23 w 31"/>
                <a:gd name="T35" fmla="*/ 1 h 53"/>
                <a:gd name="T36" fmla="*/ 19 w 31"/>
                <a:gd name="T37" fmla="*/ 1 h 53"/>
                <a:gd name="T38" fmla="*/ 16 w 31"/>
                <a:gd name="T39" fmla="*/ 1 h 53"/>
                <a:gd name="T40" fmla="*/ 16 w 31"/>
                <a:gd name="T41" fmla="*/ 1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53"/>
                <a:gd name="T65" fmla="*/ 31 w 31"/>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53">
                  <a:moveTo>
                    <a:pt x="16" y="36"/>
                  </a:moveTo>
                  <a:lnTo>
                    <a:pt x="19" y="41"/>
                  </a:lnTo>
                  <a:lnTo>
                    <a:pt x="26" y="44"/>
                  </a:lnTo>
                  <a:lnTo>
                    <a:pt x="31" y="46"/>
                  </a:lnTo>
                  <a:lnTo>
                    <a:pt x="27" y="52"/>
                  </a:lnTo>
                  <a:lnTo>
                    <a:pt x="21" y="53"/>
                  </a:lnTo>
                  <a:lnTo>
                    <a:pt x="17" y="53"/>
                  </a:lnTo>
                  <a:lnTo>
                    <a:pt x="12" y="51"/>
                  </a:lnTo>
                  <a:lnTo>
                    <a:pt x="7" y="47"/>
                  </a:lnTo>
                  <a:lnTo>
                    <a:pt x="3" y="38"/>
                  </a:lnTo>
                  <a:lnTo>
                    <a:pt x="0" y="29"/>
                  </a:lnTo>
                  <a:lnTo>
                    <a:pt x="1" y="18"/>
                  </a:lnTo>
                  <a:lnTo>
                    <a:pt x="5" y="9"/>
                  </a:lnTo>
                  <a:lnTo>
                    <a:pt x="9" y="4"/>
                  </a:lnTo>
                  <a:lnTo>
                    <a:pt x="13" y="1"/>
                  </a:lnTo>
                  <a:lnTo>
                    <a:pt x="19" y="0"/>
                  </a:lnTo>
                  <a:lnTo>
                    <a:pt x="25" y="0"/>
                  </a:lnTo>
                  <a:lnTo>
                    <a:pt x="23" y="3"/>
                  </a:lnTo>
                  <a:lnTo>
                    <a:pt x="19" y="13"/>
                  </a:lnTo>
                  <a:lnTo>
                    <a:pt x="16" y="25"/>
                  </a:lnTo>
                  <a:lnTo>
                    <a:pt x="16"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4" name="Freeform 46">
              <a:extLst>
                <a:ext uri="{FF2B5EF4-FFF2-40B4-BE49-F238E27FC236}">
                  <a16:creationId xmlns:a16="http://schemas.microsoft.com/office/drawing/2014/main" id="{D83F95DE-CC22-46F2-9905-CE2799563317}"/>
                </a:ext>
              </a:extLst>
            </p:cNvPr>
            <p:cNvSpPr>
              <a:spLocks/>
            </p:cNvSpPr>
            <p:nvPr/>
          </p:nvSpPr>
          <p:spPr bwMode="auto">
            <a:xfrm>
              <a:off x="3140" y="3337"/>
              <a:ext cx="371" cy="84"/>
            </a:xfrm>
            <a:custGeom>
              <a:avLst/>
              <a:gdLst>
                <a:gd name="T0" fmla="*/ 195 w 371"/>
                <a:gd name="T1" fmla="*/ 0 h 169"/>
                <a:gd name="T2" fmla="*/ 220 w 371"/>
                <a:gd name="T3" fmla="*/ 0 h 169"/>
                <a:gd name="T4" fmla="*/ 243 w 371"/>
                <a:gd name="T5" fmla="*/ 0 h 169"/>
                <a:gd name="T6" fmla="*/ 265 w 371"/>
                <a:gd name="T7" fmla="*/ 0 h 169"/>
                <a:gd name="T8" fmla="*/ 287 w 371"/>
                <a:gd name="T9" fmla="*/ 0 h 169"/>
                <a:gd name="T10" fmla="*/ 306 w 371"/>
                <a:gd name="T11" fmla="*/ 0 h 169"/>
                <a:gd name="T12" fmla="*/ 324 w 371"/>
                <a:gd name="T13" fmla="*/ 0 h 169"/>
                <a:gd name="T14" fmla="*/ 339 w 371"/>
                <a:gd name="T15" fmla="*/ 0 h 169"/>
                <a:gd name="T16" fmla="*/ 353 w 371"/>
                <a:gd name="T17" fmla="*/ 0 h 169"/>
                <a:gd name="T18" fmla="*/ 355 w 371"/>
                <a:gd name="T19" fmla="*/ 0 h 169"/>
                <a:gd name="T20" fmla="*/ 352 w 371"/>
                <a:gd name="T21" fmla="*/ 0 h 169"/>
                <a:gd name="T22" fmla="*/ 349 w 371"/>
                <a:gd name="T23" fmla="*/ 0 h 169"/>
                <a:gd name="T24" fmla="*/ 349 w 371"/>
                <a:gd name="T25" fmla="*/ 0 h 169"/>
                <a:gd name="T26" fmla="*/ 355 w 371"/>
                <a:gd name="T27" fmla="*/ 0 h 169"/>
                <a:gd name="T28" fmla="*/ 361 w 371"/>
                <a:gd name="T29" fmla="*/ 0 h 169"/>
                <a:gd name="T30" fmla="*/ 365 w 371"/>
                <a:gd name="T31" fmla="*/ 0 h 169"/>
                <a:gd name="T32" fmla="*/ 370 w 371"/>
                <a:gd name="T33" fmla="*/ 0 h 169"/>
                <a:gd name="T34" fmla="*/ 371 w 371"/>
                <a:gd name="T35" fmla="*/ 0 h 169"/>
                <a:gd name="T36" fmla="*/ 370 w 371"/>
                <a:gd name="T37" fmla="*/ 0 h 169"/>
                <a:gd name="T38" fmla="*/ 366 w 371"/>
                <a:gd name="T39" fmla="*/ 0 h 169"/>
                <a:gd name="T40" fmla="*/ 362 w 371"/>
                <a:gd name="T41" fmla="*/ 0 h 169"/>
                <a:gd name="T42" fmla="*/ 355 w 371"/>
                <a:gd name="T43" fmla="*/ 0 h 169"/>
                <a:gd name="T44" fmla="*/ 346 w 371"/>
                <a:gd name="T45" fmla="*/ 0 h 169"/>
                <a:gd name="T46" fmla="*/ 337 w 371"/>
                <a:gd name="T47" fmla="*/ 0 h 169"/>
                <a:gd name="T48" fmla="*/ 325 w 371"/>
                <a:gd name="T49" fmla="*/ 0 h 169"/>
                <a:gd name="T50" fmla="*/ 312 w 371"/>
                <a:gd name="T51" fmla="*/ 0 h 169"/>
                <a:gd name="T52" fmla="*/ 298 w 371"/>
                <a:gd name="T53" fmla="*/ 0 h 169"/>
                <a:gd name="T54" fmla="*/ 282 w 371"/>
                <a:gd name="T55" fmla="*/ 0 h 169"/>
                <a:gd name="T56" fmla="*/ 265 w 371"/>
                <a:gd name="T57" fmla="*/ 0 h 169"/>
                <a:gd name="T58" fmla="*/ 247 w 371"/>
                <a:gd name="T59" fmla="*/ 0 h 169"/>
                <a:gd name="T60" fmla="*/ 228 w 371"/>
                <a:gd name="T61" fmla="*/ 0 h 169"/>
                <a:gd name="T62" fmla="*/ 207 w 371"/>
                <a:gd name="T63" fmla="*/ 0 h 169"/>
                <a:gd name="T64" fmla="*/ 185 w 371"/>
                <a:gd name="T65" fmla="*/ 0 h 169"/>
                <a:gd name="T66" fmla="*/ 153 w 371"/>
                <a:gd name="T67" fmla="*/ 0 h 169"/>
                <a:gd name="T68" fmla="*/ 122 w 371"/>
                <a:gd name="T69" fmla="*/ 0 h 169"/>
                <a:gd name="T70" fmla="*/ 93 w 371"/>
                <a:gd name="T71" fmla="*/ 0 h 169"/>
                <a:gd name="T72" fmla="*/ 66 w 371"/>
                <a:gd name="T73" fmla="*/ 0 h 169"/>
                <a:gd name="T74" fmla="*/ 42 w 371"/>
                <a:gd name="T75" fmla="*/ 0 h 169"/>
                <a:gd name="T76" fmla="*/ 23 w 371"/>
                <a:gd name="T77" fmla="*/ 0 h 169"/>
                <a:gd name="T78" fmla="*/ 9 w 371"/>
                <a:gd name="T79" fmla="*/ 0 h 169"/>
                <a:gd name="T80" fmla="*/ 1 w 371"/>
                <a:gd name="T81" fmla="*/ 0 h 169"/>
                <a:gd name="T82" fmla="*/ 0 w 371"/>
                <a:gd name="T83" fmla="*/ 0 h 169"/>
                <a:gd name="T84" fmla="*/ 4 w 371"/>
                <a:gd name="T85" fmla="*/ 0 h 169"/>
                <a:gd name="T86" fmla="*/ 12 w 371"/>
                <a:gd name="T87" fmla="*/ 0 h 169"/>
                <a:gd name="T88" fmla="*/ 20 w 371"/>
                <a:gd name="T89" fmla="*/ 0 h 169"/>
                <a:gd name="T90" fmla="*/ 29 w 371"/>
                <a:gd name="T91" fmla="*/ 0 h 169"/>
                <a:gd name="T92" fmla="*/ 41 w 371"/>
                <a:gd name="T93" fmla="*/ 0 h 169"/>
                <a:gd name="T94" fmla="*/ 53 w 371"/>
                <a:gd name="T95" fmla="*/ 0 h 169"/>
                <a:gd name="T96" fmla="*/ 66 w 371"/>
                <a:gd name="T97" fmla="*/ 0 h 169"/>
                <a:gd name="T98" fmla="*/ 80 w 371"/>
                <a:gd name="T99" fmla="*/ 0 h 169"/>
                <a:gd name="T100" fmla="*/ 95 w 371"/>
                <a:gd name="T101" fmla="*/ 0 h 169"/>
                <a:gd name="T102" fmla="*/ 109 w 371"/>
                <a:gd name="T103" fmla="*/ 0 h 169"/>
                <a:gd name="T104" fmla="*/ 124 w 371"/>
                <a:gd name="T105" fmla="*/ 0 h 169"/>
                <a:gd name="T106" fmla="*/ 140 w 371"/>
                <a:gd name="T107" fmla="*/ 0 h 169"/>
                <a:gd name="T108" fmla="*/ 154 w 371"/>
                <a:gd name="T109" fmla="*/ 0 h 169"/>
                <a:gd name="T110" fmla="*/ 168 w 371"/>
                <a:gd name="T111" fmla="*/ 0 h 169"/>
                <a:gd name="T112" fmla="*/ 182 w 371"/>
                <a:gd name="T113" fmla="*/ 0 h 169"/>
                <a:gd name="T114" fmla="*/ 195 w 371"/>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1"/>
                <a:gd name="T175" fmla="*/ 0 h 169"/>
                <a:gd name="T176" fmla="*/ 371 w 371"/>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1" h="169">
                  <a:moveTo>
                    <a:pt x="195" y="151"/>
                  </a:moveTo>
                  <a:lnTo>
                    <a:pt x="220" y="146"/>
                  </a:lnTo>
                  <a:lnTo>
                    <a:pt x="243" y="138"/>
                  </a:lnTo>
                  <a:lnTo>
                    <a:pt x="265" y="126"/>
                  </a:lnTo>
                  <a:lnTo>
                    <a:pt x="287" y="111"/>
                  </a:lnTo>
                  <a:lnTo>
                    <a:pt x="306" y="94"/>
                  </a:lnTo>
                  <a:lnTo>
                    <a:pt x="324" y="76"/>
                  </a:lnTo>
                  <a:lnTo>
                    <a:pt x="339" y="57"/>
                  </a:lnTo>
                  <a:lnTo>
                    <a:pt x="353" y="39"/>
                  </a:lnTo>
                  <a:lnTo>
                    <a:pt x="355" y="33"/>
                  </a:lnTo>
                  <a:lnTo>
                    <a:pt x="352" y="27"/>
                  </a:lnTo>
                  <a:lnTo>
                    <a:pt x="349" y="23"/>
                  </a:lnTo>
                  <a:lnTo>
                    <a:pt x="349" y="17"/>
                  </a:lnTo>
                  <a:lnTo>
                    <a:pt x="355" y="18"/>
                  </a:lnTo>
                  <a:lnTo>
                    <a:pt x="361" y="21"/>
                  </a:lnTo>
                  <a:lnTo>
                    <a:pt x="365" y="26"/>
                  </a:lnTo>
                  <a:lnTo>
                    <a:pt x="370" y="31"/>
                  </a:lnTo>
                  <a:lnTo>
                    <a:pt x="371" y="39"/>
                  </a:lnTo>
                  <a:lnTo>
                    <a:pt x="370" y="48"/>
                  </a:lnTo>
                  <a:lnTo>
                    <a:pt x="366" y="57"/>
                  </a:lnTo>
                  <a:lnTo>
                    <a:pt x="362" y="69"/>
                  </a:lnTo>
                  <a:lnTo>
                    <a:pt x="355" y="79"/>
                  </a:lnTo>
                  <a:lnTo>
                    <a:pt x="346" y="91"/>
                  </a:lnTo>
                  <a:lnTo>
                    <a:pt x="337" y="103"/>
                  </a:lnTo>
                  <a:lnTo>
                    <a:pt x="325" y="114"/>
                  </a:lnTo>
                  <a:lnTo>
                    <a:pt x="312" y="125"/>
                  </a:lnTo>
                  <a:lnTo>
                    <a:pt x="298" y="136"/>
                  </a:lnTo>
                  <a:lnTo>
                    <a:pt x="282" y="145"/>
                  </a:lnTo>
                  <a:lnTo>
                    <a:pt x="265" y="153"/>
                  </a:lnTo>
                  <a:lnTo>
                    <a:pt x="247" y="160"/>
                  </a:lnTo>
                  <a:lnTo>
                    <a:pt x="228" y="164"/>
                  </a:lnTo>
                  <a:lnTo>
                    <a:pt x="207" y="168"/>
                  </a:lnTo>
                  <a:lnTo>
                    <a:pt x="185" y="169"/>
                  </a:lnTo>
                  <a:lnTo>
                    <a:pt x="153" y="166"/>
                  </a:lnTo>
                  <a:lnTo>
                    <a:pt x="122" y="155"/>
                  </a:lnTo>
                  <a:lnTo>
                    <a:pt x="93" y="140"/>
                  </a:lnTo>
                  <a:lnTo>
                    <a:pt x="66" y="122"/>
                  </a:lnTo>
                  <a:lnTo>
                    <a:pt x="42" y="103"/>
                  </a:lnTo>
                  <a:lnTo>
                    <a:pt x="23" y="86"/>
                  </a:lnTo>
                  <a:lnTo>
                    <a:pt x="9" y="72"/>
                  </a:lnTo>
                  <a:lnTo>
                    <a:pt x="1" y="64"/>
                  </a:lnTo>
                  <a:lnTo>
                    <a:pt x="0" y="0"/>
                  </a:lnTo>
                  <a:lnTo>
                    <a:pt x="4" y="12"/>
                  </a:lnTo>
                  <a:lnTo>
                    <a:pt x="12" y="26"/>
                  </a:lnTo>
                  <a:lnTo>
                    <a:pt x="20" y="40"/>
                  </a:lnTo>
                  <a:lnTo>
                    <a:pt x="29" y="53"/>
                  </a:lnTo>
                  <a:lnTo>
                    <a:pt x="41" y="66"/>
                  </a:lnTo>
                  <a:lnTo>
                    <a:pt x="53" y="79"/>
                  </a:lnTo>
                  <a:lnTo>
                    <a:pt x="66" y="92"/>
                  </a:lnTo>
                  <a:lnTo>
                    <a:pt x="80" y="103"/>
                  </a:lnTo>
                  <a:lnTo>
                    <a:pt x="95" y="114"/>
                  </a:lnTo>
                  <a:lnTo>
                    <a:pt x="109" y="124"/>
                  </a:lnTo>
                  <a:lnTo>
                    <a:pt x="124" y="132"/>
                  </a:lnTo>
                  <a:lnTo>
                    <a:pt x="140" y="139"/>
                  </a:lnTo>
                  <a:lnTo>
                    <a:pt x="154" y="145"/>
                  </a:lnTo>
                  <a:lnTo>
                    <a:pt x="168" y="148"/>
                  </a:lnTo>
                  <a:lnTo>
                    <a:pt x="182" y="151"/>
                  </a:lnTo>
                  <a:lnTo>
                    <a:pt x="195" y="1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5" name="Freeform 47">
              <a:extLst>
                <a:ext uri="{FF2B5EF4-FFF2-40B4-BE49-F238E27FC236}">
                  <a16:creationId xmlns:a16="http://schemas.microsoft.com/office/drawing/2014/main" id="{89273FB2-5845-44B9-ACD4-D8E6ACC0AFFA}"/>
                </a:ext>
              </a:extLst>
            </p:cNvPr>
            <p:cNvSpPr>
              <a:spLocks/>
            </p:cNvSpPr>
            <p:nvPr/>
          </p:nvSpPr>
          <p:spPr bwMode="auto">
            <a:xfrm>
              <a:off x="2865" y="3348"/>
              <a:ext cx="29" cy="25"/>
            </a:xfrm>
            <a:custGeom>
              <a:avLst/>
              <a:gdLst>
                <a:gd name="T0" fmla="*/ 15 w 29"/>
                <a:gd name="T1" fmla="*/ 1 h 48"/>
                <a:gd name="T2" fmla="*/ 19 w 29"/>
                <a:gd name="T3" fmla="*/ 1 h 48"/>
                <a:gd name="T4" fmla="*/ 24 w 29"/>
                <a:gd name="T5" fmla="*/ 1 h 48"/>
                <a:gd name="T6" fmla="*/ 29 w 29"/>
                <a:gd name="T7" fmla="*/ 1 h 48"/>
                <a:gd name="T8" fmla="*/ 29 w 29"/>
                <a:gd name="T9" fmla="*/ 1 h 48"/>
                <a:gd name="T10" fmla="*/ 23 w 29"/>
                <a:gd name="T11" fmla="*/ 1 h 48"/>
                <a:gd name="T12" fmla="*/ 15 w 29"/>
                <a:gd name="T13" fmla="*/ 1 h 48"/>
                <a:gd name="T14" fmla="*/ 6 w 29"/>
                <a:gd name="T15" fmla="*/ 1 h 48"/>
                <a:gd name="T16" fmla="*/ 1 w 29"/>
                <a:gd name="T17" fmla="*/ 1 h 48"/>
                <a:gd name="T18" fmla="*/ 0 w 29"/>
                <a:gd name="T19" fmla="*/ 1 h 48"/>
                <a:gd name="T20" fmla="*/ 0 w 29"/>
                <a:gd name="T21" fmla="*/ 1 h 48"/>
                <a:gd name="T22" fmla="*/ 0 w 29"/>
                <a:gd name="T23" fmla="*/ 1 h 48"/>
                <a:gd name="T24" fmla="*/ 1 w 29"/>
                <a:gd name="T25" fmla="*/ 1 h 48"/>
                <a:gd name="T26" fmla="*/ 3 w 29"/>
                <a:gd name="T27" fmla="*/ 1 h 48"/>
                <a:gd name="T28" fmla="*/ 7 w 29"/>
                <a:gd name="T29" fmla="*/ 1 h 48"/>
                <a:gd name="T30" fmla="*/ 9 w 29"/>
                <a:gd name="T31" fmla="*/ 1 h 48"/>
                <a:gd name="T32" fmla="*/ 13 w 29"/>
                <a:gd name="T33" fmla="*/ 0 h 48"/>
                <a:gd name="T34" fmla="*/ 14 w 29"/>
                <a:gd name="T35" fmla="*/ 1 h 48"/>
                <a:gd name="T36" fmla="*/ 13 w 29"/>
                <a:gd name="T37" fmla="*/ 1 h 48"/>
                <a:gd name="T38" fmla="*/ 13 w 29"/>
                <a:gd name="T39" fmla="*/ 1 h 48"/>
                <a:gd name="T40" fmla="*/ 15 w 29"/>
                <a:gd name="T41" fmla="*/ 1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
                <a:gd name="T64" fmla="*/ 0 h 48"/>
                <a:gd name="T65" fmla="*/ 29 w 29"/>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 h="48">
                  <a:moveTo>
                    <a:pt x="15" y="31"/>
                  </a:moveTo>
                  <a:lnTo>
                    <a:pt x="19" y="36"/>
                  </a:lnTo>
                  <a:lnTo>
                    <a:pt x="24" y="39"/>
                  </a:lnTo>
                  <a:lnTo>
                    <a:pt x="29" y="41"/>
                  </a:lnTo>
                  <a:lnTo>
                    <a:pt x="29" y="47"/>
                  </a:lnTo>
                  <a:lnTo>
                    <a:pt x="23" y="48"/>
                  </a:lnTo>
                  <a:lnTo>
                    <a:pt x="15" y="46"/>
                  </a:lnTo>
                  <a:lnTo>
                    <a:pt x="6" y="42"/>
                  </a:lnTo>
                  <a:lnTo>
                    <a:pt x="1" y="39"/>
                  </a:lnTo>
                  <a:lnTo>
                    <a:pt x="0" y="32"/>
                  </a:lnTo>
                  <a:lnTo>
                    <a:pt x="0" y="24"/>
                  </a:lnTo>
                  <a:lnTo>
                    <a:pt x="0" y="16"/>
                  </a:lnTo>
                  <a:lnTo>
                    <a:pt x="1" y="9"/>
                  </a:lnTo>
                  <a:lnTo>
                    <a:pt x="3" y="7"/>
                  </a:lnTo>
                  <a:lnTo>
                    <a:pt x="7" y="3"/>
                  </a:lnTo>
                  <a:lnTo>
                    <a:pt x="9" y="1"/>
                  </a:lnTo>
                  <a:lnTo>
                    <a:pt x="13" y="0"/>
                  </a:lnTo>
                  <a:lnTo>
                    <a:pt x="14" y="3"/>
                  </a:lnTo>
                  <a:lnTo>
                    <a:pt x="13" y="11"/>
                  </a:lnTo>
                  <a:lnTo>
                    <a:pt x="13" y="21"/>
                  </a:lnTo>
                  <a:lnTo>
                    <a:pt x="1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6" name="Freeform 48">
              <a:extLst>
                <a:ext uri="{FF2B5EF4-FFF2-40B4-BE49-F238E27FC236}">
                  <a16:creationId xmlns:a16="http://schemas.microsoft.com/office/drawing/2014/main" id="{D88CE2BD-A42E-4404-BDA1-EBC6A842F04C}"/>
                </a:ext>
              </a:extLst>
            </p:cNvPr>
            <p:cNvSpPr>
              <a:spLocks/>
            </p:cNvSpPr>
            <p:nvPr/>
          </p:nvSpPr>
          <p:spPr bwMode="auto">
            <a:xfrm>
              <a:off x="2934" y="3401"/>
              <a:ext cx="265" cy="86"/>
            </a:xfrm>
            <a:custGeom>
              <a:avLst/>
              <a:gdLst>
                <a:gd name="T0" fmla="*/ 100 w 265"/>
                <a:gd name="T1" fmla="*/ 1 h 170"/>
                <a:gd name="T2" fmla="*/ 143 w 265"/>
                <a:gd name="T3" fmla="*/ 1 h 170"/>
                <a:gd name="T4" fmla="*/ 194 w 265"/>
                <a:gd name="T5" fmla="*/ 0 h 170"/>
                <a:gd name="T6" fmla="*/ 232 w 265"/>
                <a:gd name="T7" fmla="*/ 0 h 170"/>
                <a:gd name="T8" fmla="*/ 265 w 265"/>
                <a:gd name="T9" fmla="*/ 1 h 170"/>
                <a:gd name="T10" fmla="*/ 256 w 265"/>
                <a:gd name="T11" fmla="*/ 1 h 170"/>
                <a:gd name="T12" fmla="*/ 239 w 265"/>
                <a:gd name="T13" fmla="*/ 1 h 170"/>
                <a:gd name="T14" fmla="*/ 219 w 265"/>
                <a:gd name="T15" fmla="*/ 1 h 170"/>
                <a:gd name="T16" fmla="*/ 201 w 265"/>
                <a:gd name="T17" fmla="*/ 1 h 170"/>
                <a:gd name="T18" fmla="*/ 198 w 265"/>
                <a:gd name="T19" fmla="*/ 1 h 170"/>
                <a:gd name="T20" fmla="*/ 195 w 265"/>
                <a:gd name="T21" fmla="*/ 1 h 170"/>
                <a:gd name="T22" fmla="*/ 202 w 265"/>
                <a:gd name="T23" fmla="*/ 1 h 170"/>
                <a:gd name="T24" fmla="*/ 215 w 265"/>
                <a:gd name="T25" fmla="*/ 1 h 170"/>
                <a:gd name="T26" fmla="*/ 229 w 265"/>
                <a:gd name="T27" fmla="*/ 1 h 170"/>
                <a:gd name="T28" fmla="*/ 240 w 265"/>
                <a:gd name="T29" fmla="*/ 1 h 170"/>
                <a:gd name="T30" fmla="*/ 107 w 265"/>
                <a:gd name="T31" fmla="*/ 1 h 170"/>
                <a:gd name="T32" fmla="*/ 88 w 265"/>
                <a:gd name="T33" fmla="*/ 1 h 170"/>
                <a:gd name="T34" fmla="*/ 65 w 265"/>
                <a:gd name="T35" fmla="*/ 1 h 170"/>
                <a:gd name="T36" fmla="*/ 48 w 265"/>
                <a:gd name="T37" fmla="*/ 1 h 170"/>
                <a:gd name="T38" fmla="*/ 68 w 265"/>
                <a:gd name="T39" fmla="*/ 1 h 170"/>
                <a:gd name="T40" fmla="*/ 116 w 265"/>
                <a:gd name="T41" fmla="*/ 1 h 170"/>
                <a:gd name="T42" fmla="*/ 160 w 265"/>
                <a:gd name="T43" fmla="*/ 1 h 170"/>
                <a:gd name="T44" fmla="*/ 188 w 265"/>
                <a:gd name="T45" fmla="*/ 1 h 170"/>
                <a:gd name="T46" fmla="*/ 186 w 265"/>
                <a:gd name="T47" fmla="*/ 1 h 170"/>
                <a:gd name="T48" fmla="*/ 155 w 265"/>
                <a:gd name="T49" fmla="*/ 1 h 170"/>
                <a:gd name="T50" fmla="*/ 114 w 265"/>
                <a:gd name="T51" fmla="*/ 1 h 170"/>
                <a:gd name="T52" fmla="*/ 76 w 265"/>
                <a:gd name="T53" fmla="*/ 1 h 170"/>
                <a:gd name="T54" fmla="*/ 60 w 265"/>
                <a:gd name="T55" fmla="*/ 1 h 170"/>
                <a:gd name="T56" fmla="*/ 44 w 265"/>
                <a:gd name="T57" fmla="*/ 1 h 170"/>
                <a:gd name="T58" fmla="*/ 21 w 265"/>
                <a:gd name="T59" fmla="*/ 1 h 170"/>
                <a:gd name="T60" fmla="*/ 4 w 265"/>
                <a:gd name="T61" fmla="*/ 1 h 170"/>
                <a:gd name="T62" fmla="*/ 4 w 265"/>
                <a:gd name="T63" fmla="*/ 1 h 170"/>
                <a:gd name="T64" fmla="*/ 18 w 265"/>
                <a:gd name="T65" fmla="*/ 1 h 170"/>
                <a:gd name="T66" fmla="*/ 29 w 265"/>
                <a:gd name="T67" fmla="*/ 1 h 170"/>
                <a:gd name="T68" fmla="*/ 51 w 265"/>
                <a:gd name="T69" fmla="*/ 1 h 170"/>
                <a:gd name="T70" fmla="*/ 78 w 265"/>
                <a:gd name="T71" fmla="*/ 1 h 170"/>
                <a:gd name="T72" fmla="*/ 99 w 265"/>
                <a:gd name="T73" fmla="*/ 1 h 170"/>
                <a:gd name="T74" fmla="*/ 247 w 265"/>
                <a:gd name="T75" fmla="*/ 1 h 170"/>
                <a:gd name="T76" fmla="*/ 96 w 265"/>
                <a:gd name="T77" fmla="*/ 1 h 17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5"/>
                <a:gd name="T118" fmla="*/ 0 h 170"/>
                <a:gd name="T119" fmla="*/ 265 w 265"/>
                <a:gd name="T120" fmla="*/ 170 h 17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5" h="170">
                  <a:moveTo>
                    <a:pt x="88" y="2"/>
                  </a:moveTo>
                  <a:lnTo>
                    <a:pt x="100" y="2"/>
                  </a:lnTo>
                  <a:lnTo>
                    <a:pt x="120" y="2"/>
                  </a:lnTo>
                  <a:lnTo>
                    <a:pt x="143" y="1"/>
                  </a:lnTo>
                  <a:lnTo>
                    <a:pt x="169" y="1"/>
                  </a:lnTo>
                  <a:lnTo>
                    <a:pt x="194" y="0"/>
                  </a:lnTo>
                  <a:lnTo>
                    <a:pt x="215" y="0"/>
                  </a:lnTo>
                  <a:lnTo>
                    <a:pt x="232" y="0"/>
                  </a:lnTo>
                  <a:lnTo>
                    <a:pt x="240" y="0"/>
                  </a:lnTo>
                  <a:lnTo>
                    <a:pt x="265" y="25"/>
                  </a:lnTo>
                  <a:lnTo>
                    <a:pt x="262" y="32"/>
                  </a:lnTo>
                  <a:lnTo>
                    <a:pt x="256" y="41"/>
                  </a:lnTo>
                  <a:lnTo>
                    <a:pt x="248" y="54"/>
                  </a:lnTo>
                  <a:lnTo>
                    <a:pt x="239" y="66"/>
                  </a:lnTo>
                  <a:lnTo>
                    <a:pt x="229" y="80"/>
                  </a:lnTo>
                  <a:lnTo>
                    <a:pt x="219" y="92"/>
                  </a:lnTo>
                  <a:lnTo>
                    <a:pt x="209" y="102"/>
                  </a:lnTo>
                  <a:lnTo>
                    <a:pt x="201" y="109"/>
                  </a:lnTo>
                  <a:lnTo>
                    <a:pt x="199" y="110"/>
                  </a:lnTo>
                  <a:lnTo>
                    <a:pt x="198" y="109"/>
                  </a:lnTo>
                  <a:lnTo>
                    <a:pt x="196" y="108"/>
                  </a:lnTo>
                  <a:lnTo>
                    <a:pt x="195" y="107"/>
                  </a:lnTo>
                  <a:lnTo>
                    <a:pt x="198" y="100"/>
                  </a:lnTo>
                  <a:lnTo>
                    <a:pt x="202" y="92"/>
                  </a:lnTo>
                  <a:lnTo>
                    <a:pt x="208" y="81"/>
                  </a:lnTo>
                  <a:lnTo>
                    <a:pt x="215" y="71"/>
                  </a:lnTo>
                  <a:lnTo>
                    <a:pt x="222" y="61"/>
                  </a:lnTo>
                  <a:lnTo>
                    <a:pt x="229" y="51"/>
                  </a:lnTo>
                  <a:lnTo>
                    <a:pt x="235" y="45"/>
                  </a:lnTo>
                  <a:lnTo>
                    <a:pt x="240" y="39"/>
                  </a:lnTo>
                  <a:lnTo>
                    <a:pt x="111" y="39"/>
                  </a:lnTo>
                  <a:lnTo>
                    <a:pt x="107" y="45"/>
                  </a:lnTo>
                  <a:lnTo>
                    <a:pt x="99" y="56"/>
                  </a:lnTo>
                  <a:lnTo>
                    <a:pt x="88" y="73"/>
                  </a:lnTo>
                  <a:lnTo>
                    <a:pt x="76" y="93"/>
                  </a:lnTo>
                  <a:lnTo>
                    <a:pt x="65" y="114"/>
                  </a:lnTo>
                  <a:lnTo>
                    <a:pt x="54" y="131"/>
                  </a:lnTo>
                  <a:lnTo>
                    <a:pt x="48" y="144"/>
                  </a:lnTo>
                  <a:lnTo>
                    <a:pt x="46" y="151"/>
                  </a:lnTo>
                  <a:lnTo>
                    <a:pt x="68" y="151"/>
                  </a:lnTo>
                  <a:lnTo>
                    <a:pt x="92" y="148"/>
                  </a:lnTo>
                  <a:lnTo>
                    <a:pt x="116" y="143"/>
                  </a:lnTo>
                  <a:lnTo>
                    <a:pt x="140" y="136"/>
                  </a:lnTo>
                  <a:lnTo>
                    <a:pt x="160" y="130"/>
                  </a:lnTo>
                  <a:lnTo>
                    <a:pt x="178" y="124"/>
                  </a:lnTo>
                  <a:lnTo>
                    <a:pt x="188" y="122"/>
                  </a:lnTo>
                  <a:lnTo>
                    <a:pt x="193" y="123"/>
                  </a:lnTo>
                  <a:lnTo>
                    <a:pt x="186" y="130"/>
                  </a:lnTo>
                  <a:lnTo>
                    <a:pt x="173" y="138"/>
                  </a:lnTo>
                  <a:lnTo>
                    <a:pt x="155" y="146"/>
                  </a:lnTo>
                  <a:lnTo>
                    <a:pt x="135" y="153"/>
                  </a:lnTo>
                  <a:lnTo>
                    <a:pt x="114" y="160"/>
                  </a:lnTo>
                  <a:lnTo>
                    <a:pt x="94" y="166"/>
                  </a:lnTo>
                  <a:lnTo>
                    <a:pt x="76" y="169"/>
                  </a:lnTo>
                  <a:lnTo>
                    <a:pt x="62" y="170"/>
                  </a:lnTo>
                  <a:lnTo>
                    <a:pt x="60" y="170"/>
                  </a:lnTo>
                  <a:lnTo>
                    <a:pt x="53" y="168"/>
                  </a:lnTo>
                  <a:lnTo>
                    <a:pt x="44" y="166"/>
                  </a:lnTo>
                  <a:lnTo>
                    <a:pt x="32" y="163"/>
                  </a:lnTo>
                  <a:lnTo>
                    <a:pt x="21" y="160"/>
                  </a:lnTo>
                  <a:lnTo>
                    <a:pt x="11" y="158"/>
                  </a:lnTo>
                  <a:lnTo>
                    <a:pt x="4" y="154"/>
                  </a:lnTo>
                  <a:lnTo>
                    <a:pt x="0" y="151"/>
                  </a:lnTo>
                  <a:lnTo>
                    <a:pt x="4" y="149"/>
                  </a:lnTo>
                  <a:lnTo>
                    <a:pt x="11" y="149"/>
                  </a:lnTo>
                  <a:lnTo>
                    <a:pt x="18" y="149"/>
                  </a:lnTo>
                  <a:lnTo>
                    <a:pt x="25" y="149"/>
                  </a:lnTo>
                  <a:lnTo>
                    <a:pt x="29" y="141"/>
                  </a:lnTo>
                  <a:lnTo>
                    <a:pt x="38" y="125"/>
                  </a:lnTo>
                  <a:lnTo>
                    <a:pt x="51" y="106"/>
                  </a:lnTo>
                  <a:lnTo>
                    <a:pt x="64" y="84"/>
                  </a:lnTo>
                  <a:lnTo>
                    <a:pt x="78" y="62"/>
                  </a:lnTo>
                  <a:lnTo>
                    <a:pt x="89" y="43"/>
                  </a:lnTo>
                  <a:lnTo>
                    <a:pt x="99" y="31"/>
                  </a:lnTo>
                  <a:lnTo>
                    <a:pt x="102" y="25"/>
                  </a:lnTo>
                  <a:lnTo>
                    <a:pt x="247" y="25"/>
                  </a:lnTo>
                  <a:lnTo>
                    <a:pt x="230" y="10"/>
                  </a:lnTo>
                  <a:lnTo>
                    <a:pt x="96" y="11"/>
                  </a:lnTo>
                  <a:lnTo>
                    <a:pt x="8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7" name="Freeform 49">
              <a:extLst>
                <a:ext uri="{FF2B5EF4-FFF2-40B4-BE49-F238E27FC236}">
                  <a16:creationId xmlns:a16="http://schemas.microsoft.com/office/drawing/2014/main" id="{DF448C3B-C136-400A-92DD-254F4417B7B5}"/>
                </a:ext>
              </a:extLst>
            </p:cNvPr>
            <p:cNvSpPr>
              <a:spLocks/>
            </p:cNvSpPr>
            <p:nvPr/>
          </p:nvSpPr>
          <p:spPr bwMode="auto">
            <a:xfrm>
              <a:off x="2871" y="3413"/>
              <a:ext cx="15" cy="24"/>
            </a:xfrm>
            <a:custGeom>
              <a:avLst/>
              <a:gdLst>
                <a:gd name="T0" fmla="*/ 14 w 15"/>
                <a:gd name="T1" fmla="*/ 1 h 48"/>
                <a:gd name="T2" fmla="*/ 8 w 15"/>
                <a:gd name="T3" fmla="*/ 1 h 48"/>
                <a:gd name="T4" fmla="*/ 3 w 15"/>
                <a:gd name="T5" fmla="*/ 1 h 48"/>
                <a:gd name="T6" fmla="*/ 0 w 15"/>
                <a:gd name="T7" fmla="*/ 1 h 48"/>
                <a:gd name="T8" fmla="*/ 0 w 15"/>
                <a:gd name="T9" fmla="*/ 1 h 48"/>
                <a:gd name="T10" fmla="*/ 1 w 15"/>
                <a:gd name="T11" fmla="*/ 1 h 48"/>
                <a:gd name="T12" fmla="*/ 4 w 15"/>
                <a:gd name="T13" fmla="*/ 1 h 48"/>
                <a:gd name="T14" fmla="*/ 8 w 15"/>
                <a:gd name="T15" fmla="*/ 1 h 48"/>
                <a:gd name="T16" fmla="*/ 13 w 15"/>
                <a:gd name="T17" fmla="*/ 0 h 48"/>
                <a:gd name="T18" fmla="*/ 13 w 15"/>
                <a:gd name="T19" fmla="*/ 1 h 48"/>
                <a:gd name="T20" fmla="*/ 14 w 15"/>
                <a:gd name="T21" fmla="*/ 1 h 48"/>
                <a:gd name="T22" fmla="*/ 15 w 15"/>
                <a:gd name="T23" fmla="*/ 1 h 48"/>
                <a:gd name="T24" fmla="*/ 14 w 15"/>
                <a:gd name="T25" fmla="*/ 1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48"/>
                <a:gd name="T41" fmla="*/ 15 w 1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48">
                  <a:moveTo>
                    <a:pt x="14" y="48"/>
                  </a:moveTo>
                  <a:lnTo>
                    <a:pt x="8" y="43"/>
                  </a:lnTo>
                  <a:lnTo>
                    <a:pt x="3" y="38"/>
                  </a:lnTo>
                  <a:lnTo>
                    <a:pt x="0" y="32"/>
                  </a:lnTo>
                  <a:lnTo>
                    <a:pt x="0" y="24"/>
                  </a:lnTo>
                  <a:lnTo>
                    <a:pt x="1" y="17"/>
                  </a:lnTo>
                  <a:lnTo>
                    <a:pt x="4" y="10"/>
                  </a:lnTo>
                  <a:lnTo>
                    <a:pt x="8" y="4"/>
                  </a:lnTo>
                  <a:lnTo>
                    <a:pt x="13" y="0"/>
                  </a:lnTo>
                  <a:lnTo>
                    <a:pt x="13" y="17"/>
                  </a:lnTo>
                  <a:lnTo>
                    <a:pt x="14" y="32"/>
                  </a:lnTo>
                  <a:lnTo>
                    <a:pt x="15" y="43"/>
                  </a:lnTo>
                  <a:lnTo>
                    <a:pt x="14"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8" name="Freeform 50">
              <a:extLst>
                <a:ext uri="{FF2B5EF4-FFF2-40B4-BE49-F238E27FC236}">
                  <a16:creationId xmlns:a16="http://schemas.microsoft.com/office/drawing/2014/main" id="{10E5AE8E-E4D4-445C-B1B9-F10B0943CA7D}"/>
                </a:ext>
              </a:extLst>
            </p:cNvPr>
            <p:cNvSpPr>
              <a:spLocks/>
            </p:cNvSpPr>
            <p:nvPr/>
          </p:nvSpPr>
          <p:spPr bwMode="auto">
            <a:xfrm>
              <a:off x="3027" y="3426"/>
              <a:ext cx="100" cy="36"/>
            </a:xfrm>
            <a:custGeom>
              <a:avLst/>
              <a:gdLst>
                <a:gd name="T0" fmla="*/ 87 w 100"/>
                <a:gd name="T1" fmla="*/ 0 h 73"/>
                <a:gd name="T2" fmla="*/ 92 w 100"/>
                <a:gd name="T3" fmla="*/ 0 h 73"/>
                <a:gd name="T4" fmla="*/ 97 w 100"/>
                <a:gd name="T5" fmla="*/ 0 h 73"/>
                <a:gd name="T6" fmla="*/ 100 w 100"/>
                <a:gd name="T7" fmla="*/ 0 h 73"/>
                <a:gd name="T8" fmla="*/ 100 w 100"/>
                <a:gd name="T9" fmla="*/ 0 h 73"/>
                <a:gd name="T10" fmla="*/ 97 w 100"/>
                <a:gd name="T11" fmla="*/ 0 h 73"/>
                <a:gd name="T12" fmla="*/ 93 w 100"/>
                <a:gd name="T13" fmla="*/ 0 h 73"/>
                <a:gd name="T14" fmla="*/ 87 w 100"/>
                <a:gd name="T15" fmla="*/ 0 h 73"/>
                <a:gd name="T16" fmla="*/ 82 w 100"/>
                <a:gd name="T17" fmla="*/ 0 h 73"/>
                <a:gd name="T18" fmla="*/ 73 w 100"/>
                <a:gd name="T19" fmla="*/ 0 h 73"/>
                <a:gd name="T20" fmla="*/ 65 w 100"/>
                <a:gd name="T21" fmla="*/ 0 h 73"/>
                <a:gd name="T22" fmla="*/ 56 w 100"/>
                <a:gd name="T23" fmla="*/ 0 h 73"/>
                <a:gd name="T24" fmla="*/ 48 w 100"/>
                <a:gd name="T25" fmla="*/ 0 h 73"/>
                <a:gd name="T26" fmla="*/ 41 w 100"/>
                <a:gd name="T27" fmla="*/ 0 h 73"/>
                <a:gd name="T28" fmla="*/ 33 w 100"/>
                <a:gd name="T29" fmla="*/ 0 h 73"/>
                <a:gd name="T30" fmla="*/ 26 w 100"/>
                <a:gd name="T31" fmla="*/ 0 h 73"/>
                <a:gd name="T32" fmla="*/ 18 w 100"/>
                <a:gd name="T33" fmla="*/ 0 h 73"/>
                <a:gd name="T34" fmla="*/ 15 w 100"/>
                <a:gd name="T35" fmla="*/ 0 h 73"/>
                <a:gd name="T36" fmla="*/ 13 w 100"/>
                <a:gd name="T37" fmla="*/ 0 h 73"/>
                <a:gd name="T38" fmla="*/ 12 w 100"/>
                <a:gd name="T39" fmla="*/ 0 h 73"/>
                <a:gd name="T40" fmla="*/ 13 w 100"/>
                <a:gd name="T41" fmla="*/ 0 h 73"/>
                <a:gd name="T42" fmla="*/ 20 w 100"/>
                <a:gd name="T43" fmla="*/ 0 h 73"/>
                <a:gd name="T44" fmla="*/ 27 w 100"/>
                <a:gd name="T45" fmla="*/ 0 h 73"/>
                <a:gd name="T46" fmla="*/ 35 w 100"/>
                <a:gd name="T47" fmla="*/ 0 h 73"/>
                <a:gd name="T48" fmla="*/ 43 w 100"/>
                <a:gd name="T49" fmla="*/ 0 h 73"/>
                <a:gd name="T50" fmla="*/ 52 w 100"/>
                <a:gd name="T51" fmla="*/ 0 h 73"/>
                <a:gd name="T52" fmla="*/ 58 w 100"/>
                <a:gd name="T53" fmla="*/ 0 h 73"/>
                <a:gd name="T54" fmla="*/ 62 w 100"/>
                <a:gd name="T55" fmla="*/ 0 h 73"/>
                <a:gd name="T56" fmla="*/ 63 w 100"/>
                <a:gd name="T57" fmla="*/ 0 h 73"/>
                <a:gd name="T58" fmla="*/ 52 w 100"/>
                <a:gd name="T59" fmla="*/ 0 h 73"/>
                <a:gd name="T60" fmla="*/ 41 w 100"/>
                <a:gd name="T61" fmla="*/ 0 h 73"/>
                <a:gd name="T62" fmla="*/ 30 w 100"/>
                <a:gd name="T63" fmla="*/ 0 h 73"/>
                <a:gd name="T64" fmla="*/ 22 w 100"/>
                <a:gd name="T65" fmla="*/ 0 h 73"/>
                <a:gd name="T66" fmla="*/ 15 w 100"/>
                <a:gd name="T67" fmla="*/ 0 h 73"/>
                <a:gd name="T68" fmla="*/ 8 w 100"/>
                <a:gd name="T69" fmla="*/ 0 h 73"/>
                <a:gd name="T70" fmla="*/ 5 w 100"/>
                <a:gd name="T71" fmla="*/ 0 h 73"/>
                <a:gd name="T72" fmla="*/ 1 w 100"/>
                <a:gd name="T73" fmla="*/ 0 h 73"/>
                <a:gd name="T74" fmla="*/ 0 w 100"/>
                <a:gd name="T75" fmla="*/ 0 h 73"/>
                <a:gd name="T76" fmla="*/ 0 w 100"/>
                <a:gd name="T77" fmla="*/ 0 h 73"/>
                <a:gd name="T78" fmla="*/ 2 w 100"/>
                <a:gd name="T79" fmla="*/ 0 h 73"/>
                <a:gd name="T80" fmla="*/ 6 w 100"/>
                <a:gd name="T81" fmla="*/ 0 h 73"/>
                <a:gd name="T82" fmla="*/ 11 w 100"/>
                <a:gd name="T83" fmla="*/ 0 h 73"/>
                <a:gd name="T84" fmla="*/ 16 w 100"/>
                <a:gd name="T85" fmla="*/ 0 h 73"/>
                <a:gd name="T86" fmla="*/ 23 w 100"/>
                <a:gd name="T87" fmla="*/ 0 h 73"/>
                <a:gd name="T88" fmla="*/ 30 w 100"/>
                <a:gd name="T89" fmla="*/ 0 h 73"/>
                <a:gd name="T90" fmla="*/ 39 w 100"/>
                <a:gd name="T91" fmla="*/ 0 h 73"/>
                <a:gd name="T92" fmla="*/ 47 w 100"/>
                <a:gd name="T93" fmla="*/ 0 h 73"/>
                <a:gd name="T94" fmla="*/ 55 w 100"/>
                <a:gd name="T95" fmla="*/ 0 h 73"/>
                <a:gd name="T96" fmla="*/ 63 w 100"/>
                <a:gd name="T97" fmla="*/ 0 h 73"/>
                <a:gd name="T98" fmla="*/ 70 w 100"/>
                <a:gd name="T99" fmla="*/ 0 h 73"/>
                <a:gd name="T100" fmla="*/ 78 w 100"/>
                <a:gd name="T101" fmla="*/ 0 h 73"/>
                <a:gd name="T102" fmla="*/ 82 w 100"/>
                <a:gd name="T103" fmla="*/ 0 h 73"/>
                <a:gd name="T104" fmla="*/ 87 w 100"/>
                <a:gd name="T105" fmla="*/ 0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0"/>
                <a:gd name="T160" fmla="*/ 0 h 73"/>
                <a:gd name="T161" fmla="*/ 100 w 100"/>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0" h="73">
                  <a:moveTo>
                    <a:pt x="87" y="5"/>
                  </a:moveTo>
                  <a:lnTo>
                    <a:pt x="92" y="11"/>
                  </a:lnTo>
                  <a:lnTo>
                    <a:pt x="97" y="16"/>
                  </a:lnTo>
                  <a:lnTo>
                    <a:pt x="100" y="23"/>
                  </a:lnTo>
                  <a:lnTo>
                    <a:pt x="100" y="30"/>
                  </a:lnTo>
                  <a:lnTo>
                    <a:pt x="97" y="29"/>
                  </a:lnTo>
                  <a:lnTo>
                    <a:pt x="93" y="23"/>
                  </a:lnTo>
                  <a:lnTo>
                    <a:pt x="87" y="17"/>
                  </a:lnTo>
                  <a:lnTo>
                    <a:pt x="82" y="13"/>
                  </a:lnTo>
                  <a:lnTo>
                    <a:pt x="73" y="11"/>
                  </a:lnTo>
                  <a:lnTo>
                    <a:pt x="65" y="9"/>
                  </a:lnTo>
                  <a:lnTo>
                    <a:pt x="56" y="9"/>
                  </a:lnTo>
                  <a:lnTo>
                    <a:pt x="48" y="11"/>
                  </a:lnTo>
                  <a:lnTo>
                    <a:pt x="41" y="14"/>
                  </a:lnTo>
                  <a:lnTo>
                    <a:pt x="33" y="19"/>
                  </a:lnTo>
                  <a:lnTo>
                    <a:pt x="26" y="26"/>
                  </a:lnTo>
                  <a:lnTo>
                    <a:pt x="18" y="34"/>
                  </a:lnTo>
                  <a:lnTo>
                    <a:pt x="15" y="37"/>
                  </a:lnTo>
                  <a:lnTo>
                    <a:pt x="13" y="41"/>
                  </a:lnTo>
                  <a:lnTo>
                    <a:pt x="12" y="45"/>
                  </a:lnTo>
                  <a:lnTo>
                    <a:pt x="13" y="50"/>
                  </a:lnTo>
                  <a:lnTo>
                    <a:pt x="20" y="58"/>
                  </a:lnTo>
                  <a:lnTo>
                    <a:pt x="27" y="62"/>
                  </a:lnTo>
                  <a:lnTo>
                    <a:pt x="35" y="66"/>
                  </a:lnTo>
                  <a:lnTo>
                    <a:pt x="43" y="67"/>
                  </a:lnTo>
                  <a:lnTo>
                    <a:pt x="52" y="67"/>
                  </a:lnTo>
                  <a:lnTo>
                    <a:pt x="58" y="66"/>
                  </a:lnTo>
                  <a:lnTo>
                    <a:pt x="62" y="66"/>
                  </a:lnTo>
                  <a:lnTo>
                    <a:pt x="63" y="67"/>
                  </a:lnTo>
                  <a:lnTo>
                    <a:pt x="52" y="70"/>
                  </a:lnTo>
                  <a:lnTo>
                    <a:pt x="41" y="73"/>
                  </a:lnTo>
                  <a:lnTo>
                    <a:pt x="30" y="73"/>
                  </a:lnTo>
                  <a:lnTo>
                    <a:pt x="22" y="70"/>
                  </a:lnTo>
                  <a:lnTo>
                    <a:pt x="15" y="68"/>
                  </a:lnTo>
                  <a:lnTo>
                    <a:pt x="8" y="64"/>
                  </a:lnTo>
                  <a:lnTo>
                    <a:pt x="5" y="58"/>
                  </a:lnTo>
                  <a:lnTo>
                    <a:pt x="1" y="51"/>
                  </a:lnTo>
                  <a:lnTo>
                    <a:pt x="0" y="44"/>
                  </a:lnTo>
                  <a:lnTo>
                    <a:pt x="0" y="37"/>
                  </a:lnTo>
                  <a:lnTo>
                    <a:pt x="2" y="31"/>
                  </a:lnTo>
                  <a:lnTo>
                    <a:pt x="6" y="26"/>
                  </a:lnTo>
                  <a:lnTo>
                    <a:pt x="11" y="21"/>
                  </a:lnTo>
                  <a:lnTo>
                    <a:pt x="16" y="16"/>
                  </a:lnTo>
                  <a:lnTo>
                    <a:pt x="23" y="12"/>
                  </a:lnTo>
                  <a:lnTo>
                    <a:pt x="30" y="7"/>
                  </a:lnTo>
                  <a:lnTo>
                    <a:pt x="39" y="5"/>
                  </a:lnTo>
                  <a:lnTo>
                    <a:pt x="47" y="2"/>
                  </a:lnTo>
                  <a:lnTo>
                    <a:pt x="55" y="1"/>
                  </a:lnTo>
                  <a:lnTo>
                    <a:pt x="63" y="0"/>
                  </a:lnTo>
                  <a:lnTo>
                    <a:pt x="70" y="0"/>
                  </a:lnTo>
                  <a:lnTo>
                    <a:pt x="78" y="1"/>
                  </a:lnTo>
                  <a:lnTo>
                    <a:pt x="82" y="2"/>
                  </a:lnTo>
                  <a:lnTo>
                    <a:pt x="8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69" name="Freeform 51">
              <a:extLst>
                <a:ext uri="{FF2B5EF4-FFF2-40B4-BE49-F238E27FC236}">
                  <a16:creationId xmlns:a16="http://schemas.microsoft.com/office/drawing/2014/main" id="{528C5521-B1C3-4EE6-A042-482932830356}"/>
                </a:ext>
              </a:extLst>
            </p:cNvPr>
            <p:cNvSpPr>
              <a:spLocks/>
            </p:cNvSpPr>
            <p:nvPr/>
          </p:nvSpPr>
          <p:spPr bwMode="auto">
            <a:xfrm>
              <a:off x="3009" y="3470"/>
              <a:ext cx="121" cy="47"/>
            </a:xfrm>
            <a:custGeom>
              <a:avLst/>
              <a:gdLst>
                <a:gd name="T0" fmla="*/ 115 w 121"/>
                <a:gd name="T1" fmla="*/ 0 h 92"/>
                <a:gd name="T2" fmla="*/ 117 w 121"/>
                <a:gd name="T3" fmla="*/ 1 h 92"/>
                <a:gd name="T4" fmla="*/ 118 w 121"/>
                <a:gd name="T5" fmla="*/ 1 h 92"/>
                <a:gd name="T6" fmla="*/ 120 w 121"/>
                <a:gd name="T7" fmla="*/ 1 h 92"/>
                <a:gd name="T8" fmla="*/ 121 w 121"/>
                <a:gd name="T9" fmla="*/ 1 h 92"/>
                <a:gd name="T10" fmla="*/ 118 w 121"/>
                <a:gd name="T11" fmla="*/ 1 h 92"/>
                <a:gd name="T12" fmla="*/ 113 w 121"/>
                <a:gd name="T13" fmla="*/ 1 h 92"/>
                <a:gd name="T14" fmla="*/ 108 w 121"/>
                <a:gd name="T15" fmla="*/ 1 h 92"/>
                <a:gd name="T16" fmla="*/ 105 w 121"/>
                <a:gd name="T17" fmla="*/ 1 h 92"/>
                <a:gd name="T18" fmla="*/ 101 w 121"/>
                <a:gd name="T19" fmla="*/ 1 h 92"/>
                <a:gd name="T20" fmla="*/ 101 w 121"/>
                <a:gd name="T21" fmla="*/ 1 h 92"/>
                <a:gd name="T22" fmla="*/ 101 w 121"/>
                <a:gd name="T23" fmla="*/ 1 h 92"/>
                <a:gd name="T24" fmla="*/ 100 w 121"/>
                <a:gd name="T25" fmla="*/ 1 h 92"/>
                <a:gd name="T26" fmla="*/ 92 w 121"/>
                <a:gd name="T27" fmla="*/ 1 h 92"/>
                <a:gd name="T28" fmla="*/ 80 w 121"/>
                <a:gd name="T29" fmla="*/ 1 h 92"/>
                <a:gd name="T30" fmla="*/ 66 w 121"/>
                <a:gd name="T31" fmla="*/ 1 h 92"/>
                <a:gd name="T32" fmla="*/ 52 w 121"/>
                <a:gd name="T33" fmla="*/ 1 h 92"/>
                <a:gd name="T34" fmla="*/ 38 w 121"/>
                <a:gd name="T35" fmla="*/ 1 h 92"/>
                <a:gd name="T36" fmla="*/ 25 w 121"/>
                <a:gd name="T37" fmla="*/ 1 h 92"/>
                <a:gd name="T38" fmla="*/ 16 w 121"/>
                <a:gd name="T39" fmla="*/ 1 h 92"/>
                <a:gd name="T40" fmla="*/ 9 w 121"/>
                <a:gd name="T41" fmla="*/ 1 h 92"/>
                <a:gd name="T42" fmla="*/ 6 w 121"/>
                <a:gd name="T43" fmla="*/ 1 h 92"/>
                <a:gd name="T44" fmla="*/ 4 w 121"/>
                <a:gd name="T45" fmla="*/ 1 h 92"/>
                <a:gd name="T46" fmla="*/ 3 w 121"/>
                <a:gd name="T47" fmla="*/ 1 h 92"/>
                <a:gd name="T48" fmla="*/ 0 w 121"/>
                <a:gd name="T49" fmla="*/ 1 h 92"/>
                <a:gd name="T50" fmla="*/ 17 w 121"/>
                <a:gd name="T51" fmla="*/ 1 h 92"/>
                <a:gd name="T52" fmla="*/ 34 w 121"/>
                <a:gd name="T53" fmla="*/ 1 h 92"/>
                <a:gd name="T54" fmla="*/ 54 w 121"/>
                <a:gd name="T55" fmla="*/ 1 h 92"/>
                <a:gd name="T56" fmla="*/ 72 w 121"/>
                <a:gd name="T57" fmla="*/ 1 h 92"/>
                <a:gd name="T58" fmla="*/ 90 w 121"/>
                <a:gd name="T59" fmla="*/ 1 h 92"/>
                <a:gd name="T60" fmla="*/ 103 w 121"/>
                <a:gd name="T61" fmla="*/ 1 h 92"/>
                <a:gd name="T62" fmla="*/ 112 w 121"/>
                <a:gd name="T63" fmla="*/ 1 h 92"/>
                <a:gd name="T64" fmla="*/ 115 w 121"/>
                <a:gd name="T65" fmla="*/ 0 h 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92"/>
                <a:gd name="T101" fmla="*/ 121 w 121"/>
                <a:gd name="T102" fmla="*/ 92 h 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92">
                  <a:moveTo>
                    <a:pt x="115" y="0"/>
                  </a:moveTo>
                  <a:lnTo>
                    <a:pt x="117" y="13"/>
                  </a:lnTo>
                  <a:lnTo>
                    <a:pt x="118" y="34"/>
                  </a:lnTo>
                  <a:lnTo>
                    <a:pt x="120" y="60"/>
                  </a:lnTo>
                  <a:lnTo>
                    <a:pt x="121" y="81"/>
                  </a:lnTo>
                  <a:lnTo>
                    <a:pt x="118" y="84"/>
                  </a:lnTo>
                  <a:lnTo>
                    <a:pt x="113" y="86"/>
                  </a:lnTo>
                  <a:lnTo>
                    <a:pt x="108" y="89"/>
                  </a:lnTo>
                  <a:lnTo>
                    <a:pt x="105" y="92"/>
                  </a:lnTo>
                  <a:lnTo>
                    <a:pt x="101" y="82"/>
                  </a:lnTo>
                  <a:lnTo>
                    <a:pt x="101" y="61"/>
                  </a:lnTo>
                  <a:lnTo>
                    <a:pt x="101" y="39"/>
                  </a:lnTo>
                  <a:lnTo>
                    <a:pt x="100" y="22"/>
                  </a:lnTo>
                  <a:lnTo>
                    <a:pt x="92" y="26"/>
                  </a:lnTo>
                  <a:lnTo>
                    <a:pt x="80" y="33"/>
                  </a:lnTo>
                  <a:lnTo>
                    <a:pt x="66" y="40"/>
                  </a:lnTo>
                  <a:lnTo>
                    <a:pt x="52" y="47"/>
                  </a:lnTo>
                  <a:lnTo>
                    <a:pt x="38" y="54"/>
                  </a:lnTo>
                  <a:lnTo>
                    <a:pt x="25" y="59"/>
                  </a:lnTo>
                  <a:lnTo>
                    <a:pt x="16" y="61"/>
                  </a:lnTo>
                  <a:lnTo>
                    <a:pt x="9" y="61"/>
                  </a:lnTo>
                  <a:lnTo>
                    <a:pt x="6" y="62"/>
                  </a:lnTo>
                  <a:lnTo>
                    <a:pt x="4" y="61"/>
                  </a:lnTo>
                  <a:lnTo>
                    <a:pt x="3" y="60"/>
                  </a:lnTo>
                  <a:lnTo>
                    <a:pt x="0" y="58"/>
                  </a:lnTo>
                  <a:lnTo>
                    <a:pt x="17" y="51"/>
                  </a:lnTo>
                  <a:lnTo>
                    <a:pt x="34" y="43"/>
                  </a:lnTo>
                  <a:lnTo>
                    <a:pt x="54" y="33"/>
                  </a:lnTo>
                  <a:lnTo>
                    <a:pt x="72" y="23"/>
                  </a:lnTo>
                  <a:lnTo>
                    <a:pt x="90" y="15"/>
                  </a:lnTo>
                  <a:lnTo>
                    <a:pt x="103" y="7"/>
                  </a:lnTo>
                  <a:lnTo>
                    <a:pt x="112" y="2"/>
                  </a:lnTo>
                  <a:lnTo>
                    <a:pt x="1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0" name="Freeform 52">
              <a:extLst>
                <a:ext uri="{FF2B5EF4-FFF2-40B4-BE49-F238E27FC236}">
                  <a16:creationId xmlns:a16="http://schemas.microsoft.com/office/drawing/2014/main" id="{54242778-A811-43B4-B764-B5FA0C240D68}"/>
                </a:ext>
              </a:extLst>
            </p:cNvPr>
            <p:cNvSpPr>
              <a:spLocks/>
            </p:cNvSpPr>
            <p:nvPr/>
          </p:nvSpPr>
          <p:spPr bwMode="auto">
            <a:xfrm>
              <a:off x="2507" y="3473"/>
              <a:ext cx="213" cy="76"/>
            </a:xfrm>
            <a:custGeom>
              <a:avLst/>
              <a:gdLst>
                <a:gd name="T0" fmla="*/ 111 w 213"/>
                <a:gd name="T1" fmla="*/ 0 h 153"/>
                <a:gd name="T2" fmla="*/ 114 w 213"/>
                <a:gd name="T3" fmla="*/ 0 h 153"/>
                <a:gd name="T4" fmla="*/ 118 w 213"/>
                <a:gd name="T5" fmla="*/ 0 h 153"/>
                <a:gd name="T6" fmla="*/ 119 w 213"/>
                <a:gd name="T7" fmla="*/ 0 h 153"/>
                <a:gd name="T8" fmla="*/ 119 w 213"/>
                <a:gd name="T9" fmla="*/ 0 h 153"/>
                <a:gd name="T10" fmla="*/ 132 w 213"/>
                <a:gd name="T11" fmla="*/ 0 h 153"/>
                <a:gd name="T12" fmla="*/ 146 w 213"/>
                <a:gd name="T13" fmla="*/ 0 h 153"/>
                <a:gd name="T14" fmla="*/ 163 w 213"/>
                <a:gd name="T15" fmla="*/ 0 h 153"/>
                <a:gd name="T16" fmla="*/ 178 w 213"/>
                <a:gd name="T17" fmla="*/ 0 h 153"/>
                <a:gd name="T18" fmla="*/ 192 w 213"/>
                <a:gd name="T19" fmla="*/ 0 h 153"/>
                <a:gd name="T20" fmla="*/ 204 w 213"/>
                <a:gd name="T21" fmla="*/ 0 h 153"/>
                <a:gd name="T22" fmla="*/ 211 w 213"/>
                <a:gd name="T23" fmla="*/ 0 h 153"/>
                <a:gd name="T24" fmla="*/ 213 w 213"/>
                <a:gd name="T25" fmla="*/ 0 h 153"/>
                <a:gd name="T26" fmla="*/ 205 w 213"/>
                <a:gd name="T27" fmla="*/ 0 h 153"/>
                <a:gd name="T28" fmla="*/ 192 w 213"/>
                <a:gd name="T29" fmla="*/ 0 h 153"/>
                <a:gd name="T30" fmla="*/ 179 w 213"/>
                <a:gd name="T31" fmla="*/ 0 h 153"/>
                <a:gd name="T32" fmla="*/ 163 w 213"/>
                <a:gd name="T33" fmla="*/ 0 h 153"/>
                <a:gd name="T34" fmla="*/ 147 w 213"/>
                <a:gd name="T35" fmla="*/ 0 h 153"/>
                <a:gd name="T36" fmla="*/ 131 w 213"/>
                <a:gd name="T37" fmla="*/ 0 h 153"/>
                <a:gd name="T38" fmla="*/ 116 w 213"/>
                <a:gd name="T39" fmla="*/ 0 h 153"/>
                <a:gd name="T40" fmla="*/ 102 w 213"/>
                <a:gd name="T41" fmla="*/ 0 h 153"/>
                <a:gd name="T42" fmla="*/ 89 w 213"/>
                <a:gd name="T43" fmla="*/ 0 h 153"/>
                <a:gd name="T44" fmla="*/ 75 w 213"/>
                <a:gd name="T45" fmla="*/ 0 h 153"/>
                <a:gd name="T46" fmla="*/ 62 w 213"/>
                <a:gd name="T47" fmla="*/ 0 h 153"/>
                <a:gd name="T48" fmla="*/ 49 w 213"/>
                <a:gd name="T49" fmla="*/ 0 h 153"/>
                <a:gd name="T50" fmla="*/ 37 w 213"/>
                <a:gd name="T51" fmla="*/ 0 h 153"/>
                <a:gd name="T52" fmla="*/ 29 w 213"/>
                <a:gd name="T53" fmla="*/ 0 h 153"/>
                <a:gd name="T54" fmla="*/ 23 w 213"/>
                <a:gd name="T55" fmla="*/ 0 h 153"/>
                <a:gd name="T56" fmla="*/ 20 w 213"/>
                <a:gd name="T57" fmla="*/ 0 h 153"/>
                <a:gd name="T58" fmla="*/ 17 w 213"/>
                <a:gd name="T59" fmla="*/ 0 h 153"/>
                <a:gd name="T60" fmla="*/ 10 w 213"/>
                <a:gd name="T61" fmla="*/ 0 h 153"/>
                <a:gd name="T62" fmla="*/ 3 w 213"/>
                <a:gd name="T63" fmla="*/ 0 h 153"/>
                <a:gd name="T64" fmla="*/ 0 w 213"/>
                <a:gd name="T65" fmla="*/ 0 h 153"/>
                <a:gd name="T66" fmla="*/ 2 w 213"/>
                <a:gd name="T67" fmla="*/ 0 h 153"/>
                <a:gd name="T68" fmla="*/ 4 w 213"/>
                <a:gd name="T69" fmla="*/ 0 h 153"/>
                <a:gd name="T70" fmla="*/ 9 w 213"/>
                <a:gd name="T71" fmla="*/ 0 h 153"/>
                <a:gd name="T72" fmla="*/ 16 w 213"/>
                <a:gd name="T73" fmla="*/ 0 h 153"/>
                <a:gd name="T74" fmla="*/ 22 w 213"/>
                <a:gd name="T75" fmla="*/ 0 h 153"/>
                <a:gd name="T76" fmla="*/ 30 w 213"/>
                <a:gd name="T77" fmla="*/ 0 h 153"/>
                <a:gd name="T78" fmla="*/ 42 w 213"/>
                <a:gd name="T79" fmla="*/ 0 h 153"/>
                <a:gd name="T80" fmla="*/ 55 w 213"/>
                <a:gd name="T81" fmla="*/ 0 h 153"/>
                <a:gd name="T82" fmla="*/ 66 w 213"/>
                <a:gd name="T83" fmla="*/ 0 h 153"/>
                <a:gd name="T84" fmla="*/ 78 w 213"/>
                <a:gd name="T85" fmla="*/ 0 h 153"/>
                <a:gd name="T86" fmla="*/ 87 w 213"/>
                <a:gd name="T87" fmla="*/ 0 h 153"/>
                <a:gd name="T88" fmla="*/ 93 w 213"/>
                <a:gd name="T89" fmla="*/ 0 h 153"/>
                <a:gd name="T90" fmla="*/ 96 w 213"/>
                <a:gd name="T91" fmla="*/ 0 h 153"/>
                <a:gd name="T92" fmla="*/ 98 w 213"/>
                <a:gd name="T93" fmla="*/ 0 h 153"/>
                <a:gd name="T94" fmla="*/ 99 w 213"/>
                <a:gd name="T95" fmla="*/ 0 h 153"/>
                <a:gd name="T96" fmla="*/ 100 w 213"/>
                <a:gd name="T97" fmla="*/ 0 h 153"/>
                <a:gd name="T98" fmla="*/ 97 w 213"/>
                <a:gd name="T99" fmla="*/ 0 h 153"/>
                <a:gd name="T100" fmla="*/ 95 w 213"/>
                <a:gd name="T101" fmla="*/ 0 h 153"/>
                <a:gd name="T102" fmla="*/ 93 w 213"/>
                <a:gd name="T103" fmla="*/ 0 h 153"/>
                <a:gd name="T104" fmla="*/ 95 w 213"/>
                <a:gd name="T105" fmla="*/ 0 h 153"/>
                <a:gd name="T106" fmla="*/ 100 w 213"/>
                <a:gd name="T107" fmla="*/ 0 h 153"/>
                <a:gd name="T108" fmla="*/ 104 w 213"/>
                <a:gd name="T109" fmla="*/ 0 h 153"/>
                <a:gd name="T110" fmla="*/ 107 w 213"/>
                <a:gd name="T111" fmla="*/ 0 h 153"/>
                <a:gd name="T112" fmla="*/ 111 w 213"/>
                <a:gd name="T113" fmla="*/ 0 h 1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3"/>
                <a:gd name="T172" fmla="*/ 0 h 153"/>
                <a:gd name="T173" fmla="*/ 213 w 213"/>
                <a:gd name="T174" fmla="*/ 153 h 1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3" h="153">
                  <a:moveTo>
                    <a:pt x="111" y="9"/>
                  </a:moveTo>
                  <a:lnTo>
                    <a:pt x="114" y="12"/>
                  </a:lnTo>
                  <a:lnTo>
                    <a:pt x="118" y="17"/>
                  </a:lnTo>
                  <a:lnTo>
                    <a:pt x="119" y="21"/>
                  </a:lnTo>
                  <a:lnTo>
                    <a:pt x="119" y="27"/>
                  </a:lnTo>
                  <a:lnTo>
                    <a:pt x="132" y="38"/>
                  </a:lnTo>
                  <a:lnTo>
                    <a:pt x="146" y="54"/>
                  </a:lnTo>
                  <a:lnTo>
                    <a:pt x="163" y="73"/>
                  </a:lnTo>
                  <a:lnTo>
                    <a:pt x="178" y="95"/>
                  </a:lnTo>
                  <a:lnTo>
                    <a:pt x="192" y="116"/>
                  </a:lnTo>
                  <a:lnTo>
                    <a:pt x="204" y="134"/>
                  </a:lnTo>
                  <a:lnTo>
                    <a:pt x="211" y="147"/>
                  </a:lnTo>
                  <a:lnTo>
                    <a:pt x="213" y="153"/>
                  </a:lnTo>
                  <a:lnTo>
                    <a:pt x="205" y="145"/>
                  </a:lnTo>
                  <a:lnTo>
                    <a:pt x="192" y="131"/>
                  </a:lnTo>
                  <a:lnTo>
                    <a:pt x="179" y="115"/>
                  </a:lnTo>
                  <a:lnTo>
                    <a:pt x="163" y="97"/>
                  </a:lnTo>
                  <a:lnTo>
                    <a:pt x="147" y="79"/>
                  </a:lnTo>
                  <a:lnTo>
                    <a:pt x="131" y="61"/>
                  </a:lnTo>
                  <a:lnTo>
                    <a:pt x="116" y="46"/>
                  </a:lnTo>
                  <a:lnTo>
                    <a:pt x="102" y="33"/>
                  </a:lnTo>
                  <a:lnTo>
                    <a:pt x="89" y="38"/>
                  </a:lnTo>
                  <a:lnTo>
                    <a:pt x="75" y="44"/>
                  </a:lnTo>
                  <a:lnTo>
                    <a:pt x="62" y="53"/>
                  </a:lnTo>
                  <a:lnTo>
                    <a:pt x="49" y="61"/>
                  </a:lnTo>
                  <a:lnTo>
                    <a:pt x="37" y="70"/>
                  </a:lnTo>
                  <a:lnTo>
                    <a:pt x="29" y="77"/>
                  </a:lnTo>
                  <a:lnTo>
                    <a:pt x="23" y="83"/>
                  </a:lnTo>
                  <a:lnTo>
                    <a:pt x="20" y="85"/>
                  </a:lnTo>
                  <a:lnTo>
                    <a:pt x="17" y="91"/>
                  </a:lnTo>
                  <a:lnTo>
                    <a:pt x="10" y="102"/>
                  </a:lnTo>
                  <a:lnTo>
                    <a:pt x="3" y="111"/>
                  </a:lnTo>
                  <a:lnTo>
                    <a:pt x="0" y="116"/>
                  </a:lnTo>
                  <a:lnTo>
                    <a:pt x="2" y="104"/>
                  </a:lnTo>
                  <a:lnTo>
                    <a:pt x="4" y="93"/>
                  </a:lnTo>
                  <a:lnTo>
                    <a:pt x="9" y="81"/>
                  </a:lnTo>
                  <a:lnTo>
                    <a:pt x="16" y="72"/>
                  </a:lnTo>
                  <a:lnTo>
                    <a:pt x="22" y="68"/>
                  </a:lnTo>
                  <a:lnTo>
                    <a:pt x="30" y="61"/>
                  </a:lnTo>
                  <a:lnTo>
                    <a:pt x="42" y="53"/>
                  </a:lnTo>
                  <a:lnTo>
                    <a:pt x="55" y="43"/>
                  </a:lnTo>
                  <a:lnTo>
                    <a:pt x="66" y="35"/>
                  </a:lnTo>
                  <a:lnTo>
                    <a:pt x="78" y="28"/>
                  </a:lnTo>
                  <a:lnTo>
                    <a:pt x="87" y="24"/>
                  </a:lnTo>
                  <a:lnTo>
                    <a:pt x="93" y="21"/>
                  </a:lnTo>
                  <a:lnTo>
                    <a:pt x="96" y="19"/>
                  </a:lnTo>
                  <a:lnTo>
                    <a:pt x="98" y="17"/>
                  </a:lnTo>
                  <a:lnTo>
                    <a:pt x="99" y="15"/>
                  </a:lnTo>
                  <a:lnTo>
                    <a:pt x="100" y="13"/>
                  </a:lnTo>
                  <a:lnTo>
                    <a:pt x="97" y="11"/>
                  </a:lnTo>
                  <a:lnTo>
                    <a:pt x="95" y="6"/>
                  </a:lnTo>
                  <a:lnTo>
                    <a:pt x="93" y="3"/>
                  </a:lnTo>
                  <a:lnTo>
                    <a:pt x="95" y="0"/>
                  </a:lnTo>
                  <a:lnTo>
                    <a:pt x="100" y="1"/>
                  </a:lnTo>
                  <a:lnTo>
                    <a:pt x="104" y="3"/>
                  </a:lnTo>
                  <a:lnTo>
                    <a:pt x="107" y="6"/>
                  </a:lnTo>
                  <a:lnTo>
                    <a:pt x="111"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1" name="Freeform 53">
              <a:extLst>
                <a:ext uri="{FF2B5EF4-FFF2-40B4-BE49-F238E27FC236}">
                  <a16:creationId xmlns:a16="http://schemas.microsoft.com/office/drawing/2014/main" id="{4C6C1BF6-7514-4D94-B089-67457B04A9E8}"/>
                </a:ext>
              </a:extLst>
            </p:cNvPr>
            <p:cNvSpPr>
              <a:spLocks/>
            </p:cNvSpPr>
            <p:nvPr/>
          </p:nvSpPr>
          <p:spPr bwMode="auto">
            <a:xfrm>
              <a:off x="2995" y="3496"/>
              <a:ext cx="82" cy="24"/>
            </a:xfrm>
            <a:custGeom>
              <a:avLst/>
              <a:gdLst>
                <a:gd name="T0" fmla="*/ 82 w 82"/>
                <a:gd name="T1" fmla="*/ 1 h 47"/>
                <a:gd name="T2" fmla="*/ 80 w 82"/>
                <a:gd name="T3" fmla="*/ 1 h 47"/>
                <a:gd name="T4" fmla="*/ 74 w 82"/>
                <a:gd name="T5" fmla="*/ 1 h 47"/>
                <a:gd name="T6" fmla="*/ 65 w 82"/>
                <a:gd name="T7" fmla="*/ 1 h 47"/>
                <a:gd name="T8" fmla="*/ 54 w 82"/>
                <a:gd name="T9" fmla="*/ 1 h 47"/>
                <a:gd name="T10" fmla="*/ 41 w 82"/>
                <a:gd name="T11" fmla="*/ 1 h 47"/>
                <a:gd name="T12" fmla="*/ 30 w 82"/>
                <a:gd name="T13" fmla="*/ 1 h 47"/>
                <a:gd name="T14" fmla="*/ 18 w 82"/>
                <a:gd name="T15" fmla="*/ 1 h 47"/>
                <a:gd name="T16" fmla="*/ 7 w 82"/>
                <a:gd name="T17" fmla="*/ 1 h 47"/>
                <a:gd name="T18" fmla="*/ 5 w 82"/>
                <a:gd name="T19" fmla="*/ 1 h 47"/>
                <a:gd name="T20" fmla="*/ 3 w 82"/>
                <a:gd name="T21" fmla="*/ 1 h 47"/>
                <a:gd name="T22" fmla="*/ 0 w 82"/>
                <a:gd name="T23" fmla="*/ 1 h 47"/>
                <a:gd name="T24" fmla="*/ 0 w 82"/>
                <a:gd name="T25" fmla="*/ 1 h 47"/>
                <a:gd name="T26" fmla="*/ 10 w 82"/>
                <a:gd name="T27" fmla="*/ 1 h 47"/>
                <a:gd name="T28" fmla="*/ 20 w 82"/>
                <a:gd name="T29" fmla="*/ 1 h 47"/>
                <a:gd name="T30" fmla="*/ 31 w 82"/>
                <a:gd name="T31" fmla="*/ 1 h 47"/>
                <a:gd name="T32" fmla="*/ 41 w 82"/>
                <a:gd name="T33" fmla="*/ 1 h 47"/>
                <a:gd name="T34" fmla="*/ 52 w 82"/>
                <a:gd name="T35" fmla="*/ 1 h 47"/>
                <a:gd name="T36" fmla="*/ 61 w 82"/>
                <a:gd name="T37" fmla="*/ 1 h 47"/>
                <a:gd name="T38" fmla="*/ 71 w 82"/>
                <a:gd name="T39" fmla="*/ 1 h 47"/>
                <a:gd name="T40" fmla="*/ 78 w 82"/>
                <a:gd name="T41" fmla="*/ 0 h 47"/>
                <a:gd name="T42" fmla="*/ 82 w 82"/>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47"/>
                <a:gd name="T68" fmla="*/ 82 w 82"/>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47">
                  <a:moveTo>
                    <a:pt x="82" y="1"/>
                  </a:moveTo>
                  <a:lnTo>
                    <a:pt x="80" y="4"/>
                  </a:lnTo>
                  <a:lnTo>
                    <a:pt x="74" y="9"/>
                  </a:lnTo>
                  <a:lnTo>
                    <a:pt x="65" y="16"/>
                  </a:lnTo>
                  <a:lnTo>
                    <a:pt x="54" y="24"/>
                  </a:lnTo>
                  <a:lnTo>
                    <a:pt x="41" y="32"/>
                  </a:lnTo>
                  <a:lnTo>
                    <a:pt x="30" y="39"/>
                  </a:lnTo>
                  <a:lnTo>
                    <a:pt x="18" y="44"/>
                  </a:lnTo>
                  <a:lnTo>
                    <a:pt x="7" y="47"/>
                  </a:lnTo>
                  <a:lnTo>
                    <a:pt x="5" y="45"/>
                  </a:lnTo>
                  <a:lnTo>
                    <a:pt x="3" y="42"/>
                  </a:lnTo>
                  <a:lnTo>
                    <a:pt x="0" y="39"/>
                  </a:lnTo>
                  <a:lnTo>
                    <a:pt x="0" y="36"/>
                  </a:lnTo>
                  <a:lnTo>
                    <a:pt x="10" y="32"/>
                  </a:lnTo>
                  <a:lnTo>
                    <a:pt x="20" y="27"/>
                  </a:lnTo>
                  <a:lnTo>
                    <a:pt x="31" y="23"/>
                  </a:lnTo>
                  <a:lnTo>
                    <a:pt x="41" y="18"/>
                  </a:lnTo>
                  <a:lnTo>
                    <a:pt x="52" y="12"/>
                  </a:lnTo>
                  <a:lnTo>
                    <a:pt x="61" y="8"/>
                  </a:lnTo>
                  <a:lnTo>
                    <a:pt x="71" y="3"/>
                  </a:lnTo>
                  <a:lnTo>
                    <a:pt x="78" y="0"/>
                  </a:lnTo>
                  <a:lnTo>
                    <a:pt x="8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2" name="Freeform 54">
              <a:extLst>
                <a:ext uri="{FF2B5EF4-FFF2-40B4-BE49-F238E27FC236}">
                  <a16:creationId xmlns:a16="http://schemas.microsoft.com/office/drawing/2014/main" id="{B733E083-ABD4-4FE5-B284-0A1795744C4E}"/>
                </a:ext>
              </a:extLst>
            </p:cNvPr>
            <p:cNvSpPr>
              <a:spLocks/>
            </p:cNvSpPr>
            <p:nvPr/>
          </p:nvSpPr>
          <p:spPr bwMode="auto">
            <a:xfrm>
              <a:off x="3006" y="3500"/>
              <a:ext cx="80" cy="30"/>
            </a:xfrm>
            <a:custGeom>
              <a:avLst/>
              <a:gdLst>
                <a:gd name="T0" fmla="*/ 3 w 80"/>
                <a:gd name="T1" fmla="*/ 1 h 59"/>
                <a:gd name="T2" fmla="*/ 1 w 80"/>
                <a:gd name="T3" fmla="*/ 1 h 59"/>
                <a:gd name="T4" fmla="*/ 0 w 80"/>
                <a:gd name="T5" fmla="*/ 1 h 59"/>
                <a:gd name="T6" fmla="*/ 0 w 80"/>
                <a:gd name="T7" fmla="*/ 1 h 59"/>
                <a:gd name="T8" fmla="*/ 1 w 80"/>
                <a:gd name="T9" fmla="*/ 1 h 59"/>
                <a:gd name="T10" fmla="*/ 4 w 80"/>
                <a:gd name="T11" fmla="*/ 1 h 59"/>
                <a:gd name="T12" fmla="*/ 9 w 80"/>
                <a:gd name="T13" fmla="*/ 1 h 59"/>
                <a:gd name="T14" fmla="*/ 15 w 80"/>
                <a:gd name="T15" fmla="*/ 1 h 59"/>
                <a:gd name="T16" fmla="*/ 21 w 80"/>
                <a:gd name="T17" fmla="*/ 1 h 59"/>
                <a:gd name="T18" fmla="*/ 26 w 80"/>
                <a:gd name="T19" fmla="*/ 1 h 59"/>
                <a:gd name="T20" fmla="*/ 30 w 80"/>
                <a:gd name="T21" fmla="*/ 1 h 59"/>
                <a:gd name="T22" fmla="*/ 34 w 80"/>
                <a:gd name="T23" fmla="*/ 1 h 59"/>
                <a:gd name="T24" fmla="*/ 36 w 80"/>
                <a:gd name="T25" fmla="*/ 1 h 59"/>
                <a:gd name="T26" fmla="*/ 39 w 80"/>
                <a:gd name="T27" fmla="*/ 1 h 59"/>
                <a:gd name="T28" fmla="*/ 44 w 80"/>
                <a:gd name="T29" fmla="*/ 1 h 59"/>
                <a:gd name="T30" fmla="*/ 50 w 80"/>
                <a:gd name="T31" fmla="*/ 1 h 59"/>
                <a:gd name="T32" fmla="*/ 59 w 80"/>
                <a:gd name="T33" fmla="*/ 1 h 59"/>
                <a:gd name="T34" fmla="*/ 66 w 80"/>
                <a:gd name="T35" fmla="*/ 1 h 59"/>
                <a:gd name="T36" fmla="*/ 71 w 80"/>
                <a:gd name="T37" fmla="*/ 1 h 59"/>
                <a:gd name="T38" fmla="*/ 77 w 80"/>
                <a:gd name="T39" fmla="*/ 1 h 59"/>
                <a:gd name="T40" fmla="*/ 80 w 80"/>
                <a:gd name="T41" fmla="*/ 0 h 59"/>
                <a:gd name="T42" fmla="*/ 80 w 80"/>
                <a:gd name="T43" fmla="*/ 1 h 59"/>
                <a:gd name="T44" fmla="*/ 76 w 80"/>
                <a:gd name="T45" fmla="*/ 1 h 59"/>
                <a:gd name="T46" fmla="*/ 69 w 80"/>
                <a:gd name="T47" fmla="*/ 1 h 59"/>
                <a:gd name="T48" fmla="*/ 60 w 80"/>
                <a:gd name="T49" fmla="*/ 1 h 59"/>
                <a:gd name="T50" fmla="*/ 48 w 80"/>
                <a:gd name="T51" fmla="*/ 1 h 59"/>
                <a:gd name="T52" fmla="*/ 35 w 80"/>
                <a:gd name="T53" fmla="*/ 1 h 59"/>
                <a:gd name="T54" fmla="*/ 20 w 80"/>
                <a:gd name="T55" fmla="*/ 1 h 59"/>
                <a:gd name="T56" fmla="*/ 3 w 80"/>
                <a:gd name="T57" fmla="*/ 1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0"/>
                <a:gd name="T88" fmla="*/ 0 h 59"/>
                <a:gd name="T89" fmla="*/ 80 w 80"/>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0" h="59">
                  <a:moveTo>
                    <a:pt x="3" y="59"/>
                  </a:moveTo>
                  <a:lnTo>
                    <a:pt x="1" y="56"/>
                  </a:lnTo>
                  <a:lnTo>
                    <a:pt x="0" y="54"/>
                  </a:lnTo>
                  <a:lnTo>
                    <a:pt x="0" y="53"/>
                  </a:lnTo>
                  <a:lnTo>
                    <a:pt x="1" y="51"/>
                  </a:lnTo>
                  <a:lnTo>
                    <a:pt x="4" y="48"/>
                  </a:lnTo>
                  <a:lnTo>
                    <a:pt x="9" y="46"/>
                  </a:lnTo>
                  <a:lnTo>
                    <a:pt x="15" y="44"/>
                  </a:lnTo>
                  <a:lnTo>
                    <a:pt x="21" y="40"/>
                  </a:lnTo>
                  <a:lnTo>
                    <a:pt x="26" y="37"/>
                  </a:lnTo>
                  <a:lnTo>
                    <a:pt x="30" y="34"/>
                  </a:lnTo>
                  <a:lnTo>
                    <a:pt x="34" y="32"/>
                  </a:lnTo>
                  <a:lnTo>
                    <a:pt x="36" y="31"/>
                  </a:lnTo>
                  <a:lnTo>
                    <a:pt x="39" y="30"/>
                  </a:lnTo>
                  <a:lnTo>
                    <a:pt x="44" y="26"/>
                  </a:lnTo>
                  <a:lnTo>
                    <a:pt x="50" y="22"/>
                  </a:lnTo>
                  <a:lnTo>
                    <a:pt x="59" y="16"/>
                  </a:lnTo>
                  <a:lnTo>
                    <a:pt x="66" y="10"/>
                  </a:lnTo>
                  <a:lnTo>
                    <a:pt x="71" y="6"/>
                  </a:lnTo>
                  <a:lnTo>
                    <a:pt x="77" y="1"/>
                  </a:lnTo>
                  <a:lnTo>
                    <a:pt x="80" y="0"/>
                  </a:lnTo>
                  <a:lnTo>
                    <a:pt x="80" y="4"/>
                  </a:lnTo>
                  <a:lnTo>
                    <a:pt x="76" y="11"/>
                  </a:lnTo>
                  <a:lnTo>
                    <a:pt x="69" y="21"/>
                  </a:lnTo>
                  <a:lnTo>
                    <a:pt x="60" y="29"/>
                  </a:lnTo>
                  <a:lnTo>
                    <a:pt x="48" y="38"/>
                  </a:lnTo>
                  <a:lnTo>
                    <a:pt x="35" y="47"/>
                  </a:lnTo>
                  <a:lnTo>
                    <a:pt x="20" y="54"/>
                  </a:lnTo>
                  <a:lnTo>
                    <a:pt x="3"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3" name="Freeform 55">
              <a:extLst>
                <a:ext uri="{FF2B5EF4-FFF2-40B4-BE49-F238E27FC236}">
                  <a16:creationId xmlns:a16="http://schemas.microsoft.com/office/drawing/2014/main" id="{9F90801D-A6A4-44D5-83BC-377E262B7D50}"/>
                </a:ext>
              </a:extLst>
            </p:cNvPr>
            <p:cNvSpPr>
              <a:spLocks/>
            </p:cNvSpPr>
            <p:nvPr/>
          </p:nvSpPr>
          <p:spPr bwMode="auto">
            <a:xfrm>
              <a:off x="2485" y="3521"/>
              <a:ext cx="320" cy="77"/>
            </a:xfrm>
            <a:custGeom>
              <a:avLst/>
              <a:gdLst>
                <a:gd name="T0" fmla="*/ 320 w 320"/>
                <a:gd name="T1" fmla="*/ 0 h 155"/>
                <a:gd name="T2" fmla="*/ 319 w 320"/>
                <a:gd name="T3" fmla="*/ 0 h 155"/>
                <a:gd name="T4" fmla="*/ 314 w 320"/>
                <a:gd name="T5" fmla="*/ 0 h 155"/>
                <a:gd name="T6" fmla="*/ 305 w 320"/>
                <a:gd name="T7" fmla="*/ 0 h 155"/>
                <a:gd name="T8" fmla="*/ 293 w 320"/>
                <a:gd name="T9" fmla="*/ 0 h 155"/>
                <a:gd name="T10" fmla="*/ 278 w 320"/>
                <a:gd name="T11" fmla="*/ 0 h 155"/>
                <a:gd name="T12" fmla="*/ 260 w 320"/>
                <a:gd name="T13" fmla="*/ 0 h 155"/>
                <a:gd name="T14" fmla="*/ 240 w 320"/>
                <a:gd name="T15" fmla="*/ 0 h 155"/>
                <a:gd name="T16" fmla="*/ 218 w 320"/>
                <a:gd name="T17" fmla="*/ 0 h 155"/>
                <a:gd name="T18" fmla="*/ 198 w 320"/>
                <a:gd name="T19" fmla="*/ 0 h 155"/>
                <a:gd name="T20" fmla="*/ 174 w 320"/>
                <a:gd name="T21" fmla="*/ 0 h 155"/>
                <a:gd name="T22" fmla="*/ 149 w 320"/>
                <a:gd name="T23" fmla="*/ 0 h 155"/>
                <a:gd name="T24" fmla="*/ 126 w 320"/>
                <a:gd name="T25" fmla="*/ 0 h 155"/>
                <a:gd name="T26" fmla="*/ 104 w 320"/>
                <a:gd name="T27" fmla="*/ 0 h 155"/>
                <a:gd name="T28" fmla="*/ 86 w 320"/>
                <a:gd name="T29" fmla="*/ 0 h 155"/>
                <a:gd name="T30" fmla="*/ 74 w 320"/>
                <a:gd name="T31" fmla="*/ 0 h 155"/>
                <a:gd name="T32" fmla="*/ 70 w 320"/>
                <a:gd name="T33" fmla="*/ 0 h 155"/>
                <a:gd name="T34" fmla="*/ 50 w 320"/>
                <a:gd name="T35" fmla="*/ 0 h 155"/>
                <a:gd name="T36" fmla="*/ 33 w 320"/>
                <a:gd name="T37" fmla="*/ 0 h 155"/>
                <a:gd name="T38" fmla="*/ 21 w 320"/>
                <a:gd name="T39" fmla="*/ 0 h 155"/>
                <a:gd name="T40" fmla="*/ 12 w 320"/>
                <a:gd name="T41" fmla="*/ 0 h 155"/>
                <a:gd name="T42" fmla="*/ 6 w 320"/>
                <a:gd name="T43" fmla="*/ 0 h 155"/>
                <a:gd name="T44" fmla="*/ 3 w 320"/>
                <a:gd name="T45" fmla="*/ 0 h 155"/>
                <a:gd name="T46" fmla="*/ 0 w 320"/>
                <a:gd name="T47" fmla="*/ 0 h 155"/>
                <a:gd name="T48" fmla="*/ 0 w 320"/>
                <a:gd name="T49" fmla="*/ 0 h 155"/>
                <a:gd name="T50" fmla="*/ 10 w 320"/>
                <a:gd name="T51" fmla="*/ 0 h 155"/>
                <a:gd name="T52" fmla="*/ 20 w 320"/>
                <a:gd name="T53" fmla="*/ 0 h 155"/>
                <a:gd name="T54" fmla="*/ 32 w 320"/>
                <a:gd name="T55" fmla="*/ 0 h 155"/>
                <a:gd name="T56" fmla="*/ 44 w 320"/>
                <a:gd name="T57" fmla="*/ 0 h 155"/>
                <a:gd name="T58" fmla="*/ 55 w 320"/>
                <a:gd name="T59" fmla="*/ 0 h 155"/>
                <a:gd name="T60" fmla="*/ 68 w 320"/>
                <a:gd name="T61" fmla="*/ 0 h 155"/>
                <a:gd name="T62" fmla="*/ 81 w 320"/>
                <a:gd name="T63" fmla="*/ 0 h 155"/>
                <a:gd name="T64" fmla="*/ 95 w 320"/>
                <a:gd name="T65" fmla="*/ 0 h 155"/>
                <a:gd name="T66" fmla="*/ 108 w 320"/>
                <a:gd name="T67" fmla="*/ 0 h 155"/>
                <a:gd name="T68" fmla="*/ 121 w 320"/>
                <a:gd name="T69" fmla="*/ 0 h 155"/>
                <a:gd name="T70" fmla="*/ 134 w 320"/>
                <a:gd name="T71" fmla="*/ 0 h 155"/>
                <a:gd name="T72" fmla="*/ 146 w 320"/>
                <a:gd name="T73" fmla="*/ 0 h 155"/>
                <a:gd name="T74" fmla="*/ 158 w 320"/>
                <a:gd name="T75" fmla="*/ 0 h 155"/>
                <a:gd name="T76" fmla="*/ 169 w 320"/>
                <a:gd name="T77" fmla="*/ 0 h 155"/>
                <a:gd name="T78" fmla="*/ 180 w 320"/>
                <a:gd name="T79" fmla="*/ 0 h 155"/>
                <a:gd name="T80" fmla="*/ 189 w 320"/>
                <a:gd name="T81" fmla="*/ 0 h 155"/>
                <a:gd name="T82" fmla="*/ 200 w 320"/>
                <a:gd name="T83" fmla="*/ 0 h 155"/>
                <a:gd name="T84" fmla="*/ 209 w 320"/>
                <a:gd name="T85" fmla="*/ 0 h 155"/>
                <a:gd name="T86" fmla="*/ 219 w 320"/>
                <a:gd name="T87" fmla="*/ 0 h 155"/>
                <a:gd name="T88" fmla="*/ 228 w 320"/>
                <a:gd name="T89" fmla="*/ 0 h 155"/>
                <a:gd name="T90" fmla="*/ 238 w 320"/>
                <a:gd name="T91" fmla="*/ 0 h 155"/>
                <a:gd name="T92" fmla="*/ 246 w 320"/>
                <a:gd name="T93" fmla="*/ 0 h 155"/>
                <a:gd name="T94" fmla="*/ 255 w 320"/>
                <a:gd name="T95" fmla="*/ 0 h 155"/>
                <a:gd name="T96" fmla="*/ 263 w 320"/>
                <a:gd name="T97" fmla="*/ 0 h 155"/>
                <a:gd name="T98" fmla="*/ 269 w 320"/>
                <a:gd name="T99" fmla="*/ 0 h 155"/>
                <a:gd name="T100" fmla="*/ 275 w 320"/>
                <a:gd name="T101" fmla="*/ 0 h 155"/>
                <a:gd name="T102" fmla="*/ 282 w 320"/>
                <a:gd name="T103" fmla="*/ 0 h 155"/>
                <a:gd name="T104" fmla="*/ 290 w 320"/>
                <a:gd name="T105" fmla="*/ 0 h 155"/>
                <a:gd name="T106" fmla="*/ 299 w 320"/>
                <a:gd name="T107" fmla="*/ 0 h 155"/>
                <a:gd name="T108" fmla="*/ 306 w 320"/>
                <a:gd name="T109" fmla="*/ 0 h 155"/>
                <a:gd name="T110" fmla="*/ 313 w 320"/>
                <a:gd name="T111" fmla="*/ 0 h 155"/>
                <a:gd name="T112" fmla="*/ 320 w 320"/>
                <a:gd name="T113" fmla="*/ 0 h 1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0"/>
                <a:gd name="T172" fmla="*/ 0 h 155"/>
                <a:gd name="T173" fmla="*/ 320 w 320"/>
                <a:gd name="T174" fmla="*/ 155 h 1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0" h="155">
                  <a:moveTo>
                    <a:pt x="320" y="4"/>
                  </a:moveTo>
                  <a:lnTo>
                    <a:pt x="319" y="14"/>
                  </a:lnTo>
                  <a:lnTo>
                    <a:pt x="314" y="28"/>
                  </a:lnTo>
                  <a:lnTo>
                    <a:pt x="305" y="44"/>
                  </a:lnTo>
                  <a:lnTo>
                    <a:pt x="293" y="63"/>
                  </a:lnTo>
                  <a:lnTo>
                    <a:pt x="278" y="81"/>
                  </a:lnTo>
                  <a:lnTo>
                    <a:pt x="260" y="98"/>
                  </a:lnTo>
                  <a:lnTo>
                    <a:pt x="240" y="114"/>
                  </a:lnTo>
                  <a:lnTo>
                    <a:pt x="218" y="128"/>
                  </a:lnTo>
                  <a:lnTo>
                    <a:pt x="198" y="139"/>
                  </a:lnTo>
                  <a:lnTo>
                    <a:pt x="174" y="147"/>
                  </a:lnTo>
                  <a:lnTo>
                    <a:pt x="149" y="151"/>
                  </a:lnTo>
                  <a:lnTo>
                    <a:pt x="126" y="154"/>
                  </a:lnTo>
                  <a:lnTo>
                    <a:pt x="104" y="155"/>
                  </a:lnTo>
                  <a:lnTo>
                    <a:pt x="86" y="155"/>
                  </a:lnTo>
                  <a:lnTo>
                    <a:pt x="74" y="154"/>
                  </a:lnTo>
                  <a:lnTo>
                    <a:pt x="70" y="154"/>
                  </a:lnTo>
                  <a:lnTo>
                    <a:pt x="50" y="147"/>
                  </a:lnTo>
                  <a:lnTo>
                    <a:pt x="33" y="140"/>
                  </a:lnTo>
                  <a:lnTo>
                    <a:pt x="21" y="131"/>
                  </a:lnTo>
                  <a:lnTo>
                    <a:pt x="12" y="122"/>
                  </a:lnTo>
                  <a:lnTo>
                    <a:pt x="6" y="114"/>
                  </a:lnTo>
                  <a:lnTo>
                    <a:pt x="3" y="109"/>
                  </a:lnTo>
                  <a:lnTo>
                    <a:pt x="0" y="104"/>
                  </a:lnTo>
                  <a:lnTo>
                    <a:pt x="0" y="103"/>
                  </a:lnTo>
                  <a:lnTo>
                    <a:pt x="10" y="110"/>
                  </a:lnTo>
                  <a:lnTo>
                    <a:pt x="20" y="117"/>
                  </a:lnTo>
                  <a:lnTo>
                    <a:pt x="32" y="122"/>
                  </a:lnTo>
                  <a:lnTo>
                    <a:pt x="44" y="127"/>
                  </a:lnTo>
                  <a:lnTo>
                    <a:pt x="55" y="131"/>
                  </a:lnTo>
                  <a:lnTo>
                    <a:pt x="68" y="133"/>
                  </a:lnTo>
                  <a:lnTo>
                    <a:pt x="81" y="135"/>
                  </a:lnTo>
                  <a:lnTo>
                    <a:pt x="95" y="135"/>
                  </a:lnTo>
                  <a:lnTo>
                    <a:pt x="108" y="136"/>
                  </a:lnTo>
                  <a:lnTo>
                    <a:pt x="121" y="136"/>
                  </a:lnTo>
                  <a:lnTo>
                    <a:pt x="134" y="135"/>
                  </a:lnTo>
                  <a:lnTo>
                    <a:pt x="146" y="134"/>
                  </a:lnTo>
                  <a:lnTo>
                    <a:pt x="158" y="132"/>
                  </a:lnTo>
                  <a:lnTo>
                    <a:pt x="169" y="129"/>
                  </a:lnTo>
                  <a:lnTo>
                    <a:pt x="180" y="127"/>
                  </a:lnTo>
                  <a:lnTo>
                    <a:pt x="189" y="124"/>
                  </a:lnTo>
                  <a:lnTo>
                    <a:pt x="200" y="118"/>
                  </a:lnTo>
                  <a:lnTo>
                    <a:pt x="209" y="112"/>
                  </a:lnTo>
                  <a:lnTo>
                    <a:pt x="219" y="105"/>
                  </a:lnTo>
                  <a:lnTo>
                    <a:pt x="228" y="99"/>
                  </a:lnTo>
                  <a:lnTo>
                    <a:pt x="238" y="93"/>
                  </a:lnTo>
                  <a:lnTo>
                    <a:pt x="246" y="86"/>
                  </a:lnTo>
                  <a:lnTo>
                    <a:pt x="255" y="78"/>
                  </a:lnTo>
                  <a:lnTo>
                    <a:pt x="263" y="69"/>
                  </a:lnTo>
                  <a:lnTo>
                    <a:pt x="269" y="61"/>
                  </a:lnTo>
                  <a:lnTo>
                    <a:pt x="275" y="50"/>
                  </a:lnTo>
                  <a:lnTo>
                    <a:pt x="282" y="37"/>
                  </a:lnTo>
                  <a:lnTo>
                    <a:pt x="290" y="25"/>
                  </a:lnTo>
                  <a:lnTo>
                    <a:pt x="299" y="13"/>
                  </a:lnTo>
                  <a:lnTo>
                    <a:pt x="306" y="4"/>
                  </a:lnTo>
                  <a:lnTo>
                    <a:pt x="313" y="0"/>
                  </a:lnTo>
                  <a:lnTo>
                    <a:pt x="32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4" name="Freeform 56">
              <a:extLst>
                <a:ext uri="{FF2B5EF4-FFF2-40B4-BE49-F238E27FC236}">
                  <a16:creationId xmlns:a16="http://schemas.microsoft.com/office/drawing/2014/main" id="{E68DFADC-5658-4304-B1D7-031C858D8CA6}"/>
                </a:ext>
              </a:extLst>
            </p:cNvPr>
            <p:cNvSpPr>
              <a:spLocks/>
            </p:cNvSpPr>
            <p:nvPr/>
          </p:nvSpPr>
          <p:spPr bwMode="auto">
            <a:xfrm>
              <a:off x="2737" y="3525"/>
              <a:ext cx="27" cy="16"/>
            </a:xfrm>
            <a:custGeom>
              <a:avLst/>
              <a:gdLst>
                <a:gd name="T0" fmla="*/ 24 w 27"/>
                <a:gd name="T1" fmla="*/ 0 h 34"/>
                <a:gd name="T2" fmla="*/ 26 w 27"/>
                <a:gd name="T3" fmla="*/ 0 h 34"/>
                <a:gd name="T4" fmla="*/ 26 w 27"/>
                <a:gd name="T5" fmla="*/ 0 h 34"/>
                <a:gd name="T6" fmla="*/ 27 w 27"/>
                <a:gd name="T7" fmla="*/ 0 h 34"/>
                <a:gd name="T8" fmla="*/ 27 w 27"/>
                <a:gd name="T9" fmla="*/ 0 h 34"/>
                <a:gd name="T10" fmla="*/ 21 w 27"/>
                <a:gd name="T11" fmla="*/ 0 h 34"/>
                <a:gd name="T12" fmla="*/ 16 w 27"/>
                <a:gd name="T13" fmla="*/ 0 h 34"/>
                <a:gd name="T14" fmla="*/ 11 w 27"/>
                <a:gd name="T15" fmla="*/ 0 h 34"/>
                <a:gd name="T16" fmla="*/ 13 w 27"/>
                <a:gd name="T17" fmla="*/ 0 h 34"/>
                <a:gd name="T18" fmla="*/ 15 w 27"/>
                <a:gd name="T19" fmla="*/ 0 h 34"/>
                <a:gd name="T20" fmla="*/ 20 w 27"/>
                <a:gd name="T21" fmla="*/ 0 h 34"/>
                <a:gd name="T22" fmla="*/ 24 w 27"/>
                <a:gd name="T23" fmla="*/ 0 h 34"/>
                <a:gd name="T24" fmla="*/ 24 w 27"/>
                <a:gd name="T25" fmla="*/ 0 h 34"/>
                <a:gd name="T26" fmla="*/ 21 w 27"/>
                <a:gd name="T27" fmla="*/ 0 h 34"/>
                <a:gd name="T28" fmla="*/ 17 w 27"/>
                <a:gd name="T29" fmla="*/ 0 h 34"/>
                <a:gd name="T30" fmla="*/ 14 w 27"/>
                <a:gd name="T31" fmla="*/ 0 h 34"/>
                <a:gd name="T32" fmla="*/ 10 w 27"/>
                <a:gd name="T33" fmla="*/ 0 h 34"/>
                <a:gd name="T34" fmla="*/ 6 w 27"/>
                <a:gd name="T35" fmla="*/ 0 h 34"/>
                <a:gd name="T36" fmla="*/ 3 w 27"/>
                <a:gd name="T37" fmla="*/ 0 h 34"/>
                <a:gd name="T38" fmla="*/ 2 w 27"/>
                <a:gd name="T39" fmla="*/ 0 h 34"/>
                <a:gd name="T40" fmla="*/ 0 w 27"/>
                <a:gd name="T41" fmla="*/ 0 h 34"/>
                <a:gd name="T42" fmla="*/ 0 w 27"/>
                <a:gd name="T43" fmla="*/ 0 h 34"/>
                <a:gd name="T44" fmla="*/ 1 w 27"/>
                <a:gd name="T45" fmla="*/ 0 h 34"/>
                <a:gd name="T46" fmla="*/ 3 w 27"/>
                <a:gd name="T47" fmla="*/ 0 h 34"/>
                <a:gd name="T48" fmla="*/ 6 w 27"/>
                <a:gd name="T49" fmla="*/ 0 h 34"/>
                <a:gd name="T50" fmla="*/ 10 w 27"/>
                <a:gd name="T51" fmla="*/ 0 h 34"/>
                <a:gd name="T52" fmla="*/ 15 w 27"/>
                <a:gd name="T53" fmla="*/ 0 h 34"/>
                <a:gd name="T54" fmla="*/ 21 w 27"/>
                <a:gd name="T55" fmla="*/ 0 h 34"/>
                <a:gd name="T56" fmla="*/ 24 w 27"/>
                <a:gd name="T57" fmla="*/ 0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
                <a:gd name="T88" fmla="*/ 0 h 34"/>
                <a:gd name="T89" fmla="*/ 27 w 2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 h="34">
                  <a:moveTo>
                    <a:pt x="24" y="4"/>
                  </a:moveTo>
                  <a:lnTo>
                    <a:pt x="26" y="6"/>
                  </a:lnTo>
                  <a:lnTo>
                    <a:pt x="26" y="7"/>
                  </a:lnTo>
                  <a:lnTo>
                    <a:pt x="27" y="9"/>
                  </a:lnTo>
                  <a:lnTo>
                    <a:pt x="27" y="12"/>
                  </a:lnTo>
                  <a:lnTo>
                    <a:pt x="21" y="12"/>
                  </a:lnTo>
                  <a:lnTo>
                    <a:pt x="16" y="12"/>
                  </a:lnTo>
                  <a:lnTo>
                    <a:pt x="11" y="14"/>
                  </a:lnTo>
                  <a:lnTo>
                    <a:pt x="13" y="20"/>
                  </a:lnTo>
                  <a:lnTo>
                    <a:pt x="15" y="23"/>
                  </a:lnTo>
                  <a:lnTo>
                    <a:pt x="20" y="23"/>
                  </a:lnTo>
                  <a:lnTo>
                    <a:pt x="24" y="26"/>
                  </a:lnTo>
                  <a:lnTo>
                    <a:pt x="24" y="31"/>
                  </a:lnTo>
                  <a:lnTo>
                    <a:pt x="21" y="34"/>
                  </a:lnTo>
                  <a:lnTo>
                    <a:pt x="17" y="34"/>
                  </a:lnTo>
                  <a:lnTo>
                    <a:pt x="14" y="34"/>
                  </a:lnTo>
                  <a:lnTo>
                    <a:pt x="10" y="33"/>
                  </a:lnTo>
                  <a:lnTo>
                    <a:pt x="6" y="31"/>
                  </a:lnTo>
                  <a:lnTo>
                    <a:pt x="3" y="28"/>
                  </a:lnTo>
                  <a:lnTo>
                    <a:pt x="2" y="26"/>
                  </a:lnTo>
                  <a:lnTo>
                    <a:pt x="0" y="22"/>
                  </a:lnTo>
                  <a:lnTo>
                    <a:pt x="0" y="18"/>
                  </a:lnTo>
                  <a:lnTo>
                    <a:pt x="1" y="12"/>
                  </a:lnTo>
                  <a:lnTo>
                    <a:pt x="3" y="7"/>
                  </a:lnTo>
                  <a:lnTo>
                    <a:pt x="6" y="4"/>
                  </a:lnTo>
                  <a:lnTo>
                    <a:pt x="10" y="1"/>
                  </a:lnTo>
                  <a:lnTo>
                    <a:pt x="15" y="0"/>
                  </a:lnTo>
                  <a:lnTo>
                    <a:pt x="21" y="0"/>
                  </a:lnTo>
                  <a:lnTo>
                    <a:pt x="2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5" name="Freeform 57">
              <a:extLst>
                <a:ext uri="{FF2B5EF4-FFF2-40B4-BE49-F238E27FC236}">
                  <a16:creationId xmlns:a16="http://schemas.microsoft.com/office/drawing/2014/main" id="{704945A0-7F7A-4DB1-B956-175A0A6636B5}"/>
                </a:ext>
              </a:extLst>
            </p:cNvPr>
            <p:cNvSpPr>
              <a:spLocks/>
            </p:cNvSpPr>
            <p:nvPr/>
          </p:nvSpPr>
          <p:spPr bwMode="auto">
            <a:xfrm>
              <a:off x="2549" y="3643"/>
              <a:ext cx="27" cy="42"/>
            </a:xfrm>
            <a:custGeom>
              <a:avLst/>
              <a:gdLst>
                <a:gd name="T0" fmla="*/ 27 w 27"/>
                <a:gd name="T1" fmla="*/ 1 h 84"/>
                <a:gd name="T2" fmla="*/ 25 w 27"/>
                <a:gd name="T3" fmla="*/ 1 h 84"/>
                <a:gd name="T4" fmla="*/ 22 w 27"/>
                <a:gd name="T5" fmla="*/ 1 h 84"/>
                <a:gd name="T6" fmla="*/ 20 w 27"/>
                <a:gd name="T7" fmla="*/ 1 h 84"/>
                <a:gd name="T8" fmla="*/ 22 w 27"/>
                <a:gd name="T9" fmla="*/ 1 h 84"/>
                <a:gd name="T10" fmla="*/ 22 w 27"/>
                <a:gd name="T11" fmla="*/ 1 h 84"/>
                <a:gd name="T12" fmla="*/ 20 w 27"/>
                <a:gd name="T13" fmla="*/ 1 h 84"/>
                <a:gd name="T14" fmla="*/ 15 w 27"/>
                <a:gd name="T15" fmla="*/ 1 h 84"/>
                <a:gd name="T16" fmla="*/ 9 w 27"/>
                <a:gd name="T17" fmla="*/ 1 h 84"/>
                <a:gd name="T18" fmla="*/ 6 w 27"/>
                <a:gd name="T19" fmla="*/ 1 h 84"/>
                <a:gd name="T20" fmla="*/ 3 w 27"/>
                <a:gd name="T21" fmla="*/ 1 h 84"/>
                <a:gd name="T22" fmla="*/ 1 w 27"/>
                <a:gd name="T23" fmla="*/ 1 h 84"/>
                <a:gd name="T24" fmla="*/ 0 w 27"/>
                <a:gd name="T25" fmla="*/ 1 h 84"/>
                <a:gd name="T26" fmla="*/ 3 w 27"/>
                <a:gd name="T27" fmla="*/ 1 h 84"/>
                <a:gd name="T28" fmla="*/ 9 w 27"/>
                <a:gd name="T29" fmla="*/ 1 h 84"/>
                <a:gd name="T30" fmla="*/ 13 w 27"/>
                <a:gd name="T31" fmla="*/ 1 h 84"/>
                <a:gd name="T32" fmla="*/ 11 w 27"/>
                <a:gd name="T33" fmla="*/ 1 h 84"/>
                <a:gd name="T34" fmla="*/ 10 w 27"/>
                <a:gd name="T35" fmla="*/ 1 h 84"/>
                <a:gd name="T36" fmla="*/ 9 w 27"/>
                <a:gd name="T37" fmla="*/ 1 h 84"/>
                <a:gd name="T38" fmla="*/ 8 w 27"/>
                <a:gd name="T39" fmla="*/ 1 h 84"/>
                <a:gd name="T40" fmla="*/ 9 w 27"/>
                <a:gd name="T41" fmla="*/ 1 h 84"/>
                <a:gd name="T42" fmla="*/ 13 w 27"/>
                <a:gd name="T43" fmla="*/ 1 h 84"/>
                <a:gd name="T44" fmla="*/ 15 w 27"/>
                <a:gd name="T45" fmla="*/ 1 h 84"/>
                <a:gd name="T46" fmla="*/ 16 w 27"/>
                <a:gd name="T47" fmla="*/ 1 h 84"/>
                <a:gd name="T48" fmla="*/ 17 w 27"/>
                <a:gd name="T49" fmla="*/ 1 h 84"/>
                <a:gd name="T50" fmla="*/ 16 w 27"/>
                <a:gd name="T51" fmla="*/ 1 h 84"/>
                <a:gd name="T52" fmla="*/ 13 w 27"/>
                <a:gd name="T53" fmla="*/ 1 h 84"/>
                <a:gd name="T54" fmla="*/ 11 w 27"/>
                <a:gd name="T55" fmla="*/ 1 h 84"/>
                <a:gd name="T56" fmla="*/ 15 w 27"/>
                <a:gd name="T57" fmla="*/ 0 h 84"/>
                <a:gd name="T58" fmla="*/ 21 w 27"/>
                <a:gd name="T59" fmla="*/ 1 h 84"/>
                <a:gd name="T60" fmla="*/ 23 w 27"/>
                <a:gd name="T61" fmla="*/ 1 h 84"/>
                <a:gd name="T62" fmla="*/ 24 w 27"/>
                <a:gd name="T63" fmla="*/ 1 h 84"/>
                <a:gd name="T64" fmla="*/ 27 w 27"/>
                <a:gd name="T65" fmla="*/ 1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
                <a:gd name="T100" fmla="*/ 0 h 84"/>
                <a:gd name="T101" fmla="*/ 27 w 27"/>
                <a:gd name="T102" fmla="*/ 84 h 8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 h="84">
                  <a:moveTo>
                    <a:pt x="27" y="20"/>
                  </a:moveTo>
                  <a:lnTo>
                    <a:pt x="25" y="30"/>
                  </a:lnTo>
                  <a:lnTo>
                    <a:pt x="22" y="38"/>
                  </a:lnTo>
                  <a:lnTo>
                    <a:pt x="20" y="46"/>
                  </a:lnTo>
                  <a:lnTo>
                    <a:pt x="22" y="55"/>
                  </a:lnTo>
                  <a:lnTo>
                    <a:pt x="22" y="63"/>
                  </a:lnTo>
                  <a:lnTo>
                    <a:pt x="20" y="70"/>
                  </a:lnTo>
                  <a:lnTo>
                    <a:pt x="15" y="77"/>
                  </a:lnTo>
                  <a:lnTo>
                    <a:pt x="9" y="84"/>
                  </a:lnTo>
                  <a:lnTo>
                    <a:pt x="6" y="84"/>
                  </a:lnTo>
                  <a:lnTo>
                    <a:pt x="3" y="83"/>
                  </a:lnTo>
                  <a:lnTo>
                    <a:pt x="1" y="81"/>
                  </a:lnTo>
                  <a:lnTo>
                    <a:pt x="0" y="79"/>
                  </a:lnTo>
                  <a:lnTo>
                    <a:pt x="3" y="72"/>
                  </a:lnTo>
                  <a:lnTo>
                    <a:pt x="9" y="67"/>
                  </a:lnTo>
                  <a:lnTo>
                    <a:pt x="13" y="60"/>
                  </a:lnTo>
                  <a:lnTo>
                    <a:pt x="11" y="50"/>
                  </a:lnTo>
                  <a:lnTo>
                    <a:pt x="10" y="47"/>
                  </a:lnTo>
                  <a:lnTo>
                    <a:pt x="9" y="43"/>
                  </a:lnTo>
                  <a:lnTo>
                    <a:pt x="8" y="40"/>
                  </a:lnTo>
                  <a:lnTo>
                    <a:pt x="9" y="37"/>
                  </a:lnTo>
                  <a:lnTo>
                    <a:pt x="13" y="32"/>
                  </a:lnTo>
                  <a:lnTo>
                    <a:pt x="15" y="27"/>
                  </a:lnTo>
                  <a:lnTo>
                    <a:pt x="16" y="22"/>
                  </a:lnTo>
                  <a:lnTo>
                    <a:pt x="17" y="16"/>
                  </a:lnTo>
                  <a:lnTo>
                    <a:pt x="16" y="11"/>
                  </a:lnTo>
                  <a:lnTo>
                    <a:pt x="13" y="8"/>
                  </a:lnTo>
                  <a:lnTo>
                    <a:pt x="11" y="3"/>
                  </a:lnTo>
                  <a:lnTo>
                    <a:pt x="15" y="0"/>
                  </a:lnTo>
                  <a:lnTo>
                    <a:pt x="21" y="2"/>
                  </a:lnTo>
                  <a:lnTo>
                    <a:pt x="23" y="8"/>
                  </a:lnTo>
                  <a:lnTo>
                    <a:pt x="24" y="13"/>
                  </a:lnTo>
                  <a:lnTo>
                    <a:pt x="27"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sp>
          <p:nvSpPr>
            <p:cNvPr id="5176" name="Freeform 58">
              <a:extLst>
                <a:ext uri="{FF2B5EF4-FFF2-40B4-BE49-F238E27FC236}">
                  <a16:creationId xmlns:a16="http://schemas.microsoft.com/office/drawing/2014/main" id="{8A76EAD4-4A16-4F0B-AADE-35751699FA0E}"/>
                </a:ext>
              </a:extLst>
            </p:cNvPr>
            <p:cNvSpPr>
              <a:spLocks/>
            </p:cNvSpPr>
            <p:nvPr/>
          </p:nvSpPr>
          <p:spPr bwMode="auto">
            <a:xfrm>
              <a:off x="2619" y="3088"/>
              <a:ext cx="386" cy="363"/>
            </a:xfrm>
            <a:custGeom>
              <a:avLst/>
              <a:gdLst>
                <a:gd name="T0" fmla="*/ 352 w 386"/>
                <a:gd name="T1" fmla="*/ 1 h 725"/>
                <a:gd name="T2" fmla="*/ 319 w 386"/>
                <a:gd name="T3" fmla="*/ 1 h 725"/>
                <a:gd name="T4" fmla="*/ 288 w 386"/>
                <a:gd name="T5" fmla="*/ 1 h 725"/>
                <a:gd name="T6" fmla="*/ 261 w 386"/>
                <a:gd name="T7" fmla="*/ 1 h 725"/>
                <a:gd name="T8" fmla="*/ 277 w 386"/>
                <a:gd name="T9" fmla="*/ 1 h 725"/>
                <a:gd name="T10" fmla="*/ 234 w 386"/>
                <a:gd name="T11" fmla="*/ 1 h 725"/>
                <a:gd name="T12" fmla="*/ 193 w 386"/>
                <a:gd name="T13" fmla="*/ 1 h 725"/>
                <a:gd name="T14" fmla="*/ 149 w 386"/>
                <a:gd name="T15" fmla="*/ 1 h 725"/>
                <a:gd name="T16" fmla="*/ 87 w 386"/>
                <a:gd name="T17" fmla="*/ 1 h 725"/>
                <a:gd name="T18" fmla="*/ 159 w 386"/>
                <a:gd name="T19" fmla="*/ 1 h 725"/>
                <a:gd name="T20" fmla="*/ 140 w 386"/>
                <a:gd name="T21" fmla="*/ 1 h 725"/>
                <a:gd name="T22" fmla="*/ 113 w 386"/>
                <a:gd name="T23" fmla="*/ 1 h 725"/>
                <a:gd name="T24" fmla="*/ 62 w 386"/>
                <a:gd name="T25" fmla="*/ 1 h 725"/>
                <a:gd name="T26" fmla="*/ 71 w 386"/>
                <a:gd name="T27" fmla="*/ 1 h 725"/>
                <a:gd name="T28" fmla="*/ 106 w 386"/>
                <a:gd name="T29" fmla="*/ 1 h 725"/>
                <a:gd name="T30" fmla="*/ 59 w 386"/>
                <a:gd name="T31" fmla="*/ 1 h 725"/>
                <a:gd name="T32" fmla="*/ 10 w 386"/>
                <a:gd name="T33" fmla="*/ 1 h 725"/>
                <a:gd name="T34" fmla="*/ 21 w 386"/>
                <a:gd name="T35" fmla="*/ 1 h 725"/>
                <a:gd name="T36" fmla="*/ 86 w 386"/>
                <a:gd name="T37" fmla="*/ 1 h 725"/>
                <a:gd name="T38" fmla="*/ 182 w 386"/>
                <a:gd name="T39" fmla="*/ 1 h 725"/>
                <a:gd name="T40" fmla="*/ 179 w 386"/>
                <a:gd name="T41" fmla="*/ 1 h 725"/>
                <a:gd name="T42" fmla="*/ 207 w 386"/>
                <a:gd name="T43" fmla="*/ 1 h 725"/>
                <a:gd name="T44" fmla="*/ 206 w 386"/>
                <a:gd name="T45" fmla="*/ 1 h 725"/>
                <a:gd name="T46" fmla="*/ 192 w 386"/>
                <a:gd name="T47" fmla="*/ 1 h 725"/>
                <a:gd name="T48" fmla="*/ 112 w 386"/>
                <a:gd name="T49" fmla="*/ 1 h 725"/>
                <a:gd name="T50" fmla="*/ 132 w 386"/>
                <a:gd name="T51" fmla="*/ 1 h 725"/>
                <a:gd name="T52" fmla="*/ 160 w 386"/>
                <a:gd name="T53" fmla="*/ 1 h 725"/>
                <a:gd name="T54" fmla="*/ 203 w 386"/>
                <a:gd name="T55" fmla="*/ 1 h 725"/>
                <a:gd name="T56" fmla="*/ 235 w 386"/>
                <a:gd name="T57" fmla="*/ 1 h 725"/>
                <a:gd name="T58" fmla="*/ 243 w 386"/>
                <a:gd name="T59" fmla="*/ 1 h 725"/>
                <a:gd name="T60" fmla="*/ 216 w 386"/>
                <a:gd name="T61" fmla="*/ 1 h 725"/>
                <a:gd name="T62" fmla="*/ 168 w 386"/>
                <a:gd name="T63" fmla="*/ 1 h 725"/>
                <a:gd name="T64" fmla="*/ 182 w 386"/>
                <a:gd name="T65" fmla="*/ 1 h 725"/>
                <a:gd name="T66" fmla="*/ 212 w 386"/>
                <a:gd name="T67" fmla="*/ 1 h 725"/>
                <a:gd name="T68" fmla="*/ 179 w 386"/>
                <a:gd name="T69" fmla="*/ 1 h 725"/>
                <a:gd name="T70" fmla="*/ 205 w 386"/>
                <a:gd name="T71" fmla="*/ 1 h 725"/>
                <a:gd name="T72" fmla="*/ 239 w 386"/>
                <a:gd name="T73" fmla="*/ 1 h 725"/>
                <a:gd name="T74" fmla="*/ 246 w 386"/>
                <a:gd name="T75" fmla="*/ 1 h 725"/>
                <a:gd name="T76" fmla="*/ 279 w 386"/>
                <a:gd name="T77" fmla="*/ 1 h 725"/>
                <a:gd name="T78" fmla="*/ 303 w 386"/>
                <a:gd name="T79" fmla="*/ 1 h 725"/>
                <a:gd name="T80" fmla="*/ 302 w 386"/>
                <a:gd name="T81" fmla="*/ 1 h 725"/>
                <a:gd name="T82" fmla="*/ 266 w 386"/>
                <a:gd name="T83" fmla="*/ 1 h 725"/>
                <a:gd name="T84" fmla="*/ 234 w 386"/>
                <a:gd name="T85" fmla="*/ 1 h 725"/>
                <a:gd name="T86" fmla="*/ 246 w 386"/>
                <a:gd name="T87" fmla="*/ 1 h 725"/>
                <a:gd name="T88" fmla="*/ 259 w 386"/>
                <a:gd name="T89" fmla="*/ 1 h 725"/>
                <a:gd name="T90" fmla="*/ 281 w 386"/>
                <a:gd name="T91" fmla="*/ 1 h 725"/>
                <a:gd name="T92" fmla="*/ 340 w 386"/>
                <a:gd name="T93" fmla="*/ 1 h 725"/>
                <a:gd name="T94" fmla="*/ 273 w 386"/>
                <a:gd name="T95" fmla="*/ 1 h 725"/>
                <a:gd name="T96" fmla="*/ 270 w 386"/>
                <a:gd name="T97" fmla="*/ 1 h 725"/>
                <a:gd name="T98" fmla="*/ 299 w 386"/>
                <a:gd name="T99" fmla="*/ 1 h 725"/>
                <a:gd name="T100" fmla="*/ 328 w 386"/>
                <a:gd name="T101" fmla="*/ 1 h 725"/>
                <a:gd name="T102" fmla="*/ 360 w 386"/>
                <a:gd name="T103" fmla="*/ 1 h 725"/>
                <a:gd name="T104" fmla="*/ 324 w 386"/>
                <a:gd name="T105" fmla="*/ 1 h 725"/>
                <a:gd name="T106" fmla="*/ 273 w 386"/>
                <a:gd name="T107" fmla="*/ 1 h 725"/>
                <a:gd name="T108" fmla="*/ 327 w 386"/>
                <a:gd name="T109" fmla="*/ 1 h 725"/>
                <a:gd name="T110" fmla="*/ 368 w 386"/>
                <a:gd name="T111" fmla="*/ 1 h 7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6"/>
                <a:gd name="T169" fmla="*/ 0 h 725"/>
                <a:gd name="T170" fmla="*/ 386 w 386"/>
                <a:gd name="T171" fmla="*/ 725 h 72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6" h="725">
                  <a:moveTo>
                    <a:pt x="386" y="214"/>
                  </a:moveTo>
                  <a:lnTo>
                    <a:pt x="381" y="200"/>
                  </a:lnTo>
                  <a:lnTo>
                    <a:pt x="375" y="187"/>
                  </a:lnTo>
                  <a:lnTo>
                    <a:pt x="369" y="174"/>
                  </a:lnTo>
                  <a:lnTo>
                    <a:pt x="361" y="161"/>
                  </a:lnTo>
                  <a:lnTo>
                    <a:pt x="352" y="150"/>
                  </a:lnTo>
                  <a:lnTo>
                    <a:pt x="340" y="140"/>
                  </a:lnTo>
                  <a:lnTo>
                    <a:pt x="327" y="132"/>
                  </a:lnTo>
                  <a:lnTo>
                    <a:pt x="313" y="128"/>
                  </a:lnTo>
                  <a:lnTo>
                    <a:pt x="314" y="114"/>
                  </a:lnTo>
                  <a:lnTo>
                    <a:pt x="316" y="91"/>
                  </a:lnTo>
                  <a:lnTo>
                    <a:pt x="319" y="69"/>
                  </a:lnTo>
                  <a:lnTo>
                    <a:pt x="320" y="60"/>
                  </a:lnTo>
                  <a:lnTo>
                    <a:pt x="315" y="67"/>
                  </a:lnTo>
                  <a:lnTo>
                    <a:pt x="306" y="89"/>
                  </a:lnTo>
                  <a:lnTo>
                    <a:pt x="296" y="112"/>
                  </a:lnTo>
                  <a:lnTo>
                    <a:pt x="292" y="123"/>
                  </a:lnTo>
                  <a:lnTo>
                    <a:pt x="288" y="119"/>
                  </a:lnTo>
                  <a:lnTo>
                    <a:pt x="285" y="115"/>
                  </a:lnTo>
                  <a:lnTo>
                    <a:pt x="280" y="112"/>
                  </a:lnTo>
                  <a:lnTo>
                    <a:pt x="276" y="108"/>
                  </a:lnTo>
                  <a:lnTo>
                    <a:pt x="270" y="106"/>
                  </a:lnTo>
                  <a:lnTo>
                    <a:pt x="266" y="102"/>
                  </a:lnTo>
                  <a:lnTo>
                    <a:pt x="261" y="100"/>
                  </a:lnTo>
                  <a:lnTo>
                    <a:pt x="256" y="98"/>
                  </a:lnTo>
                  <a:lnTo>
                    <a:pt x="260" y="89"/>
                  </a:lnTo>
                  <a:lnTo>
                    <a:pt x="269" y="69"/>
                  </a:lnTo>
                  <a:lnTo>
                    <a:pt x="277" y="46"/>
                  </a:lnTo>
                  <a:lnTo>
                    <a:pt x="280" y="30"/>
                  </a:lnTo>
                  <a:lnTo>
                    <a:pt x="277" y="32"/>
                  </a:lnTo>
                  <a:lnTo>
                    <a:pt x="273" y="37"/>
                  </a:lnTo>
                  <a:lnTo>
                    <a:pt x="267" y="46"/>
                  </a:lnTo>
                  <a:lnTo>
                    <a:pt x="259" y="56"/>
                  </a:lnTo>
                  <a:lnTo>
                    <a:pt x="250" y="67"/>
                  </a:lnTo>
                  <a:lnTo>
                    <a:pt x="242" y="78"/>
                  </a:lnTo>
                  <a:lnTo>
                    <a:pt x="234" y="87"/>
                  </a:lnTo>
                  <a:lnTo>
                    <a:pt x="227" y="94"/>
                  </a:lnTo>
                  <a:lnTo>
                    <a:pt x="220" y="95"/>
                  </a:lnTo>
                  <a:lnTo>
                    <a:pt x="213" y="98"/>
                  </a:lnTo>
                  <a:lnTo>
                    <a:pt x="206" y="99"/>
                  </a:lnTo>
                  <a:lnTo>
                    <a:pt x="200" y="101"/>
                  </a:lnTo>
                  <a:lnTo>
                    <a:pt x="193" y="99"/>
                  </a:lnTo>
                  <a:lnTo>
                    <a:pt x="187" y="95"/>
                  </a:lnTo>
                  <a:lnTo>
                    <a:pt x="181" y="91"/>
                  </a:lnTo>
                  <a:lnTo>
                    <a:pt x="175" y="87"/>
                  </a:lnTo>
                  <a:lnTo>
                    <a:pt x="172" y="83"/>
                  </a:lnTo>
                  <a:lnTo>
                    <a:pt x="162" y="72"/>
                  </a:lnTo>
                  <a:lnTo>
                    <a:pt x="149" y="56"/>
                  </a:lnTo>
                  <a:lnTo>
                    <a:pt x="134" y="39"/>
                  </a:lnTo>
                  <a:lnTo>
                    <a:pt x="119" y="23"/>
                  </a:lnTo>
                  <a:lnTo>
                    <a:pt x="104" y="9"/>
                  </a:lnTo>
                  <a:lnTo>
                    <a:pt x="92" y="0"/>
                  </a:lnTo>
                  <a:lnTo>
                    <a:pt x="84" y="0"/>
                  </a:lnTo>
                  <a:lnTo>
                    <a:pt x="87" y="6"/>
                  </a:lnTo>
                  <a:lnTo>
                    <a:pt x="95" y="17"/>
                  </a:lnTo>
                  <a:lnTo>
                    <a:pt x="106" y="33"/>
                  </a:lnTo>
                  <a:lnTo>
                    <a:pt x="120" y="51"/>
                  </a:lnTo>
                  <a:lnTo>
                    <a:pt x="134" y="68"/>
                  </a:lnTo>
                  <a:lnTo>
                    <a:pt x="147" y="84"/>
                  </a:lnTo>
                  <a:lnTo>
                    <a:pt x="159" y="98"/>
                  </a:lnTo>
                  <a:lnTo>
                    <a:pt x="168" y="106"/>
                  </a:lnTo>
                  <a:lnTo>
                    <a:pt x="165" y="109"/>
                  </a:lnTo>
                  <a:lnTo>
                    <a:pt x="159" y="115"/>
                  </a:lnTo>
                  <a:lnTo>
                    <a:pt x="153" y="124"/>
                  </a:lnTo>
                  <a:lnTo>
                    <a:pt x="146" y="132"/>
                  </a:lnTo>
                  <a:lnTo>
                    <a:pt x="140" y="142"/>
                  </a:lnTo>
                  <a:lnTo>
                    <a:pt x="135" y="151"/>
                  </a:lnTo>
                  <a:lnTo>
                    <a:pt x="132" y="157"/>
                  </a:lnTo>
                  <a:lnTo>
                    <a:pt x="131" y="160"/>
                  </a:lnTo>
                  <a:lnTo>
                    <a:pt x="128" y="157"/>
                  </a:lnTo>
                  <a:lnTo>
                    <a:pt x="121" y="149"/>
                  </a:lnTo>
                  <a:lnTo>
                    <a:pt x="113" y="136"/>
                  </a:lnTo>
                  <a:lnTo>
                    <a:pt x="104" y="120"/>
                  </a:lnTo>
                  <a:lnTo>
                    <a:pt x="93" y="102"/>
                  </a:lnTo>
                  <a:lnTo>
                    <a:pt x="82" y="85"/>
                  </a:lnTo>
                  <a:lnTo>
                    <a:pt x="73" y="68"/>
                  </a:lnTo>
                  <a:lnTo>
                    <a:pt x="66" y="53"/>
                  </a:lnTo>
                  <a:lnTo>
                    <a:pt x="62" y="52"/>
                  </a:lnTo>
                  <a:lnTo>
                    <a:pt x="58" y="54"/>
                  </a:lnTo>
                  <a:lnTo>
                    <a:pt x="54" y="57"/>
                  </a:lnTo>
                  <a:lnTo>
                    <a:pt x="53" y="60"/>
                  </a:lnTo>
                  <a:lnTo>
                    <a:pt x="58" y="74"/>
                  </a:lnTo>
                  <a:lnTo>
                    <a:pt x="64" y="86"/>
                  </a:lnTo>
                  <a:lnTo>
                    <a:pt x="71" y="100"/>
                  </a:lnTo>
                  <a:lnTo>
                    <a:pt x="78" y="113"/>
                  </a:lnTo>
                  <a:lnTo>
                    <a:pt x="85" y="125"/>
                  </a:lnTo>
                  <a:lnTo>
                    <a:pt x="92" y="138"/>
                  </a:lnTo>
                  <a:lnTo>
                    <a:pt x="100" y="150"/>
                  </a:lnTo>
                  <a:lnTo>
                    <a:pt x="108" y="161"/>
                  </a:lnTo>
                  <a:lnTo>
                    <a:pt x="106" y="170"/>
                  </a:lnTo>
                  <a:lnTo>
                    <a:pt x="101" y="184"/>
                  </a:lnTo>
                  <a:lnTo>
                    <a:pt x="95" y="197"/>
                  </a:lnTo>
                  <a:lnTo>
                    <a:pt x="89" y="204"/>
                  </a:lnTo>
                  <a:lnTo>
                    <a:pt x="81" y="192"/>
                  </a:lnTo>
                  <a:lnTo>
                    <a:pt x="71" y="175"/>
                  </a:lnTo>
                  <a:lnTo>
                    <a:pt x="59" y="154"/>
                  </a:lnTo>
                  <a:lnTo>
                    <a:pt x="47" y="132"/>
                  </a:lnTo>
                  <a:lnTo>
                    <a:pt x="34" y="110"/>
                  </a:lnTo>
                  <a:lnTo>
                    <a:pt x="24" y="92"/>
                  </a:lnTo>
                  <a:lnTo>
                    <a:pt x="17" y="78"/>
                  </a:lnTo>
                  <a:lnTo>
                    <a:pt x="12" y="71"/>
                  </a:lnTo>
                  <a:lnTo>
                    <a:pt x="10" y="70"/>
                  </a:lnTo>
                  <a:lnTo>
                    <a:pt x="6" y="70"/>
                  </a:lnTo>
                  <a:lnTo>
                    <a:pt x="2" y="70"/>
                  </a:lnTo>
                  <a:lnTo>
                    <a:pt x="0" y="71"/>
                  </a:lnTo>
                  <a:lnTo>
                    <a:pt x="2" y="84"/>
                  </a:lnTo>
                  <a:lnTo>
                    <a:pt x="11" y="101"/>
                  </a:lnTo>
                  <a:lnTo>
                    <a:pt x="21" y="122"/>
                  </a:lnTo>
                  <a:lnTo>
                    <a:pt x="34" y="144"/>
                  </a:lnTo>
                  <a:lnTo>
                    <a:pt x="48" y="167"/>
                  </a:lnTo>
                  <a:lnTo>
                    <a:pt x="61" y="188"/>
                  </a:lnTo>
                  <a:lnTo>
                    <a:pt x="72" y="205"/>
                  </a:lnTo>
                  <a:lnTo>
                    <a:pt x="80" y="219"/>
                  </a:lnTo>
                  <a:lnTo>
                    <a:pt x="86" y="228"/>
                  </a:lnTo>
                  <a:lnTo>
                    <a:pt x="99" y="245"/>
                  </a:lnTo>
                  <a:lnTo>
                    <a:pt x="116" y="268"/>
                  </a:lnTo>
                  <a:lnTo>
                    <a:pt x="135" y="295"/>
                  </a:lnTo>
                  <a:lnTo>
                    <a:pt x="154" y="325"/>
                  </a:lnTo>
                  <a:lnTo>
                    <a:pt x="171" y="355"/>
                  </a:lnTo>
                  <a:lnTo>
                    <a:pt x="182" y="385"/>
                  </a:lnTo>
                  <a:lnTo>
                    <a:pt x="187" y="411"/>
                  </a:lnTo>
                  <a:lnTo>
                    <a:pt x="186" y="453"/>
                  </a:lnTo>
                  <a:lnTo>
                    <a:pt x="182" y="508"/>
                  </a:lnTo>
                  <a:lnTo>
                    <a:pt x="179" y="558"/>
                  </a:lnTo>
                  <a:lnTo>
                    <a:pt x="178" y="578"/>
                  </a:lnTo>
                  <a:lnTo>
                    <a:pt x="179" y="599"/>
                  </a:lnTo>
                  <a:lnTo>
                    <a:pt x="181" y="646"/>
                  </a:lnTo>
                  <a:lnTo>
                    <a:pt x="186" y="695"/>
                  </a:lnTo>
                  <a:lnTo>
                    <a:pt x="191" y="719"/>
                  </a:lnTo>
                  <a:lnTo>
                    <a:pt x="196" y="721"/>
                  </a:lnTo>
                  <a:lnTo>
                    <a:pt x="201" y="724"/>
                  </a:lnTo>
                  <a:lnTo>
                    <a:pt x="207" y="725"/>
                  </a:lnTo>
                  <a:lnTo>
                    <a:pt x="212" y="722"/>
                  </a:lnTo>
                  <a:lnTo>
                    <a:pt x="214" y="713"/>
                  </a:lnTo>
                  <a:lnTo>
                    <a:pt x="213" y="692"/>
                  </a:lnTo>
                  <a:lnTo>
                    <a:pt x="211" y="671"/>
                  </a:lnTo>
                  <a:lnTo>
                    <a:pt x="211" y="653"/>
                  </a:lnTo>
                  <a:lnTo>
                    <a:pt x="206" y="635"/>
                  </a:lnTo>
                  <a:lnTo>
                    <a:pt x="203" y="616"/>
                  </a:lnTo>
                  <a:lnTo>
                    <a:pt x="202" y="598"/>
                  </a:lnTo>
                  <a:lnTo>
                    <a:pt x="202" y="578"/>
                  </a:lnTo>
                  <a:lnTo>
                    <a:pt x="208" y="408"/>
                  </a:lnTo>
                  <a:lnTo>
                    <a:pt x="202" y="386"/>
                  </a:lnTo>
                  <a:lnTo>
                    <a:pt x="192" y="361"/>
                  </a:lnTo>
                  <a:lnTo>
                    <a:pt x="178" y="333"/>
                  </a:lnTo>
                  <a:lnTo>
                    <a:pt x="161" y="305"/>
                  </a:lnTo>
                  <a:lnTo>
                    <a:pt x="145" y="279"/>
                  </a:lnTo>
                  <a:lnTo>
                    <a:pt x="131" y="256"/>
                  </a:lnTo>
                  <a:lnTo>
                    <a:pt x="119" y="238"/>
                  </a:lnTo>
                  <a:lnTo>
                    <a:pt x="112" y="229"/>
                  </a:lnTo>
                  <a:lnTo>
                    <a:pt x="112" y="218"/>
                  </a:lnTo>
                  <a:lnTo>
                    <a:pt x="115" y="206"/>
                  </a:lnTo>
                  <a:lnTo>
                    <a:pt x="119" y="196"/>
                  </a:lnTo>
                  <a:lnTo>
                    <a:pt x="122" y="184"/>
                  </a:lnTo>
                  <a:lnTo>
                    <a:pt x="127" y="187"/>
                  </a:lnTo>
                  <a:lnTo>
                    <a:pt x="132" y="190"/>
                  </a:lnTo>
                  <a:lnTo>
                    <a:pt x="138" y="192"/>
                  </a:lnTo>
                  <a:lnTo>
                    <a:pt x="141" y="192"/>
                  </a:lnTo>
                  <a:lnTo>
                    <a:pt x="144" y="182"/>
                  </a:lnTo>
                  <a:lnTo>
                    <a:pt x="148" y="172"/>
                  </a:lnTo>
                  <a:lnTo>
                    <a:pt x="154" y="162"/>
                  </a:lnTo>
                  <a:lnTo>
                    <a:pt x="160" y="152"/>
                  </a:lnTo>
                  <a:lnTo>
                    <a:pt x="167" y="143"/>
                  </a:lnTo>
                  <a:lnTo>
                    <a:pt x="175" y="135"/>
                  </a:lnTo>
                  <a:lnTo>
                    <a:pt x="183" y="128"/>
                  </a:lnTo>
                  <a:lnTo>
                    <a:pt x="193" y="121"/>
                  </a:lnTo>
                  <a:lnTo>
                    <a:pt x="198" y="119"/>
                  </a:lnTo>
                  <a:lnTo>
                    <a:pt x="203" y="117"/>
                  </a:lnTo>
                  <a:lnTo>
                    <a:pt x="208" y="115"/>
                  </a:lnTo>
                  <a:lnTo>
                    <a:pt x="214" y="114"/>
                  </a:lnTo>
                  <a:lnTo>
                    <a:pt x="220" y="113"/>
                  </a:lnTo>
                  <a:lnTo>
                    <a:pt x="225" y="113"/>
                  </a:lnTo>
                  <a:lnTo>
                    <a:pt x="230" y="114"/>
                  </a:lnTo>
                  <a:lnTo>
                    <a:pt x="235" y="117"/>
                  </a:lnTo>
                  <a:lnTo>
                    <a:pt x="241" y="127"/>
                  </a:lnTo>
                  <a:lnTo>
                    <a:pt x="245" y="136"/>
                  </a:lnTo>
                  <a:lnTo>
                    <a:pt x="247" y="145"/>
                  </a:lnTo>
                  <a:lnTo>
                    <a:pt x="248" y="154"/>
                  </a:lnTo>
                  <a:lnTo>
                    <a:pt x="246" y="160"/>
                  </a:lnTo>
                  <a:lnTo>
                    <a:pt x="243" y="166"/>
                  </a:lnTo>
                  <a:lnTo>
                    <a:pt x="240" y="169"/>
                  </a:lnTo>
                  <a:lnTo>
                    <a:pt x="233" y="170"/>
                  </a:lnTo>
                  <a:lnTo>
                    <a:pt x="229" y="161"/>
                  </a:lnTo>
                  <a:lnTo>
                    <a:pt x="226" y="152"/>
                  </a:lnTo>
                  <a:lnTo>
                    <a:pt x="221" y="144"/>
                  </a:lnTo>
                  <a:lnTo>
                    <a:pt x="216" y="135"/>
                  </a:lnTo>
                  <a:lnTo>
                    <a:pt x="212" y="144"/>
                  </a:lnTo>
                  <a:lnTo>
                    <a:pt x="203" y="166"/>
                  </a:lnTo>
                  <a:lnTo>
                    <a:pt x="193" y="192"/>
                  </a:lnTo>
                  <a:lnTo>
                    <a:pt x="182" y="211"/>
                  </a:lnTo>
                  <a:lnTo>
                    <a:pt x="173" y="214"/>
                  </a:lnTo>
                  <a:lnTo>
                    <a:pt x="168" y="205"/>
                  </a:lnTo>
                  <a:lnTo>
                    <a:pt x="167" y="192"/>
                  </a:lnTo>
                  <a:lnTo>
                    <a:pt x="166" y="187"/>
                  </a:lnTo>
                  <a:lnTo>
                    <a:pt x="160" y="200"/>
                  </a:lnTo>
                  <a:lnTo>
                    <a:pt x="160" y="217"/>
                  </a:lnTo>
                  <a:lnTo>
                    <a:pt x="167" y="228"/>
                  </a:lnTo>
                  <a:lnTo>
                    <a:pt x="182" y="233"/>
                  </a:lnTo>
                  <a:lnTo>
                    <a:pt x="195" y="221"/>
                  </a:lnTo>
                  <a:lnTo>
                    <a:pt x="202" y="207"/>
                  </a:lnTo>
                  <a:lnTo>
                    <a:pt x="208" y="192"/>
                  </a:lnTo>
                  <a:lnTo>
                    <a:pt x="212" y="176"/>
                  </a:lnTo>
                  <a:lnTo>
                    <a:pt x="212" y="191"/>
                  </a:lnTo>
                  <a:lnTo>
                    <a:pt x="212" y="206"/>
                  </a:lnTo>
                  <a:lnTo>
                    <a:pt x="211" y="222"/>
                  </a:lnTo>
                  <a:lnTo>
                    <a:pt x="208" y="238"/>
                  </a:lnTo>
                  <a:lnTo>
                    <a:pt x="205" y="253"/>
                  </a:lnTo>
                  <a:lnTo>
                    <a:pt x="199" y="266"/>
                  </a:lnTo>
                  <a:lnTo>
                    <a:pt x="191" y="278"/>
                  </a:lnTo>
                  <a:lnTo>
                    <a:pt x="179" y="287"/>
                  </a:lnTo>
                  <a:lnTo>
                    <a:pt x="180" y="296"/>
                  </a:lnTo>
                  <a:lnTo>
                    <a:pt x="182" y="304"/>
                  </a:lnTo>
                  <a:lnTo>
                    <a:pt x="185" y="312"/>
                  </a:lnTo>
                  <a:lnTo>
                    <a:pt x="188" y="321"/>
                  </a:lnTo>
                  <a:lnTo>
                    <a:pt x="196" y="313"/>
                  </a:lnTo>
                  <a:lnTo>
                    <a:pt x="205" y="303"/>
                  </a:lnTo>
                  <a:lnTo>
                    <a:pt x="212" y="290"/>
                  </a:lnTo>
                  <a:lnTo>
                    <a:pt x="219" y="276"/>
                  </a:lnTo>
                  <a:lnTo>
                    <a:pt x="226" y="264"/>
                  </a:lnTo>
                  <a:lnTo>
                    <a:pt x="232" y="253"/>
                  </a:lnTo>
                  <a:lnTo>
                    <a:pt x="235" y="245"/>
                  </a:lnTo>
                  <a:lnTo>
                    <a:pt x="239" y="241"/>
                  </a:lnTo>
                  <a:lnTo>
                    <a:pt x="240" y="250"/>
                  </a:lnTo>
                  <a:lnTo>
                    <a:pt x="241" y="259"/>
                  </a:lnTo>
                  <a:lnTo>
                    <a:pt x="241" y="268"/>
                  </a:lnTo>
                  <a:lnTo>
                    <a:pt x="241" y="276"/>
                  </a:lnTo>
                  <a:lnTo>
                    <a:pt x="242" y="293"/>
                  </a:lnTo>
                  <a:lnTo>
                    <a:pt x="246" y="308"/>
                  </a:lnTo>
                  <a:lnTo>
                    <a:pt x="250" y="323"/>
                  </a:lnTo>
                  <a:lnTo>
                    <a:pt x="256" y="338"/>
                  </a:lnTo>
                  <a:lnTo>
                    <a:pt x="262" y="356"/>
                  </a:lnTo>
                  <a:lnTo>
                    <a:pt x="267" y="376"/>
                  </a:lnTo>
                  <a:lnTo>
                    <a:pt x="272" y="394"/>
                  </a:lnTo>
                  <a:lnTo>
                    <a:pt x="279" y="412"/>
                  </a:lnTo>
                  <a:lnTo>
                    <a:pt x="282" y="474"/>
                  </a:lnTo>
                  <a:lnTo>
                    <a:pt x="287" y="571"/>
                  </a:lnTo>
                  <a:lnTo>
                    <a:pt x="290" y="663"/>
                  </a:lnTo>
                  <a:lnTo>
                    <a:pt x="293" y="703"/>
                  </a:lnTo>
                  <a:lnTo>
                    <a:pt x="296" y="706"/>
                  </a:lnTo>
                  <a:lnTo>
                    <a:pt x="303" y="705"/>
                  </a:lnTo>
                  <a:lnTo>
                    <a:pt x="312" y="699"/>
                  </a:lnTo>
                  <a:lnTo>
                    <a:pt x="316" y="695"/>
                  </a:lnTo>
                  <a:lnTo>
                    <a:pt x="314" y="653"/>
                  </a:lnTo>
                  <a:lnTo>
                    <a:pt x="309" y="561"/>
                  </a:lnTo>
                  <a:lnTo>
                    <a:pt x="305" y="464"/>
                  </a:lnTo>
                  <a:lnTo>
                    <a:pt x="302" y="414"/>
                  </a:lnTo>
                  <a:lnTo>
                    <a:pt x="300" y="401"/>
                  </a:lnTo>
                  <a:lnTo>
                    <a:pt x="295" y="386"/>
                  </a:lnTo>
                  <a:lnTo>
                    <a:pt x="289" y="370"/>
                  </a:lnTo>
                  <a:lnTo>
                    <a:pt x="281" y="352"/>
                  </a:lnTo>
                  <a:lnTo>
                    <a:pt x="274" y="336"/>
                  </a:lnTo>
                  <a:lnTo>
                    <a:pt x="266" y="321"/>
                  </a:lnTo>
                  <a:lnTo>
                    <a:pt x="260" y="311"/>
                  </a:lnTo>
                  <a:lnTo>
                    <a:pt x="256" y="304"/>
                  </a:lnTo>
                  <a:lnTo>
                    <a:pt x="253" y="279"/>
                  </a:lnTo>
                  <a:lnTo>
                    <a:pt x="247" y="240"/>
                  </a:lnTo>
                  <a:lnTo>
                    <a:pt x="240" y="204"/>
                  </a:lnTo>
                  <a:lnTo>
                    <a:pt x="234" y="185"/>
                  </a:lnTo>
                  <a:lnTo>
                    <a:pt x="236" y="184"/>
                  </a:lnTo>
                  <a:lnTo>
                    <a:pt x="239" y="184"/>
                  </a:lnTo>
                  <a:lnTo>
                    <a:pt x="241" y="184"/>
                  </a:lnTo>
                  <a:lnTo>
                    <a:pt x="242" y="185"/>
                  </a:lnTo>
                  <a:lnTo>
                    <a:pt x="243" y="195"/>
                  </a:lnTo>
                  <a:lnTo>
                    <a:pt x="246" y="206"/>
                  </a:lnTo>
                  <a:lnTo>
                    <a:pt x="252" y="220"/>
                  </a:lnTo>
                  <a:lnTo>
                    <a:pt x="260" y="234"/>
                  </a:lnTo>
                  <a:lnTo>
                    <a:pt x="260" y="229"/>
                  </a:lnTo>
                  <a:lnTo>
                    <a:pt x="260" y="219"/>
                  </a:lnTo>
                  <a:lnTo>
                    <a:pt x="259" y="208"/>
                  </a:lnTo>
                  <a:lnTo>
                    <a:pt x="259" y="203"/>
                  </a:lnTo>
                  <a:lnTo>
                    <a:pt x="260" y="190"/>
                  </a:lnTo>
                  <a:lnTo>
                    <a:pt x="263" y="175"/>
                  </a:lnTo>
                  <a:lnTo>
                    <a:pt x="266" y="162"/>
                  </a:lnTo>
                  <a:lnTo>
                    <a:pt x="267" y="158"/>
                  </a:lnTo>
                  <a:lnTo>
                    <a:pt x="273" y="162"/>
                  </a:lnTo>
                  <a:lnTo>
                    <a:pt x="281" y="169"/>
                  </a:lnTo>
                  <a:lnTo>
                    <a:pt x="290" y="177"/>
                  </a:lnTo>
                  <a:lnTo>
                    <a:pt x="300" y="187"/>
                  </a:lnTo>
                  <a:lnTo>
                    <a:pt x="312" y="197"/>
                  </a:lnTo>
                  <a:lnTo>
                    <a:pt x="322" y="207"/>
                  </a:lnTo>
                  <a:lnTo>
                    <a:pt x="332" y="218"/>
                  </a:lnTo>
                  <a:lnTo>
                    <a:pt x="340" y="228"/>
                  </a:lnTo>
                  <a:lnTo>
                    <a:pt x="336" y="214"/>
                  </a:lnTo>
                  <a:lnTo>
                    <a:pt x="328" y="200"/>
                  </a:lnTo>
                  <a:lnTo>
                    <a:pt x="315" y="187"/>
                  </a:lnTo>
                  <a:lnTo>
                    <a:pt x="301" y="173"/>
                  </a:lnTo>
                  <a:lnTo>
                    <a:pt x="287" y="160"/>
                  </a:lnTo>
                  <a:lnTo>
                    <a:pt x="273" y="149"/>
                  </a:lnTo>
                  <a:lnTo>
                    <a:pt x="263" y="140"/>
                  </a:lnTo>
                  <a:lnTo>
                    <a:pt x="259" y="135"/>
                  </a:lnTo>
                  <a:lnTo>
                    <a:pt x="252" y="113"/>
                  </a:lnTo>
                  <a:lnTo>
                    <a:pt x="258" y="117"/>
                  </a:lnTo>
                  <a:lnTo>
                    <a:pt x="263" y="122"/>
                  </a:lnTo>
                  <a:lnTo>
                    <a:pt x="270" y="129"/>
                  </a:lnTo>
                  <a:lnTo>
                    <a:pt x="277" y="135"/>
                  </a:lnTo>
                  <a:lnTo>
                    <a:pt x="283" y="140"/>
                  </a:lnTo>
                  <a:lnTo>
                    <a:pt x="288" y="146"/>
                  </a:lnTo>
                  <a:lnTo>
                    <a:pt x="292" y="150"/>
                  </a:lnTo>
                  <a:lnTo>
                    <a:pt x="293" y="152"/>
                  </a:lnTo>
                  <a:lnTo>
                    <a:pt x="299" y="151"/>
                  </a:lnTo>
                  <a:lnTo>
                    <a:pt x="303" y="146"/>
                  </a:lnTo>
                  <a:lnTo>
                    <a:pt x="308" y="140"/>
                  </a:lnTo>
                  <a:lnTo>
                    <a:pt x="310" y="138"/>
                  </a:lnTo>
                  <a:lnTo>
                    <a:pt x="316" y="142"/>
                  </a:lnTo>
                  <a:lnTo>
                    <a:pt x="322" y="146"/>
                  </a:lnTo>
                  <a:lnTo>
                    <a:pt x="328" y="151"/>
                  </a:lnTo>
                  <a:lnTo>
                    <a:pt x="334" y="155"/>
                  </a:lnTo>
                  <a:lnTo>
                    <a:pt x="339" y="160"/>
                  </a:lnTo>
                  <a:lnTo>
                    <a:pt x="343" y="166"/>
                  </a:lnTo>
                  <a:lnTo>
                    <a:pt x="348" y="172"/>
                  </a:lnTo>
                  <a:lnTo>
                    <a:pt x="352" y="177"/>
                  </a:lnTo>
                  <a:lnTo>
                    <a:pt x="360" y="202"/>
                  </a:lnTo>
                  <a:lnTo>
                    <a:pt x="363" y="235"/>
                  </a:lnTo>
                  <a:lnTo>
                    <a:pt x="362" y="267"/>
                  </a:lnTo>
                  <a:lnTo>
                    <a:pt x="360" y="287"/>
                  </a:lnTo>
                  <a:lnTo>
                    <a:pt x="352" y="275"/>
                  </a:lnTo>
                  <a:lnTo>
                    <a:pt x="339" y="265"/>
                  </a:lnTo>
                  <a:lnTo>
                    <a:pt x="324" y="257"/>
                  </a:lnTo>
                  <a:lnTo>
                    <a:pt x="309" y="250"/>
                  </a:lnTo>
                  <a:lnTo>
                    <a:pt x="294" y="245"/>
                  </a:lnTo>
                  <a:lnTo>
                    <a:pt x="281" y="242"/>
                  </a:lnTo>
                  <a:lnTo>
                    <a:pt x="273" y="241"/>
                  </a:lnTo>
                  <a:lnTo>
                    <a:pt x="269" y="240"/>
                  </a:lnTo>
                  <a:lnTo>
                    <a:pt x="273" y="246"/>
                  </a:lnTo>
                  <a:lnTo>
                    <a:pt x="279" y="251"/>
                  </a:lnTo>
                  <a:lnTo>
                    <a:pt x="287" y="256"/>
                  </a:lnTo>
                  <a:lnTo>
                    <a:pt x="296" y="260"/>
                  </a:lnTo>
                  <a:lnTo>
                    <a:pt x="306" y="265"/>
                  </a:lnTo>
                  <a:lnTo>
                    <a:pt x="316" y="270"/>
                  </a:lnTo>
                  <a:lnTo>
                    <a:pt x="327" y="275"/>
                  </a:lnTo>
                  <a:lnTo>
                    <a:pt x="335" y="281"/>
                  </a:lnTo>
                  <a:lnTo>
                    <a:pt x="341" y="288"/>
                  </a:lnTo>
                  <a:lnTo>
                    <a:pt x="349" y="297"/>
                  </a:lnTo>
                  <a:lnTo>
                    <a:pt x="356" y="305"/>
                  </a:lnTo>
                  <a:lnTo>
                    <a:pt x="361" y="309"/>
                  </a:lnTo>
                  <a:lnTo>
                    <a:pt x="368" y="297"/>
                  </a:lnTo>
                  <a:lnTo>
                    <a:pt x="377" y="270"/>
                  </a:lnTo>
                  <a:lnTo>
                    <a:pt x="384" y="238"/>
                  </a:lnTo>
                  <a:lnTo>
                    <a:pt x="386" y="2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50"/>
            </a:p>
          </p:txBody>
        </p:sp>
      </p:grpSp>
      <p:sp>
        <p:nvSpPr>
          <p:cNvPr id="63547" name="Text Box 59">
            <a:extLst>
              <a:ext uri="{FF2B5EF4-FFF2-40B4-BE49-F238E27FC236}">
                <a16:creationId xmlns:a16="http://schemas.microsoft.com/office/drawing/2014/main" id="{D481281F-F082-47D2-B0AE-43AF2289066C}"/>
              </a:ext>
            </a:extLst>
          </p:cNvPr>
          <p:cNvSpPr txBox="1">
            <a:spLocks noChangeArrowheads="1"/>
          </p:cNvSpPr>
          <p:nvPr/>
        </p:nvSpPr>
        <p:spPr bwMode="auto">
          <a:xfrm>
            <a:off x="8204202" y="1590988"/>
            <a:ext cx="1028700" cy="769441"/>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a:solidFill>
                  <a:schemeClr val="bg1"/>
                </a:solidFill>
                <a:latin typeface=".VnTime" panose="020B7200000000000000" pitchFamily="34" charset="0"/>
              </a:rPr>
              <a:t>Ga-li-lª</a:t>
            </a:r>
          </a:p>
        </p:txBody>
      </p:sp>
      <p:sp>
        <p:nvSpPr>
          <p:cNvPr id="63549" name="Rectangle 61">
            <a:extLst>
              <a:ext uri="{FF2B5EF4-FFF2-40B4-BE49-F238E27FC236}">
                <a16:creationId xmlns:a16="http://schemas.microsoft.com/office/drawing/2014/main" id="{BAA50C7E-7ECB-43AC-A400-3445B2AAFC7B}"/>
              </a:ext>
            </a:extLst>
          </p:cNvPr>
          <p:cNvSpPr>
            <a:spLocks noChangeArrowheads="1"/>
          </p:cNvSpPr>
          <p:nvPr/>
        </p:nvSpPr>
        <p:spPr bwMode="auto">
          <a:xfrm>
            <a:off x="6519007" y="745797"/>
            <a:ext cx="67678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350">
                <a:solidFill>
                  <a:srgbClr val="FF0000"/>
                </a:solidFill>
              </a:rPr>
              <a:t>s = 5t</a:t>
            </a:r>
            <a:r>
              <a:rPr lang="en-US" altLang="en-US" sz="1350" baseline="30000">
                <a:solidFill>
                  <a:srgbClr val="FF00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3498"/>
                                        </p:tgtEl>
                                        <p:attrNameLst>
                                          <p:attrName>style.visibility</p:attrName>
                                        </p:attrNameLst>
                                      </p:cBhvr>
                                      <p:to>
                                        <p:strVal val="visible"/>
                                      </p:to>
                                    </p:set>
                                    <p:animEffect transition="in" filter="dissolve">
                                      <p:cBhvr>
                                        <p:cTn id="7" dur="500"/>
                                        <p:tgtEl>
                                          <p:spTgt spid="634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iterate type="lt">
                                    <p:tmPct val="0"/>
                                  </p:iterate>
                                  <p:childTnLst>
                                    <p:set>
                                      <p:cBhvr>
                                        <p:cTn id="11" dur="1" fill="hold">
                                          <p:stCondLst>
                                            <p:cond delay="0"/>
                                          </p:stCondLst>
                                        </p:cTn>
                                        <p:tgtEl>
                                          <p:spTgt spid="63499"/>
                                        </p:tgtEl>
                                        <p:attrNameLst>
                                          <p:attrName>style.visibility</p:attrName>
                                        </p:attrNameLst>
                                      </p:cBhvr>
                                      <p:to>
                                        <p:strVal val="visible"/>
                                      </p:to>
                                    </p:set>
                                    <p:animEffect transition="in" filter="checkerboard(across)">
                                      <p:cBhvr>
                                        <p:cTn id="12" dur="500"/>
                                        <p:tgtEl>
                                          <p:spTgt spid="63499"/>
                                        </p:tgtEl>
                                      </p:cBhvr>
                                    </p:animEffect>
                                  </p:childTnLst>
                                </p:cTn>
                              </p:par>
                              <p:par>
                                <p:cTn id="13" presetID="5" presetClass="entr" presetSubtype="10" fill="hold" nodeType="withEffect">
                                  <p:stCondLst>
                                    <p:cond delay="0"/>
                                  </p:stCondLst>
                                  <p:childTnLst>
                                    <p:set>
                                      <p:cBhvr>
                                        <p:cTn id="14" dur="1" fill="hold">
                                          <p:stCondLst>
                                            <p:cond delay="0"/>
                                          </p:stCondLst>
                                        </p:cTn>
                                        <p:tgtEl>
                                          <p:spTgt spid="63492"/>
                                        </p:tgtEl>
                                        <p:attrNameLst>
                                          <p:attrName>style.visibility</p:attrName>
                                        </p:attrNameLst>
                                      </p:cBhvr>
                                      <p:to>
                                        <p:strVal val="visible"/>
                                      </p:to>
                                    </p:set>
                                    <p:animEffect transition="in" filter="checkerboard(across)">
                                      <p:cBhvr>
                                        <p:cTn id="15" dur="500"/>
                                        <p:tgtEl>
                                          <p:spTgt spid="63492"/>
                                        </p:tgtEl>
                                      </p:cBhvr>
                                    </p:animEffect>
                                  </p:childTnLst>
                                </p:cTn>
                              </p:par>
                              <p:par>
                                <p:cTn id="16" presetID="5"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nodeType="withEffect">
                                  <p:stCondLst>
                                    <p:cond delay="0"/>
                                  </p:stCondLst>
                                  <p:childTnLst>
                                    <p:set>
                                      <p:cBhvr>
                                        <p:cTn id="20" dur="1" fill="hold">
                                          <p:stCondLst>
                                            <p:cond delay="0"/>
                                          </p:stCondLst>
                                        </p:cTn>
                                        <p:tgtEl>
                                          <p:spTgt spid="63496"/>
                                        </p:tgtEl>
                                        <p:attrNameLst>
                                          <p:attrName>style.visibility</p:attrName>
                                        </p:attrNameLst>
                                      </p:cBhvr>
                                      <p:to>
                                        <p:strVal val="visible"/>
                                      </p:to>
                                    </p:set>
                                    <p:animEffect transition="in" filter="checkerboard(across)">
                                      <p:cBhvr>
                                        <p:cTn id="21" dur="500"/>
                                        <p:tgtEl>
                                          <p:spTgt spid="63496"/>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63547"/>
                                        </p:tgtEl>
                                        <p:attrNameLst>
                                          <p:attrName>style.visibility</p:attrName>
                                        </p:attrNameLst>
                                      </p:cBhvr>
                                      <p:to>
                                        <p:strVal val="visible"/>
                                      </p:to>
                                    </p:set>
                                    <p:animEffect transition="in" filter="checkerboard(across)">
                                      <p:cBhvr>
                                        <p:cTn id="24" dur="500"/>
                                        <p:tgtEl>
                                          <p:spTgt spid="635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strips(downLeft)">
                                      <p:cBhvr>
                                        <p:cTn id="29" dur="500"/>
                                        <p:tgtEl>
                                          <p:spTgt spid="2"/>
                                        </p:tgtEl>
                                      </p:cBhvr>
                                    </p:animEffect>
                                  </p:childTnLst>
                                </p:cTn>
                              </p:par>
                            </p:childTnLst>
                          </p:cTn>
                        </p:par>
                        <p:par>
                          <p:cTn id="30" fill="hold" nodeType="afterGroup">
                            <p:stCondLst>
                              <p:cond delay="500"/>
                            </p:stCondLst>
                            <p:childTnLst>
                              <p:par>
                                <p:cTn id="31" presetID="0" presetClass="path" presetSubtype="0" accel="50000" decel="50000" fill="hold" nodeType="afterEffect">
                                  <p:stCondLst>
                                    <p:cond delay="0"/>
                                  </p:stCondLst>
                                  <p:childTnLst>
                                    <p:animMotion origin="layout" path="M 1.11022E-16 -3.33333E-6 L 0.00417 0.69445 " pathEditMode="relative" rAng="0" ptsTypes="AA">
                                      <p:cBhvr>
                                        <p:cTn id="32" dur="3000" fill="hold"/>
                                        <p:tgtEl>
                                          <p:spTgt spid="2"/>
                                        </p:tgtEl>
                                        <p:attrNameLst>
                                          <p:attrName>ppt_x</p:attrName>
                                          <p:attrName>ppt_y</p:attrName>
                                        </p:attrNameLst>
                                      </p:cBhvr>
                                      <p:rCtr x="208" y="34722"/>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63501"/>
                                        </p:tgtEl>
                                        <p:attrNameLst>
                                          <p:attrName>style.visibility</p:attrName>
                                        </p:attrNameLst>
                                      </p:cBhvr>
                                      <p:to>
                                        <p:strVal val="visible"/>
                                      </p:to>
                                    </p:set>
                                    <p:anim calcmode="lin" valueType="num">
                                      <p:cBhvr>
                                        <p:cTn id="37" dur="1000" fill="hold"/>
                                        <p:tgtEl>
                                          <p:spTgt spid="63501"/>
                                        </p:tgtEl>
                                        <p:attrNameLst>
                                          <p:attrName>ppt_x</p:attrName>
                                        </p:attrNameLst>
                                      </p:cBhvr>
                                      <p:tavLst>
                                        <p:tav tm="0">
                                          <p:val>
                                            <p:strVal val="#ppt_x-.2"/>
                                          </p:val>
                                        </p:tav>
                                        <p:tav tm="100000">
                                          <p:val>
                                            <p:strVal val="#ppt_x"/>
                                          </p:val>
                                        </p:tav>
                                      </p:tavLst>
                                    </p:anim>
                                    <p:anim calcmode="lin" valueType="num">
                                      <p:cBhvr>
                                        <p:cTn id="38" dur="1000" fill="hold"/>
                                        <p:tgtEl>
                                          <p:spTgt spid="6350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350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63500"/>
                                        </p:tgtEl>
                                        <p:attrNameLst>
                                          <p:attrName>style.visibility</p:attrName>
                                        </p:attrNameLst>
                                      </p:cBhvr>
                                      <p:to>
                                        <p:strVal val="visible"/>
                                      </p:to>
                                    </p:set>
                                    <p:animEffect transition="in" filter="checkerboard(across)">
                                      <p:cBhvr>
                                        <p:cTn id="44" dur="500"/>
                                        <p:tgtEl>
                                          <p:spTgt spid="63500"/>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63549"/>
                                        </p:tgtEl>
                                        <p:attrNameLst>
                                          <p:attrName>style.visibility</p:attrName>
                                        </p:attrNameLst>
                                      </p:cBhvr>
                                      <p:to>
                                        <p:strVal val="visible"/>
                                      </p:to>
                                    </p:set>
                                    <p:animEffect transition="in" filter="checkerboard(across)">
                                      <p:cBhvr>
                                        <p:cTn id="47" dur="500"/>
                                        <p:tgtEl>
                                          <p:spTgt spid="63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8" grpId="0"/>
      <p:bldP spid="63499" grpId="0"/>
      <p:bldP spid="63500" grpId="0"/>
      <p:bldP spid="63501" grpId="0"/>
      <p:bldP spid="63547" grpId="0" animBg="1"/>
      <p:bldP spid="635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69DCC-B63B-4A84-897E-80667B07EE4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5A0C1E3-44F1-4D86-AC66-83C8B8955590}"/>
              </a:ext>
            </a:extLst>
          </p:cNvPr>
          <p:cNvSpPr>
            <a:spLocks noGrp="1"/>
          </p:cNvSpPr>
          <p:nvPr>
            <p:ph type="body" idx="1"/>
          </p:nvPr>
        </p:nvSpPr>
        <p:spPr/>
        <p:txBody>
          <a:bodyPr/>
          <a:lstStyle/>
          <a:p>
            <a:pPr marL="139700" indent="0">
              <a:buNone/>
            </a:pPr>
            <a:endParaRPr lang="en-US"/>
          </a:p>
        </p:txBody>
      </p:sp>
      <p:sp>
        <p:nvSpPr>
          <p:cNvPr id="6" name="TextBox 5">
            <a:extLst>
              <a:ext uri="{FF2B5EF4-FFF2-40B4-BE49-F238E27FC236}">
                <a16:creationId xmlns:a16="http://schemas.microsoft.com/office/drawing/2014/main" id="{E760FB5C-D695-411C-A319-95B4C0A3473F}"/>
              </a:ext>
            </a:extLst>
          </p:cNvPr>
          <p:cNvSpPr txBox="1"/>
          <p:nvPr/>
        </p:nvSpPr>
        <p:spPr>
          <a:xfrm>
            <a:off x="1172401" y="2399899"/>
            <a:ext cx="6522720" cy="1133965"/>
          </a:xfrm>
          <a:prstGeom prst="rect">
            <a:avLst/>
          </a:prstGeom>
          <a:noFill/>
        </p:spPr>
        <p:txBody>
          <a:bodyPr wrap="square">
            <a:spAutoFit/>
          </a:bodyPr>
          <a:lstStyle/>
          <a:p>
            <a:pPr>
              <a:lnSpc>
                <a:spcPct val="150000"/>
              </a:lnSpc>
            </a:pPr>
            <a:r>
              <a:rPr lang="en-US" sz="2400" i="1">
                <a:latin typeface="Times New Roman" panose="02020603050405020304" pitchFamily="18" charset="0"/>
                <a:cs typeface="Times New Roman" panose="02020603050405020304" pitchFamily="18" charset="0"/>
              </a:rPr>
              <a:t>Khi ta thả quả bóng bowling và lông vũ cùng 1 lúc và cùng ở một độ cao, thì điều gì sẽ xảy ra ?</a:t>
            </a:r>
          </a:p>
        </p:txBody>
      </p:sp>
      <p:grpSp>
        <p:nvGrpSpPr>
          <p:cNvPr id="5" name="Google Shape;979;p41">
            <a:extLst>
              <a:ext uri="{FF2B5EF4-FFF2-40B4-BE49-F238E27FC236}">
                <a16:creationId xmlns:a16="http://schemas.microsoft.com/office/drawing/2014/main" id="{681A431F-592E-47EE-B3CD-F91B8586708A}"/>
              </a:ext>
            </a:extLst>
          </p:cNvPr>
          <p:cNvGrpSpPr/>
          <p:nvPr/>
        </p:nvGrpSpPr>
        <p:grpSpPr>
          <a:xfrm>
            <a:off x="2085275" y="535880"/>
            <a:ext cx="4699670" cy="1011247"/>
            <a:chOff x="7728915" y="1917859"/>
            <a:chExt cx="1034486" cy="222599"/>
          </a:xfrm>
        </p:grpSpPr>
        <p:sp>
          <p:nvSpPr>
            <p:cNvPr id="7" name="Google Shape;980;p41">
              <a:extLst>
                <a:ext uri="{FF2B5EF4-FFF2-40B4-BE49-F238E27FC236}">
                  <a16:creationId xmlns:a16="http://schemas.microsoft.com/office/drawing/2014/main" id="{EDBCA184-2B46-4B18-B643-9491CB261D44}"/>
                </a:ext>
              </a:extLst>
            </p:cNvPr>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8" name="Google Shape;981;p41">
              <a:extLst>
                <a:ext uri="{FF2B5EF4-FFF2-40B4-BE49-F238E27FC236}">
                  <a16:creationId xmlns:a16="http://schemas.microsoft.com/office/drawing/2014/main" id="{BE9827D9-5C18-4848-91BB-93EA30BEF0B8}"/>
                </a:ext>
              </a:extLst>
            </p:cNvPr>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9" name="Google Shape;982;p41">
              <a:extLst>
                <a:ext uri="{FF2B5EF4-FFF2-40B4-BE49-F238E27FC236}">
                  <a16:creationId xmlns:a16="http://schemas.microsoft.com/office/drawing/2014/main" id="{30732192-2371-49F9-AE1B-9706F5C52059}"/>
                </a:ext>
              </a:extLst>
            </p:cNvPr>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0" name="Google Shape;983;p41">
              <a:extLst>
                <a:ext uri="{FF2B5EF4-FFF2-40B4-BE49-F238E27FC236}">
                  <a16:creationId xmlns:a16="http://schemas.microsoft.com/office/drawing/2014/main" id="{1D16840E-38B2-4B34-AE83-B125041FE75E}"/>
                </a:ext>
              </a:extLst>
            </p:cNvPr>
            <p:cNvSpPr/>
            <p:nvPr/>
          </p:nvSpPr>
          <p:spPr>
            <a:xfrm>
              <a:off x="7869820" y="1922736"/>
              <a:ext cx="798593"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latin typeface="Times New Roman" panose="02020603050405020304" pitchFamily="18" charset="0"/>
                  <a:ea typeface="Gungsuh" panose="02030600000101010101" pitchFamily="18" charset="-127"/>
                  <a:cs typeface="Times New Roman" panose="02020603050405020304" pitchFamily="18" charset="0"/>
                </a:rPr>
                <a:t>Ví dụ</a:t>
              </a:r>
              <a:endParaRPr sz="2400">
                <a:latin typeface="Times New Roman" panose="02020603050405020304" pitchFamily="18" charset="0"/>
                <a:ea typeface="Gungsuh" panose="02030600000101010101" pitchFamily="18" charset="-127"/>
                <a:cs typeface="Times New Roman" panose="02020603050405020304" pitchFamily="18" charset="0"/>
              </a:endParaRPr>
            </a:p>
          </p:txBody>
        </p:sp>
        <p:sp>
          <p:nvSpPr>
            <p:cNvPr id="11" name="Google Shape;984;p41">
              <a:extLst>
                <a:ext uri="{FF2B5EF4-FFF2-40B4-BE49-F238E27FC236}">
                  <a16:creationId xmlns:a16="http://schemas.microsoft.com/office/drawing/2014/main" id="{D17DEEAA-D62C-4C26-A163-579C491354D6}"/>
                </a:ext>
              </a:extLst>
            </p:cNvPr>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2" name="Google Shape;985;p41">
              <a:extLst>
                <a:ext uri="{FF2B5EF4-FFF2-40B4-BE49-F238E27FC236}">
                  <a16:creationId xmlns:a16="http://schemas.microsoft.com/office/drawing/2014/main" id="{98F61149-6ED3-40DA-B0FB-15B863EEC6B8}"/>
                </a:ext>
              </a:extLst>
            </p:cNvPr>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3" name="Google Shape;986;p41">
              <a:extLst>
                <a:ext uri="{FF2B5EF4-FFF2-40B4-BE49-F238E27FC236}">
                  <a16:creationId xmlns:a16="http://schemas.microsoft.com/office/drawing/2014/main" id="{B8B9B041-4ECC-470F-8CB4-EBF5E84FFDE4}"/>
                </a:ext>
              </a:extLst>
            </p:cNvPr>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4" name="Google Shape;987;p41">
              <a:extLst>
                <a:ext uri="{FF2B5EF4-FFF2-40B4-BE49-F238E27FC236}">
                  <a16:creationId xmlns:a16="http://schemas.microsoft.com/office/drawing/2014/main" id="{E9079089-2ABC-47EE-AE80-69607700306D}"/>
                </a:ext>
              </a:extLst>
            </p:cNvPr>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5" name="Google Shape;988;p41">
              <a:extLst>
                <a:ext uri="{FF2B5EF4-FFF2-40B4-BE49-F238E27FC236}">
                  <a16:creationId xmlns:a16="http://schemas.microsoft.com/office/drawing/2014/main" id="{F44D301D-23FF-447F-9CAB-519326EBB17E}"/>
                </a:ext>
              </a:extLst>
            </p:cNvPr>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6" name="Google Shape;989;p41">
              <a:extLst>
                <a:ext uri="{FF2B5EF4-FFF2-40B4-BE49-F238E27FC236}">
                  <a16:creationId xmlns:a16="http://schemas.microsoft.com/office/drawing/2014/main" id="{40BBB472-E9CD-4635-A050-D7AE1FE9A643}"/>
                </a:ext>
              </a:extLst>
            </p:cNvPr>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7" name="Google Shape;990;p41">
              <a:extLst>
                <a:ext uri="{FF2B5EF4-FFF2-40B4-BE49-F238E27FC236}">
                  <a16:creationId xmlns:a16="http://schemas.microsoft.com/office/drawing/2014/main" id="{D53EA7F7-C118-4D4E-BC40-5FBDE54C2862}"/>
                </a:ext>
              </a:extLst>
            </p:cNvPr>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8" name="Google Shape;991;p41">
              <a:extLst>
                <a:ext uri="{FF2B5EF4-FFF2-40B4-BE49-F238E27FC236}">
                  <a16:creationId xmlns:a16="http://schemas.microsoft.com/office/drawing/2014/main" id="{07739847-2F20-4370-BEB2-8FC6E51FA5BD}"/>
                </a:ext>
              </a:extLst>
            </p:cNvPr>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19" name="Google Shape;992;p41">
              <a:extLst>
                <a:ext uri="{FF2B5EF4-FFF2-40B4-BE49-F238E27FC236}">
                  <a16:creationId xmlns:a16="http://schemas.microsoft.com/office/drawing/2014/main" id="{2472524B-A5B3-4273-8517-A9C75E6BFF56}"/>
                </a:ext>
              </a:extLst>
            </p:cNvPr>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0" name="Google Shape;993;p41">
              <a:extLst>
                <a:ext uri="{FF2B5EF4-FFF2-40B4-BE49-F238E27FC236}">
                  <a16:creationId xmlns:a16="http://schemas.microsoft.com/office/drawing/2014/main" id="{5B2DF435-F49B-43B8-91E7-AF9EF7CB9F50}"/>
                </a:ext>
              </a:extLst>
            </p:cNvPr>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1" name="Google Shape;994;p41">
              <a:extLst>
                <a:ext uri="{FF2B5EF4-FFF2-40B4-BE49-F238E27FC236}">
                  <a16:creationId xmlns:a16="http://schemas.microsoft.com/office/drawing/2014/main" id="{55A20A9C-418A-41C6-81D2-2687FC5E7A0E}"/>
                </a:ext>
              </a:extLst>
            </p:cNvPr>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2" name="Google Shape;995;p41">
              <a:extLst>
                <a:ext uri="{FF2B5EF4-FFF2-40B4-BE49-F238E27FC236}">
                  <a16:creationId xmlns:a16="http://schemas.microsoft.com/office/drawing/2014/main" id="{2A5489CB-92E4-4467-9391-282C45E164F7}"/>
                </a:ext>
              </a:extLst>
            </p:cNvPr>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3" name="Google Shape;996;p41">
              <a:extLst>
                <a:ext uri="{FF2B5EF4-FFF2-40B4-BE49-F238E27FC236}">
                  <a16:creationId xmlns:a16="http://schemas.microsoft.com/office/drawing/2014/main" id="{A612EC50-786C-4A27-8B6F-C99BE5062707}"/>
                </a:ext>
              </a:extLst>
            </p:cNvPr>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4" name="Google Shape;997;p41">
              <a:extLst>
                <a:ext uri="{FF2B5EF4-FFF2-40B4-BE49-F238E27FC236}">
                  <a16:creationId xmlns:a16="http://schemas.microsoft.com/office/drawing/2014/main" id="{0FC3A2B6-BD73-4456-837D-F7A89FE7E9DF}"/>
                </a:ext>
              </a:extLst>
            </p:cNvPr>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5" name="Google Shape;998;p41">
              <a:extLst>
                <a:ext uri="{FF2B5EF4-FFF2-40B4-BE49-F238E27FC236}">
                  <a16:creationId xmlns:a16="http://schemas.microsoft.com/office/drawing/2014/main" id="{44517D1D-2AD1-47F4-9DE4-4886C853BEA9}"/>
                </a:ext>
              </a:extLst>
            </p:cNvPr>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6" name="Google Shape;999;p41">
              <a:extLst>
                <a:ext uri="{FF2B5EF4-FFF2-40B4-BE49-F238E27FC236}">
                  <a16:creationId xmlns:a16="http://schemas.microsoft.com/office/drawing/2014/main" id="{1B6DA810-8D0F-4B12-A59B-567E5562DAAA}"/>
                </a:ext>
              </a:extLst>
            </p:cNvPr>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7" name="Google Shape;1000;p41">
              <a:extLst>
                <a:ext uri="{FF2B5EF4-FFF2-40B4-BE49-F238E27FC236}">
                  <a16:creationId xmlns:a16="http://schemas.microsoft.com/office/drawing/2014/main" id="{1E6606CE-CE41-4E4B-847B-D979FC78F1C8}"/>
                </a:ext>
              </a:extLst>
            </p:cNvPr>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8" name="Google Shape;1001;p41">
              <a:extLst>
                <a:ext uri="{FF2B5EF4-FFF2-40B4-BE49-F238E27FC236}">
                  <a16:creationId xmlns:a16="http://schemas.microsoft.com/office/drawing/2014/main" id="{E45CEEA8-BED2-46FF-A16B-F4D9E6D72C8A}"/>
                </a:ext>
              </a:extLst>
            </p:cNvPr>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29" name="Google Shape;1002;p41">
              <a:extLst>
                <a:ext uri="{FF2B5EF4-FFF2-40B4-BE49-F238E27FC236}">
                  <a16:creationId xmlns:a16="http://schemas.microsoft.com/office/drawing/2014/main" id="{4B19ABD8-90A9-41CF-BA70-7323118C1C4B}"/>
                </a:ext>
              </a:extLst>
            </p:cNvPr>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0" name="Google Shape;1003;p41">
              <a:extLst>
                <a:ext uri="{FF2B5EF4-FFF2-40B4-BE49-F238E27FC236}">
                  <a16:creationId xmlns:a16="http://schemas.microsoft.com/office/drawing/2014/main" id="{CCD0B661-C117-44CA-84FF-AD597E407924}"/>
                </a:ext>
              </a:extLst>
            </p:cNvPr>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1" name="Google Shape;1004;p41">
              <a:extLst>
                <a:ext uri="{FF2B5EF4-FFF2-40B4-BE49-F238E27FC236}">
                  <a16:creationId xmlns:a16="http://schemas.microsoft.com/office/drawing/2014/main" id="{91DA2B15-2000-47F0-BD11-1007A2E9024D}"/>
                </a:ext>
              </a:extLst>
            </p:cNvPr>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2" name="Google Shape;1005;p41">
              <a:extLst>
                <a:ext uri="{FF2B5EF4-FFF2-40B4-BE49-F238E27FC236}">
                  <a16:creationId xmlns:a16="http://schemas.microsoft.com/office/drawing/2014/main" id="{591134AE-AE0E-4D7B-9EDD-352B782986D4}"/>
                </a:ext>
              </a:extLst>
            </p:cNvPr>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3" name="Google Shape;1006;p41">
              <a:extLst>
                <a:ext uri="{FF2B5EF4-FFF2-40B4-BE49-F238E27FC236}">
                  <a16:creationId xmlns:a16="http://schemas.microsoft.com/office/drawing/2014/main" id="{E3D2DE7E-96D1-4173-8440-01A579B11B4C}"/>
                </a:ext>
              </a:extLst>
            </p:cNvPr>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4" name="Google Shape;1007;p41">
              <a:extLst>
                <a:ext uri="{FF2B5EF4-FFF2-40B4-BE49-F238E27FC236}">
                  <a16:creationId xmlns:a16="http://schemas.microsoft.com/office/drawing/2014/main" id="{C1106142-7EC3-4CB7-BBD0-CF0882DF9302}"/>
                </a:ext>
              </a:extLst>
            </p:cNvPr>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5" name="Google Shape;1008;p41">
              <a:extLst>
                <a:ext uri="{FF2B5EF4-FFF2-40B4-BE49-F238E27FC236}">
                  <a16:creationId xmlns:a16="http://schemas.microsoft.com/office/drawing/2014/main" id="{C67B6EB5-F1A6-4ACA-85FD-4E07238E9647}"/>
                </a:ext>
              </a:extLst>
            </p:cNvPr>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6" name="Google Shape;1009;p41">
              <a:extLst>
                <a:ext uri="{FF2B5EF4-FFF2-40B4-BE49-F238E27FC236}">
                  <a16:creationId xmlns:a16="http://schemas.microsoft.com/office/drawing/2014/main" id="{0EC24F72-37E8-4358-83D9-E7EC92F5346A}"/>
                </a:ext>
              </a:extLst>
            </p:cNvPr>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7" name="Google Shape;1010;p41">
              <a:extLst>
                <a:ext uri="{FF2B5EF4-FFF2-40B4-BE49-F238E27FC236}">
                  <a16:creationId xmlns:a16="http://schemas.microsoft.com/office/drawing/2014/main" id="{8FEA090B-4F15-4E01-B44E-3E2D1057D221}"/>
                </a:ext>
              </a:extLst>
            </p:cNvPr>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8" name="Google Shape;1011;p41">
              <a:extLst>
                <a:ext uri="{FF2B5EF4-FFF2-40B4-BE49-F238E27FC236}">
                  <a16:creationId xmlns:a16="http://schemas.microsoft.com/office/drawing/2014/main" id="{D283E900-CBB8-40DE-BDBC-BF4FC9171169}"/>
                </a:ext>
              </a:extLst>
            </p:cNvPr>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39" name="Google Shape;1012;p41">
              <a:extLst>
                <a:ext uri="{FF2B5EF4-FFF2-40B4-BE49-F238E27FC236}">
                  <a16:creationId xmlns:a16="http://schemas.microsoft.com/office/drawing/2014/main" id="{9A30B3BC-B053-4121-87C2-50002E03F2EF}"/>
                </a:ext>
              </a:extLst>
            </p:cNvPr>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0" name="Google Shape;1013;p41">
              <a:extLst>
                <a:ext uri="{FF2B5EF4-FFF2-40B4-BE49-F238E27FC236}">
                  <a16:creationId xmlns:a16="http://schemas.microsoft.com/office/drawing/2014/main" id="{C3138AA7-4B0F-4C6F-906E-F0DE308D9BE4}"/>
                </a:ext>
              </a:extLst>
            </p:cNvPr>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1" name="Google Shape;1014;p41">
              <a:extLst>
                <a:ext uri="{FF2B5EF4-FFF2-40B4-BE49-F238E27FC236}">
                  <a16:creationId xmlns:a16="http://schemas.microsoft.com/office/drawing/2014/main" id="{D89F0E88-654B-4928-A1FD-907F8ECA6910}"/>
                </a:ext>
              </a:extLst>
            </p:cNvPr>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2" name="Google Shape;1015;p41">
              <a:extLst>
                <a:ext uri="{FF2B5EF4-FFF2-40B4-BE49-F238E27FC236}">
                  <a16:creationId xmlns:a16="http://schemas.microsoft.com/office/drawing/2014/main" id="{35F2062B-C4E8-4777-A1DA-E22DB69D22CD}"/>
                </a:ext>
              </a:extLst>
            </p:cNvPr>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3" name="Google Shape;1016;p41">
              <a:extLst>
                <a:ext uri="{FF2B5EF4-FFF2-40B4-BE49-F238E27FC236}">
                  <a16:creationId xmlns:a16="http://schemas.microsoft.com/office/drawing/2014/main" id="{875C9A7B-BD8B-49FF-B368-726A92B72478}"/>
                </a:ext>
              </a:extLst>
            </p:cNvPr>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4" name="Google Shape;1017;p41">
              <a:extLst>
                <a:ext uri="{FF2B5EF4-FFF2-40B4-BE49-F238E27FC236}">
                  <a16:creationId xmlns:a16="http://schemas.microsoft.com/office/drawing/2014/main" id="{DCDC8EAA-B9B6-4A84-B60D-2EDA37D63E24}"/>
                </a:ext>
              </a:extLst>
            </p:cNvPr>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sp>
          <p:nvSpPr>
            <p:cNvPr id="45" name="Google Shape;1018;p41">
              <a:extLst>
                <a:ext uri="{FF2B5EF4-FFF2-40B4-BE49-F238E27FC236}">
                  <a16:creationId xmlns:a16="http://schemas.microsoft.com/office/drawing/2014/main" id="{D3C654B4-92B2-4147-8910-EEFC416FC773}"/>
                </a:ext>
              </a:extLst>
            </p:cNvPr>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6" name="Hộp Văn bản 45">
                <a:extLst>
                  <a:ext uri="{FF2B5EF4-FFF2-40B4-BE49-F238E27FC236}">
                    <a16:creationId xmlns:a16="http://schemas.microsoft.com/office/drawing/2014/main" id="{3A6D0C58-5530-4538-A3C2-BD68048C596C}"/>
                  </a:ext>
                </a:extLst>
              </p:cNvPr>
              <p:cNvSpPr txBox="1"/>
              <p:nvPr/>
            </p:nvSpPr>
            <p:spPr>
              <a:xfrm>
                <a:off x="1482035" y="27042"/>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6" name="Hộp Văn bản 45">
                <a:extLst>
                  <a:ext uri="{FF2B5EF4-FFF2-40B4-BE49-F238E27FC236}">
                    <a16:creationId xmlns:a16="http://schemas.microsoft.com/office/drawing/2014/main" id="{3A6D0C58-5530-4538-A3C2-BD68048C596C}"/>
                  </a:ext>
                </a:extLst>
              </p:cNvPr>
              <p:cNvSpPr txBox="1">
                <a:spLocks noRot="1" noChangeAspect="1" noMove="1" noResize="1" noEditPoints="1" noAdjustHandles="1" noChangeArrowheads="1" noChangeShapeType="1" noTextEdit="1"/>
              </p:cNvSpPr>
              <p:nvPr/>
            </p:nvSpPr>
            <p:spPr>
              <a:xfrm>
                <a:off x="1482035" y="27042"/>
                <a:ext cx="6362700" cy="830997"/>
              </a:xfrm>
              <a:prstGeom prst="rect">
                <a:avLst/>
              </a:prstGeom>
              <a:blipFill>
                <a:blip r:embed="rId2"/>
                <a:stretch>
                  <a:fillRect l="-1437" t="-5839"/>
                </a:stretch>
              </a:blipFill>
            </p:spPr>
            <p:txBody>
              <a:bodyPr/>
              <a:lstStyle/>
              <a:p>
                <a:r>
                  <a:rPr lang="en-US">
                    <a:noFill/>
                  </a:rPr>
                  <a:t> </a:t>
                </a:r>
              </a:p>
            </p:txBody>
          </p:sp>
        </mc:Fallback>
      </mc:AlternateContent>
    </p:spTree>
    <p:extLst>
      <p:ext uri="{BB962C8B-B14F-4D97-AF65-F5344CB8AC3E}">
        <p14:creationId xmlns:p14="http://schemas.microsoft.com/office/powerpoint/2010/main" val="23310457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D05493F4-05D4-4B93-AD05-BC3A73104B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2663" y="1242426"/>
            <a:ext cx="6188203" cy="3456973"/>
          </a:xfrm>
          <a:prstGeom prst="rect">
            <a:avLst/>
          </a:prstGeom>
        </p:spPr>
      </p:pic>
      <p:sp>
        <p:nvSpPr>
          <p:cNvPr id="3" name="TextBox 2">
            <a:extLst>
              <a:ext uri="{FF2B5EF4-FFF2-40B4-BE49-F238E27FC236}">
                <a16:creationId xmlns:a16="http://schemas.microsoft.com/office/drawing/2014/main" id="{AE349C47-E5C3-47DD-AB0E-1DD1445EE3F5}"/>
              </a:ext>
            </a:extLst>
          </p:cNvPr>
          <p:cNvSpPr txBox="1"/>
          <p:nvPr/>
        </p:nvSpPr>
        <p:spPr>
          <a:xfrm>
            <a:off x="2013947" y="444101"/>
            <a:ext cx="5116106" cy="579069"/>
          </a:xfrm>
          <a:prstGeom prst="rect">
            <a:avLst/>
          </a:prstGeom>
          <a:noFill/>
        </p:spPr>
        <p:txBody>
          <a:bodyPr wrap="square" rtlCol="0">
            <a:spAutoFit/>
          </a:bodyPr>
          <a:lstStyle/>
          <a:p>
            <a:pPr>
              <a:lnSpc>
                <a:spcPct val="150000"/>
              </a:lnSpc>
            </a:pPr>
            <a:r>
              <a:rPr lang="en-US" sz="2400" b="1" i="1">
                <a:latin typeface="Times New Roman" panose="02020603050405020304" pitchFamily="18" charset="0"/>
                <a:cs typeface="Times New Roman" panose="02020603050405020304" pitchFamily="18" charset="0"/>
              </a:rPr>
              <a:t>Trong điều kiện thường : </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9E6BD365-695C-4B9C-A578-D8194F5567E5}"/>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4" name="Hộp Văn bản 3">
                <a:extLst>
                  <a:ext uri="{FF2B5EF4-FFF2-40B4-BE49-F238E27FC236}">
                    <a16:creationId xmlns:a16="http://schemas.microsoft.com/office/drawing/2014/main" id="{9E6BD365-695C-4B9C-A578-D8194F5567E5}"/>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351585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ần 2">
            <a:hlinkClick r:id="" action="ppaction://media"/>
            <a:extLst>
              <a:ext uri="{FF2B5EF4-FFF2-40B4-BE49-F238E27FC236}">
                <a16:creationId xmlns:a16="http://schemas.microsoft.com/office/drawing/2014/main" id="{C8D31830-5C8B-49AB-A676-731FE2173F1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5440" y="1315992"/>
            <a:ext cx="5638800" cy="3144288"/>
          </a:xfrm>
          <a:prstGeom prst="rect">
            <a:avLst/>
          </a:prstGeom>
        </p:spPr>
      </p:pic>
      <p:sp>
        <p:nvSpPr>
          <p:cNvPr id="4" name="TextBox 3">
            <a:extLst>
              <a:ext uri="{FF2B5EF4-FFF2-40B4-BE49-F238E27FC236}">
                <a16:creationId xmlns:a16="http://schemas.microsoft.com/office/drawing/2014/main" id="{FD78DF68-29B4-4B5C-BE14-467B78566775}"/>
              </a:ext>
            </a:extLst>
          </p:cNvPr>
          <p:cNvSpPr txBox="1"/>
          <p:nvPr/>
        </p:nvSpPr>
        <p:spPr>
          <a:xfrm>
            <a:off x="2177542" y="563880"/>
            <a:ext cx="4872990" cy="579967"/>
          </a:xfrm>
          <a:prstGeom prst="rect">
            <a:avLst/>
          </a:prstGeom>
          <a:noFill/>
        </p:spPr>
        <p:txBody>
          <a:bodyPr wrap="square">
            <a:spAutoFit/>
          </a:bodyPr>
          <a:lstStyle/>
          <a:p>
            <a:pPr>
              <a:lnSpc>
                <a:spcPct val="150000"/>
              </a:lnSpc>
            </a:pPr>
            <a:r>
              <a:rPr lang="en-US" sz="2400" b="1" i="1">
                <a:latin typeface="Times New Roman" panose="02020603050405020304" pitchFamily="18" charset="0"/>
                <a:cs typeface="Times New Roman" panose="02020603050405020304" pitchFamily="18" charset="0"/>
              </a:rPr>
              <a:t>Trong môi trường chân không : </a:t>
            </a:r>
          </a:p>
        </p:txBody>
      </p:sp>
      <mc:AlternateContent xmlns:mc="http://schemas.openxmlformats.org/markup-compatibility/2006" xmlns:a14="http://schemas.microsoft.com/office/drawing/2010/main">
        <mc:Choice Requires="a14">
          <p:sp>
            <p:nvSpPr>
              <p:cNvPr id="5" name="Hộp Văn bản 4">
                <a:extLst>
                  <a:ext uri="{FF2B5EF4-FFF2-40B4-BE49-F238E27FC236}">
                    <a16:creationId xmlns:a16="http://schemas.microsoft.com/office/drawing/2014/main" id="{7C24DD5E-D21B-4770-9263-88D001D49DEE}"/>
                  </a:ext>
                </a:extLst>
              </p:cNvPr>
              <p:cNvSpPr txBox="1"/>
              <p:nvPr/>
            </p:nvSpPr>
            <p:spPr>
              <a:xfrm>
                <a:off x="1838325" y="17860"/>
                <a:ext cx="6362700" cy="830997"/>
              </a:xfrm>
              <a:prstGeom prst="rect">
                <a:avLst/>
              </a:prstGeom>
              <a:noFill/>
            </p:spPr>
            <p:txBody>
              <a:bodyPr wrap="square">
                <a:spAutoFit/>
              </a:bodyPr>
              <a:lstStyle/>
              <a:p>
                <a:r>
                  <a:rPr lang="en-US" sz="2400" dirty="0">
                    <a:solidFill>
                      <a:schemeClr val="tx2">
                        <a:lumMod val="25000"/>
                      </a:schemeClr>
                    </a:solidFill>
                    <a:latin typeface="Times New Roman" panose="02020603050405020304" pitchFamily="18" charset="0"/>
                    <a:cs typeface="Times New Roman" panose="02020603050405020304" pitchFamily="18" charset="0"/>
                  </a:rPr>
                  <a:t>CH</a:t>
                </a:r>
                <a:r>
                  <a:rPr lang="vi-VN" sz="2400" dirty="0">
                    <a:solidFill>
                      <a:schemeClr val="tx2">
                        <a:lumMod val="25000"/>
                      </a:schemeClr>
                    </a:solidFill>
                    <a:latin typeface="Times New Roman" panose="02020603050405020304" pitchFamily="18" charset="0"/>
                    <a:cs typeface="Times New Roman" panose="02020603050405020304" pitchFamily="18" charset="0"/>
                  </a:rPr>
                  <a:t>Ư</a:t>
                </a:r>
                <a:r>
                  <a:rPr lang="en-US" sz="2400" dirty="0">
                    <a:solidFill>
                      <a:schemeClr val="tx2">
                        <a:lumMod val="25000"/>
                      </a:schemeClr>
                    </a:solidFill>
                    <a:latin typeface="Times New Roman" panose="02020603050405020304" pitchFamily="18" charset="0"/>
                    <a:cs typeface="Times New Roman" panose="02020603050405020304" pitchFamily="18" charset="0"/>
                  </a:rPr>
                  <a:t>ƠNG IV – TIẾT </a:t>
                </a:r>
                <a:r>
                  <a:rPr lang="en-US" sz="2400">
                    <a:solidFill>
                      <a:schemeClr val="tx2">
                        <a:lumMod val="25000"/>
                      </a:schemeClr>
                    </a:solidFill>
                    <a:latin typeface="Times New Roman" panose="02020603050405020304" pitchFamily="18" charset="0"/>
                    <a:cs typeface="Times New Roman" panose="02020603050405020304" pitchFamily="18" charset="0"/>
                  </a:rPr>
                  <a:t>46     Hàm </a:t>
                </a:r>
                <a:r>
                  <a:rPr lang="en-US" sz="2400" dirty="0" err="1">
                    <a:solidFill>
                      <a:schemeClr val="tx2">
                        <a:lumMod val="25000"/>
                      </a:schemeClr>
                    </a:solidFill>
                    <a:latin typeface="Times New Roman" panose="02020603050405020304" pitchFamily="18" charset="0"/>
                    <a:cs typeface="Times New Roman" panose="02020603050405020304" pitchFamily="18" charset="0"/>
                  </a:rPr>
                  <a:t>số</a:t>
                </a:r>
                <a:r>
                  <a:rPr lang="en-US" sz="2400" dirty="0">
                    <a:solidFill>
                      <a:schemeClr val="tx2">
                        <a:lumMod val="2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tx2">
                            <a:lumMod val="25000"/>
                          </a:schemeClr>
                        </a:solidFill>
                        <a:latin typeface="Cambria Math" panose="02040503050406030204" pitchFamily="18" charset="0"/>
                      </a:rPr>
                      <m:t>𝑦</m:t>
                    </m:r>
                    <m:r>
                      <a:rPr lang="en-US" sz="2400" b="0" i="1" smtClean="0">
                        <a:solidFill>
                          <a:schemeClr val="tx2">
                            <a:lumMod val="25000"/>
                          </a:schemeClr>
                        </a:solidFill>
                        <a:latin typeface="Cambria Math" panose="02040503050406030204" pitchFamily="18" charset="0"/>
                      </a:rPr>
                      <m:t>=</m:t>
                    </m:r>
                    <m:sSup>
                      <m:sSupPr>
                        <m:ctrlPr>
                          <a:rPr lang="en-US" sz="2400" b="0" i="1" smtClean="0">
                            <a:solidFill>
                              <a:schemeClr val="tx2">
                                <a:lumMod val="25000"/>
                              </a:schemeClr>
                            </a:solidFill>
                            <a:latin typeface="Cambria Math" panose="02040503050406030204" pitchFamily="18" charset="0"/>
                          </a:rPr>
                        </m:ctrlPr>
                      </m:sSupPr>
                      <m:e>
                        <m:r>
                          <a:rPr lang="en-US" sz="2400" b="0" i="1" smtClean="0">
                            <a:solidFill>
                              <a:schemeClr val="tx2">
                                <a:lumMod val="25000"/>
                              </a:schemeClr>
                            </a:solidFill>
                            <a:latin typeface="Cambria Math" panose="02040503050406030204" pitchFamily="18" charset="0"/>
                          </a:rPr>
                          <m:t>𝑎𝑥</m:t>
                        </m:r>
                      </m:e>
                      <m:sup>
                        <m:r>
                          <a:rPr lang="en-US" sz="2400" b="0" i="1" smtClean="0">
                            <a:solidFill>
                              <a:schemeClr val="tx2">
                                <a:lumMod val="25000"/>
                              </a:schemeClr>
                            </a:solidFill>
                            <a:latin typeface="Cambria Math" panose="02040503050406030204" pitchFamily="18" charset="0"/>
                          </a:rPr>
                          <m:t>2</m:t>
                        </m:r>
                      </m:sup>
                    </m:sSup>
                  </m:oMath>
                </a14:m>
                <a:r>
                  <a:rPr lang="en-US" sz="2400" dirty="0">
                    <a:solidFill>
                      <a:schemeClr val="tx2">
                        <a:lumMod val="25000"/>
                      </a:schemeClr>
                    </a:solidFill>
                    <a:latin typeface="Times New Roman" panose="02020603050405020304" pitchFamily="18" charset="0"/>
                    <a:cs typeface="Times New Roman" panose="02020603050405020304" pitchFamily="18" charset="0"/>
                  </a:rPr>
                  <a:t> </a:t>
                </a:r>
                <a:br>
                  <a:rPr lang="en-US" sz="2400" dirty="0">
                    <a:solidFill>
                      <a:schemeClr val="tx2">
                        <a:lumMod val="25000"/>
                      </a:schemeClr>
                    </a:solidFill>
                    <a:latin typeface="Times New Roman" panose="02020603050405020304" pitchFamily="18" charset="0"/>
                    <a:cs typeface="Times New Roman" panose="02020603050405020304" pitchFamily="18" charset="0"/>
                  </a:rPr>
                </a:br>
                <a:endParaRPr lang="en-US" sz="2400">
                  <a:solidFill>
                    <a:schemeClr val="tx2">
                      <a:lumMod val="25000"/>
                    </a:schemeClr>
                  </a:solidFill>
                </a:endParaRPr>
              </a:p>
            </p:txBody>
          </p:sp>
        </mc:Choice>
        <mc:Fallback xmlns="">
          <p:sp>
            <p:nvSpPr>
              <p:cNvPr id="5" name="Hộp Văn bản 4">
                <a:extLst>
                  <a:ext uri="{FF2B5EF4-FFF2-40B4-BE49-F238E27FC236}">
                    <a16:creationId xmlns:a16="http://schemas.microsoft.com/office/drawing/2014/main" id="{7C24DD5E-D21B-4770-9263-88D001D49DEE}"/>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5"/>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65005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76F65-F1D5-43EA-B226-C0246705C018}"/>
              </a:ext>
            </a:extLst>
          </p:cNvPr>
          <p:cNvSpPr>
            <a:spLocks noGrp="1"/>
          </p:cNvSpPr>
          <p:nvPr>
            <p:ph type="title"/>
          </p:nvPr>
        </p:nvSpPr>
        <p:spPr>
          <a:xfrm>
            <a:off x="2814219" y="317806"/>
            <a:ext cx="3370500" cy="841800"/>
          </a:xfrm>
        </p:spPr>
        <p:txBody>
          <a:bodyPr/>
          <a:lstStyle/>
          <a:p>
            <a:r>
              <a:rPr lang="en-US" sz="2400">
                <a:latin typeface="Times New Roman" panose="02020603050405020304" pitchFamily="18" charset="0"/>
                <a:cs typeface="Times New Roman" panose="02020603050405020304" pitchFamily="18" charset="0"/>
              </a:rPr>
              <a:t>Kết quả quan sát </a:t>
            </a:r>
          </a:p>
        </p:txBody>
      </p:sp>
      <p:sp>
        <p:nvSpPr>
          <p:cNvPr id="3" name="Subtitle 2">
            <a:extLst>
              <a:ext uri="{FF2B5EF4-FFF2-40B4-BE49-F238E27FC236}">
                <a16:creationId xmlns:a16="http://schemas.microsoft.com/office/drawing/2014/main" id="{4A92007E-D677-4C7A-ADB4-E2CB48D02AE2}"/>
              </a:ext>
            </a:extLst>
          </p:cNvPr>
          <p:cNvSpPr>
            <a:spLocks noGrp="1"/>
          </p:cNvSpPr>
          <p:nvPr>
            <p:ph type="subTitle" idx="1"/>
          </p:nvPr>
        </p:nvSpPr>
        <p:spPr>
          <a:xfrm>
            <a:off x="1268589" y="3325942"/>
            <a:ext cx="6256020" cy="932616"/>
          </a:xfrm>
        </p:spPr>
        <p:txBody>
          <a:bodyPr/>
          <a:lstStyle/>
          <a:p>
            <a:pPr algn="l"/>
            <a:r>
              <a:rPr lang="en-US" sz="2400">
                <a:latin typeface="Times New Roman" panose="02020603050405020304" pitchFamily="18" charset="0"/>
                <a:cs typeface="Times New Roman" panose="02020603050405020304" pitchFamily="18" charset="0"/>
              </a:rPr>
              <a:t>-  </a:t>
            </a:r>
            <a:r>
              <a:rPr lang="en-US" sz="2400" i="1">
                <a:latin typeface="Times New Roman" panose="02020603050405020304" pitchFamily="18" charset="0"/>
                <a:cs typeface="Times New Roman" panose="02020603050405020304" pitchFamily="18" charset="0"/>
              </a:rPr>
              <a:t>Trong môi trường chân không, hai vật chạm đất cùng lúc</a:t>
            </a:r>
          </a:p>
        </p:txBody>
      </p:sp>
      <p:sp>
        <p:nvSpPr>
          <p:cNvPr id="4" name="Subtitle 3">
            <a:extLst>
              <a:ext uri="{FF2B5EF4-FFF2-40B4-BE49-F238E27FC236}">
                <a16:creationId xmlns:a16="http://schemas.microsoft.com/office/drawing/2014/main" id="{51FBA5CC-2B73-43E0-AB92-02E6257BD0AC}"/>
              </a:ext>
            </a:extLst>
          </p:cNvPr>
          <p:cNvSpPr>
            <a:spLocks noGrp="1"/>
          </p:cNvSpPr>
          <p:nvPr>
            <p:ph type="subTitle" idx="2"/>
          </p:nvPr>
        </p:nvSpPr>
        <p:spPr>
          <a:xfrm>
            <a:off x="1268589" y="2686437"/>
            <a:ext cx="6461760" cy="640080"/>
          </a:xfrm>
        </p:spPr>
        <p:txBody>
          <a:bodyPr/>
          <a:lstStyle/>
          <a:p>
            <a:pPr algn="l"/>
            <a:r>
              <a:rPr lang="en-US" sz="2400" i="1">
                <a:latin typeface="Times New Roman" panose="02020603050405020304" pitchFamily="18" charset="0"/>
                <a:cs typeface="Times New Roman" panose="02020603050405020304" pitchFamily="18" charset="0"/>
              </a:rPr>
              <a:t>-  Trong điều kiện bình thường , quả bóng chạm đất trước </a:t>
            </a:r>
          </a:p>
        </p:txBody>
      </p:sp>
      <p:sp>
        <p:nvSpPr>
          <p:cNvPr id="5" name="TextBox 4">
            <a:extLst>
              <a:ext uri="{FF2B5EF4-FFF2-40B4-BE49-F238E27FC236}">
                <a16:creationId xmlns:a16="http://schemas.microsoft.com/office/drawing/2014/main" id="{51BD86C6-99BD-4E96-B575-D6053978484F}"/>
              </a:ext>
            </a:extLst>
          </p:cNvPr>
          <p:cNvSpPr txBox="1"/>
          <p:nvPr/>
        </p:nvSpPr>
        <p:spPr>
          <a:xfrm>
            <a:off x="1352691" y="884942"/>
            <a:ext cx="6522720" cy="1133965"/>
          </a:xfrm>
          <a:prstGeom prst="rect">
            <a:avLst/>
          </a:prstGeom>
          <a:noFill/>
        </p:spPr>
        <p:txBody>
          <a:bodyPr wrap="square">
            <a:spAutoFit/>
          </a:bodyPr>
          <a:lstStyle/>
          <a:p>
            <a:pPr>
              <a:lnSpc>
                <a:spcPct val="150000"/>
              </a:lnSpc>
            </a:pPr>
            <a:r>
              <a:rPr lang="en-US" sz="2400" i="1">
                <a:latin typeface="Times New Roman" panose="02020603050405020304" pitchFamily="18" charset="0"/>
                <a:cs typeface="Times New Roman" panose="02020603050405020304" pitchFamily="18" charset="0"/>
              </a:rPr>
              <a:t>Khi ta thả quả bóng bowling và lông vũ cùng 1 lúc và cùng ở một độ cao, thì có hai khả năng sẽ xảy ra </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1A5571D3-C76F-47A4-A54F-F1AC262C7B67}"/>
                  </a:ext>
                </a:extLst>
              </p:cNvPr>
              <p:cNvSpPr txBox="1"/>
              <p:nvPr/>
            </p:nvSpPr>
            <p:spPr>
              <a:xfrm>
                <a:off x="1838325" y="17860"/>
                <a:ext cx="6362700" cy="830997"/>
              </a:xfrm>
              <a:prstGeom prst="rect">
                <a:avLst/>
              </a:prstGeom>
              <a:noFill/>
            </p:spPr>
            <p:txBody>
              <a:bodyPr wrap="square">
                <a:spAutoFit/>
              </a:bodyPr>
              <a:lstStyle/>
              <a:p>
                <a:r>
                  <a:rPr lang="en-US" sz="2400" dirty="0">
                    <a:solidFill>
                      <a:schemeClr val="bg2">
                        <a:lumMod val="75000"/>
                      </a:schemeClr>
                    </a:solidFill>
                    <a:latin typeface="Times New Roman" panose="02020603050405020304" pitchFamily="18" charset="0"/>
                    <a:cs typeface="Times New Roman" panose="02020603050405020304" pitchFamily="18" charset="0"/>
                  </a:rPr>
                  <a:t>CH</a:t>
                </a:r>
                <a:r>
                  <a:rPr lang="vi-VN" sz="2400" dirty="0">
                    <a:solidFill>
                      <a:schemeClr val="bg2">
                        <a:lumMod val="75000"/>
                      </a:schemeClr>
                    </a:solidFill>
                    <a:latin typeface="Times New Roman" panose="02020603050405020304" pitchFamily="18" charset="0"/>
                    <a:cs typeface="Times New Roman" panose="02020603050405020304" pitchFamily="18" charset="0"/>
                  </a:rPr>
                  <a:t>Ư</a:t>
                </a:r>
                <a:r>
                  <a:rPr lang="en-US" sz="2400" dirty="0">
                    <a:solidFill>
                      <a:schemeClr val="bg2">
                        <a:lumMod val="75000"/>
                      </a:schemeClr>
                    </a:solidFill>
                    <a:latin typeface="Times New Roman" panose="02020603050405020304" pitchFamily="18" charset="0"/>
                    <a:cs typeface="Times New Roman" panose="02020603050405020304" pitchFamily="18" charset="0"/>
                  </a:rPr>
                  <a:t>ƠNG IV – TIẾT </a:t>
                </a:r>
                <a:r>
                  <a:rPr lang="en-US" sz="2400">
                    <a:solidFill>
                      <a:schemeClr val="bg2">
                        <a:lumMod val="75000"/>
                      </a:schemeClr>
                    </a:solidFill>
                    <a:latin typeface="Times New Roman" panose="02020603050405020304" pitchFamily="18" charset="0"/>
                    <a:cs typeface="Times New Roman" panose="02020603050405020304" pitchFamily="18" charset="0"/>
                  </a:rPr>
                  <a:t>46     Hàm </a:t>
                </a:r>
                <a:r>
                  <a:rPr lang="en-US" sz="2400" dirty="0" err="1">
                    <a:solidFill>
                      <a:schemeClr val="bg2">
                        <a:lumMod val="75000"/>
                      </a:schemeClr>
                    </a:solidFill>
                    <a:latin typeface="Times New Roman" panose="02020603050405020304" pitchFamily="18" charset="0"/>
                    <a:cs typeface="Times New Roman" panose="02020603050405020304" pitchFamily="18" charset="0"/>
                  </a:rPr>
                  <a:t>số</a:t>
                </a:r>
                <a:r>
                  <a:rPr lang="en-US" sz="2400" dirty="0">
                    <a:solidFill>
                      <a:schemeClr val="bg2">
                        <a:lumMod val="75000"/>
                      </a:schemeClr>
                    </a:solidFill>
                    <a:latin typeface="Times New Roman" panose="02020603050405020304" pitchFamily="18" charset="0"/>
                    <a:cs typeface="Times New Roman" panose="02020603050405020304" pitchFamily="18" charset="0"/>
                  </a:rPr>
                  <a:t> : </a:t>
                </a:r>
                <a14:m>
                  <m:oMath xmlns:m="http://schemas.openxmlformats.org/officeDocument/2006/math">
                    <m:r>
                      <a:rPr lang="en-US" sz="2400" b="0" i="1" smtClean="0">
                        <a:solidFill>
                          <a:schemeClr val="bg2">
                            <a:lumMod val="75000"/>
                          </a:schemeClr>
                        </a:solidFill>
                        <a:latin typeface="Cambria Math" panose="02040503050406030204" pitchFamily="18" charset="0"/>
                      </a:rPr>
                      <m:t>𝑦</m:t>
                    </m:r>
                    <m:r>
                      <a:rPr lang="en-US" sz="2400" b="0" i="1" smtClean="0">
                        <a:solidFill>
                          <a:schemeClr val="bg2">
                            <a:lumMod val="75000"/>
                          </a:schemeClr>
                        </a:solidFill>
                        <a:latin typeface="Cambria Math" panose="02040503050406030204" pitchFamily="18" charset="0"/>
                      </a:rPr>
                      <m:t>=</m:t>
                    </m:r>
                    <m:sSup>
                      <m:sSupPr>
                        <m:ctrlPr>
                          <a:rPr lang="en-US" sz="2400" b="0" i="1" smtClean="0">
                            <a:solidFill>
                              <a:schemeClr val="bg2">
                                <a:lumMod val="75000"/>
                              </a:schemeClr>
                            </a:solidFill>
                            <a:latin typeface="Cambria Math" panose="02040503050406030204" pitchFamily="18" charset="0"/>
                          </a:rPr>
                        </m:ctrlPr>
                      </m:sSupPr>
                      <m:e>
                        <m:r>
                          <a:rPr lang="en-US" sz="2400" b="0" i="1" smtClean="0">
                            <a:solidFill>
                              <a:schemeClr val="bg2">
                                <a:lumMod val="75000"/>
                              </a:schemeClr>
                            </a:solidFill>
                            <a:latin typeface="Cambria Math" panose="02040503050406030204" pitchFamily="18" charset="0"/>
                          </a:rPr>
                          <m:t>𝑎𝑥</m:t>
                        </m:r>
                      </m:e>
                      <m:sup>
                        <m:r>
                          <a:rPr lang="en-US" sz="2400" b="0" i="1" smtClean="0">
                            <a:solidFill>
                              <a:schemeClr val="bg2">
                                <a:lumMod val="75000"/>
                              </a:schemeClr>
                            </a:solidFill>
                            <a:latin typeface="Cambria Math" panose="02040503050406030204" pitchFamily="18" charset="0"/>
                          </a:rPr>
                          <m:t>2</m:t>
                        </m:r>
                      </m:sup>
                    </m:sSup>
                  </m:oMath>
                </a14:m>
                <a:r>
                  <a:rPr lang="en-US" sz="2400" dirty="0">
                    <a:solidFill>
                      <a:schemeClr val="bg2">
                        <a:lumMod val="75000"/>
                      </a:schemeClr>
                    </a:solidFill>
                    <a:latin typeface="Times New Roman" panose="02020603050405020304" pitchFamily="18" charset="0"/>
                    <a:cs typeface="Times New Roman" panose="02020603050405020304" pitchFamily="18" charset="0"/>
                  </a:rPr>
                  <a:t> </a:t>
                </a:r>
                <a:br>
                  <a:rPr lang="en-US" sz="2400" dirty="0">
                    <a:solidFill>
                      <a:schemeClr val="bg2">
                        <a:lumMod val="75000"/>
                      </a:schemeClr>
                    </a:solidFill>
                    <a:latin typeface="Times New Roman" panose="02020603050405020304" pitchFamily="18" charset="0"/>
                    <a:cs typeface="Times New Roman" panose="02020603050405020304" pitchFamily="18" charset="0"/>
                  </a:rPr>
                </a:br>
                <a:endParaRPr lang="en-US" sz="2400">
                  <a:solidFill>
                    <a:schemeClr val="bg2">
                      <a:lumMod val="75000"/>
                    </a:schemeClr>
                  </a:solidFill>
                </a:endParaRPr>
              </a:p>
            </p:txBody>
          </p:sp>
        </mc:Choice>
        <mc:Fallback xmlns="">
          <p:sp>
            <p:nvSpPr>
              <p:cNvPr id="6" name="Hộp Văn bản 5">
                <a:extLst>
                  <a:ext uri="{FF2B5EF4-FFF2-40B4-BE49-F238E27FC236}">
                    <a16:creationId xmlns:a16="http://schemas.microsoft.com/office/drawing/2014/main" id="{1A5571D3-C76F-47A4-A54F-F1AC262C7B67}"/>
                  </a:ext>
                </a:extLst>
              </p:cNvPr>
              <p:cNvSpPr txBox="1">
                <a:spLocks noRot="1" noChangeAspect="1" noMove="1" noResize="1" noEditPoints="1" noAdjustHandles="1" noChangeArrowheads="1" noChangeShapeType="1" noTextEdit="1"/>
              </p:cNvSpPr>
              <p:nvPr/>
            </p:nvSpPr>
            <p:spPr>
              <a:xfrm>
                <a:off x="1838325" y="17860"/>
                <a:ext cx="6362700" cy="830997"/>
              </a:xfrm>
              <a:prstGeom prst="rect">
                <a:avLst/>
              </a:prstGeom>
              <a:blipFill>
                <a:blip r:embed="rId2"/>
                <a:stretch>
                  <a:fillRect l="-1534" t="-5882"/>
                </a:stretch>
              </a:blipFill>
            </p:spPr>
            <p:txBody>
              <a:bodyPr/>
              <a:lstStyle/>
              <a:p>
                <a:r>
                  <a:rPr lang="en-US">
                    <a:noFill/>
                  </a:rPr>
                  <a:t> </a:t>
                </a:r>
              </a:p>
            </p:txBody>
          </p:sp>
        </mc:Fallback>
      </mc:AlternateContent>
    </p:spTree>
    <p:extLst>
      <p:ext uri="{BB962C8B-B14F-4D97-AF65-F5344CB8AC3E}">
        <p14:creationId xmlns:p14="http://schemas.microsoft.com/office/powerpoint/2010/main" val="102775282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INKNOELEADERBOARD" val="314057684"/>
</p:tagLst>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1276</TotalTime>
  <Words>2948</Words>
  <Application>Microsoft Office PowerPoint</Application>
  <PresentationFormat>On-screen Show (16:9)</PresentationFormat>
  <Paragraphs>411</Paragraphs>
  <Slides>43</Slides>
  <Notes>11</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9" baseType="lpstr">
      <vt:lpstr>Times New Roman</vt:lpstr>
      <vt:lpstr>Georgia</vt:lpstr>
      <vt:lpstr>Georgia Pro Light</vt:lpstr>
      <vt:lpstr>Fira Sans Extra Condensed</vt:lpstr>
      <vt:lpstr>Bree Serif</vt:lpstr>
      <vt:lpstr>GungsuhChe</vt:lpstr>
      <vt:lpstr>Arial</vt:lpstr>
      <vt:lpstr>Arial Black</vt:lpstr>
      <vt:lpstr>Gloria Hallelujah</vt:lpstr>
      <vt:lpstr>.VnTime</vt:lpstr>
      <vt:lpstr>Raleway Thin</vt:lpstr>
      <vt:lpstr>Cambria Math</vt:lpstr>
      <vt:lpstr>Raleway</vt:lpstr>
      <vt:lpstr>Impact</vt:lpstr>
      <vt:lpstr>Team Building Class for Elementary by Slidesgo</vt:lpstr>
      <vt:lpstr>Clip</vt:lpstr>
      <vt:lpstr>CHƯƠNG IV – TIẾT 46   Hàm số : y=〖ax〗^2  Toán học : Lớp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quả quan sát </vt:lpstr>
      <vt:lpstr>PowerPoint Presentation</vt:lpstr>
      <vt:lpstr>PowerPoint Presentation</vt:lpstr>
      <vt:lpstr>PowerPoint Presentation</vt:lpstr>
      <vt:lpstr>PowerPoint Presentation</vt:lpstr>
      <vt:lpstr>Trong các công thức sau, công thức nào biểu thị dạng hàm số y=ax^2  (a≠0) ?</vt:lpstr>
      <vt:lpstr>PowerPoint Presentation</vt:lpstr>
      <vt:lpstr>PowerPoint Presentation</vt:lpstr>
      <vt:lpstr>PowerPoint Presentation</vt:lpstr>
      <vt:lpstr>PowerPoint Presentation</vt:lpstr>
      <vt:lpstr>PowerPoint Presentation</vt:lpstr>
      <vt:lpstr>PowerPoint Presentation</vt:lpstr>
      <vt:lpstr>Câu hỏi nhanh</vt:lpstr>
      <vt:lpstr>Câu hỏi nhanh</vt:lpstr>
      <vt:lpstr>Câu hỏi 1 :</vt:lpstr>
      <vt:lpstr>Câu hỏi 1 :</vt:lpstr>
      <vt:lpstr>C. y=〖-100x〗^2</vt:lpstr>
      <vt:lpstr>Câu hỏi 2</vt:lpstr>
      <vt:lpstr>Câu hỏi 2</vt:lpstr>
      <vt:lpstr>C. Cả A và B đều sai</vt:lpstr>
      <vt:lpstr>Xuất sắc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quý thầy cô đã lắng nghe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Toán học : Lớp 9</dc:title>
  <dc:creator>Luong Vân</dc:creator>
  <cp:lastModifiedBy>Đức Minh Nguyễn</cp:lastModifiedBy>
  <cp:revision>21</cp:revision>
  <dcterms:modified xsi:type="dcterms:W3CDTF">2024-03-12T15:06:38Z</dcterms:modified>
</cp:coreProperties>
</file>