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slideLayouts/slideLayout18.xml" ContentType="application/vnd.openxmlformats-officedocument.presentationml.slideLayout+xml"/>
  <Override PartName="/ppt/theme/theme8.xml" ContentType="application/vnd.openxmlformats-officedocument.theme+xml"/>
  <Override PartName="/ppt/slideLayouts/slideLayout19.xml" ContentType="application/vnd.openxmlformats-officedocument.presentationml.slideLayout+xml"/>
  <Override PartName="/ppt/theme/theme9.xml" ContentType="application/vnd.openxmlformats-officedocument.theme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theme/theme11.xml" ContentType="application/vnd.openxmlformats-officedocument.theme+xml"/>
  <Override PartName="/ppt/slideLayouts/slideLayout22.xml" ContentType="application/vnd.openxmlformats-officedocument.presentationml.slideLayout+xml"/>
  <Override PartName="/ppt/theme/theme12.xml" ContentType="application/vnd.openxmlformats-officedocument.theme+xml"/>
  <Override PartName="/ppt/slideLayouts/slideLayout23.xml" ContentType="application/vnd.openxmlformats-officedocument.presentationml.slideLayout+xml"/>
  <Override PartName="/ppt/theme/theme13.xml" ContentType="application/vnd.openxmlformats-officedocument.theme+xml"/>
  <Override PartName="/ppt/slideLayouts/slideLayout24.xml" ContentType="application/vnd.openxmlformats-officedocument.presentationml.slideLayout+xml"/>
  <Override PartName="/ppt/theme/theme14.xml" ContentType="application/vnd.openxmlformats-officedocument.theme+xml"/>
  <Override PartName="/ppt/slideLayouts/slideLayout25.xml" ContentType="application/vnd.openxmlformats-officedocument.presentationml.slideLayout+xml"/>
  <Override PartName="/ppt/theme/theme15.xml" ContentType="application/vnd.openxmlformats-officedocument.theme+xml"/>
  <Override PartName="/ppt/slideLayouts/slideLayout26.xml" ContentType="application/vnd.openxmlformats-officedocument.presentationml.slideLayout+xml"/>
  <Override PartName="/ppt/theme/theme16.xml" ContentType="application/vnd.openxmlformats-officedocument.theme+xml"/>
  <Override PartName="/ppt/slideLayouts/slideLayout27.xml" ContentType="application/vnd.openxmlformats-officedocument.presentationml.slideLayout+xml"/>
  <Override PartName="/ppt/theme/theme17.xml" ContentType="application/vnd.openxmlformats-officedocument.theme+xml"/>
  <Override PartName="/ppt/slideLayouts/slideLayout28.xml" ContentType="application/vnd.openxmlformats-officedocument.presentationml.slideLayout+xml"/>
  <Override PartName="/ppt/theme/theme18.xml" ContentType="application/vnd.openxmlformats-officedocument.theme+xml"/>
  <Override PartName="/ppt/slideLayouts/slideLayout29.xml" ContentType="application/vnd.openxmlformats-officedocument.presentationml.slideLayout+xml"/>
  <Override PartName="/ppt/theme/theme1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0.xml" ContentType="application/vnd.openxmlformats-officedocument.theme+xml"/>
  <Override PartName="/ppt/slideLayouts/slideLayout32.xml" ContentType="application/vnd.openxmlformats-officedocument.presentationml.slideLayout+xml"/>
  <Override PartName="/ppt/theme/theme21.xml" ContentType="application/vnd.openxmlformats-officedocument.theme+xml"/>
  <Override PartName="/ppt/slideLayouts/slideLayout33.xml" ContentType="application/vnd.openxmlformats-officedocument.presentationml.slideLayout+xml"/>
  <Override PartName="/ppt/theme/theme22.xml" ContentType="application/vnd.openxmlformats-officedocument.theme+xml"/>
  <Override PartName="/ppt/slideLayouts/slideLayout34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media/audio4.wav" ContentType="audio/wav"/>
  <Override PartName="/ppt/media/audio5.wav" ContentType="audio/wav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3" r:id="rId2"/>
    <p:sldMasterId id="2147483665" r:id="rId3"/>
    <p:sldMasterId id="2147483667" r:id="rId4"/>
    <p:sldMasterId id="2147483669" r:id="rId5"/>
    <p:sldMasterId id="2147483671" r:id="rId6"/>
    <p:sldMasterId id="2147483673" r:id="rId7"/>
    <p:sldMasterId id="2147483675" r:id="rId8"/>
    <p:sldMasterId id="2147483677" r:id="rId9"/>
    <p:sldMasterId id="2147483680" r:id="rId10"/>
    <p:sldMasterId id="2147483684" r:id="rId11"/>
    <p:sldMasterId id="2147483686" r:id="rId12"/>
    <p:sldMasterId id="2147483688" r:id="rId13"/>
    <p:sldMasterId id="2147483692" r:id="rId14"/>
    <p:sldMasterId id="2147483694" r:id="rId15"/>
    <p:sldMasterId id="2147483696" r:id="rId16"/>
    <p:sldMasterId id="2147483698" r:id="rId17"/>
    <p:sldMasterId id="2147483700" r:id="rId18"/>
    <p:sldMasterId id="2147483702" r:id="rId19"/>
    <p:sldMasterId id="2147483704" r:id="rId20"/>
    <p:sldMasterId id="2147483708" r:id="rId21"/>
    <p:sldMasterId id="2147483710" r:id="rId22"/>
    <p:sldMasterId id="2147483714" r:id="rId23"/>
  </p:sldMasterIdLst>
  <p:notesMasterIdLst>
    <p:notesMasterId r:id="rId61"/>
  </p:notesMasterIdLst>
  <p:sldIdLst>
    <p:sldId id="303" r:id="rId24"/>
    <p:sldId id="304" r:id="rId25"/>
    <p:sldId id="305" r:id="rId26"/>
    <p:sldId id="306" r:id="rId27"/>
    <p:sldId id="257" r:id="rId28"/>
    <p:sldId id="258" r:id="rId29"/>
    <p:sldId id="259" r:id="rId30"/>
    <p:sldId id="260" r:id="rId31"/>
    <p:sldId id="261" r:id="rId32"/>
    <p:sldId id="262" r:id="rId33"/>
    <p:sldId id="264" r:id="rId34"/>
    <p:sldId id="265" r:id="rId35"/>
    <p:sldId id="266" r:id="rId36"/>
    <p:sldId id="267" r:id="rId37"/>
    <p:sldId id="268" r:id="rId38"/>
    <p:sldId id="307" r:id="rId39"/>
    <p:sldId id="323" r:id="rId40"/>
    <p:sldId id="309" r:id="rId41"/>
    <p:sldId id="316" r:id="rId42"/>
    <p:sldId id="317" r:id="rId43"/>
    <p:sldId id="311" r:id="rId44"/>
    <p:sldId id="312" r:id="rId45"/>
    <p:sldId id="319" r:id="rId46"/>
    <p:sldId id="314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7" r:id="rId56"/>
    <p:sldId id="299" r:id="rId57"/>
    <p:sldId id="300" r:id="rId58"/>
    <p:sldId id="320" r:id="rId59"/>
    <p:sldId id="301" r:id="rId60"/>
  </p:sldIdLst>
  <p:sldSz cx="12192000" cy="6858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alibri Light" panose="020F0302020204030204" pitchFamily="34" charset="0"/>
      <p:regular r:id="rId66"/>
      <p:italic r:id="rId67"/>
    </p:embeddedFont>
    <p:embeddedFont>
      <p:font typeface="Cambria Math" panose="02040503050406030204" pitchFamily="18" charset="0"/>
      <p:regular r:id="rId68"/>
    </p:embeddedFont>
    <p:embeddedFont>
      <p:font typeface="Comic Sans MS" panose="030F0702030302020204" pitchFamily="66" charset="0"/>
      <p:regular r:id="rId69"/>
      <p:bold r:id="rId70"/>
      <p:italic r:id="rId71"/>
      <p:boldItalic r:id="rId72"/>
    </p:embeddedFont>
    <p:embeddedFont>
      <p:font typeface="Franklin Gothic Book" panose="020B0503020102020204" pitchFamily="34" charset="0"/>
      <p:regular r:id="rId73"/>
      <p:italic r:id="rId74"/>
    </p:embeddedFont>
    <p:embeddedFont>
      <p:font typeface="Tahoma" panose="020B0604030504040204" pitchFamily="34" charset="0"/>
      <p:regular r:id="rId75"/>
      <p:bold r:id="rId76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B806716-B297-49D1-87AF-703C375B251C}">
          <p14:sldIdLst>
            <p14:sldId id="303"/>
            <p14:sldId id="304"/>
            <p14:sldId id="305"/>
            <p14:sldId id="306"/>
            <p14:sldId id="257"/>
            <p14:sldId id="258"/>
            <p14:sldId id="259"/>
            <p14:sldId id="260"/>
            <p14:sldId id="261"/>
            <p14:sldId id="262"/>
            <p14:sldId id="264"/>
          </p14:sldIdLst>
        </p14:section>
        <p14:section name="Untitled Section" id="{ACFC5DDD-72ED-42BD-AF35-8E825ACD0575}">
          <p14:sldIdLst>
            <p14:sldId id="265"/>
            <p14:sldId id="266"/>
            <p14:sldId id="267"/>
            <p14:sldId id="268"/>
            <p14:sldId id="307"/>
            <p14:sldId id="323"/>
            <p14:sldId id="309"/>
            <p14:sldId id="316"/>
            <p14:sldId id="317"/>
            <p14:sldId id="311"/>
            <p14:sldId id="312"/>
            <p14:sldId id="319"/>
            <p14:sldId id="314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7"/>
            <p14:sldId id="299"/>
            <p14:sldId id="300"/>
            <p14:sldId id="320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6F8FC"/>
    <a:srgbClr val="D1E3F3"/>
    <a:srgbClr val="CEE1F2"/>
    <a:srgbClr val="C6DCF0"/>
    <a:srgbClr val="E7F0F9"/>
    <a:srgbClr val="D9E848"/>
    <a:srgbClr val="CF5F13"/>
    <a:srgbClr val="F5DF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37C12E-13BE-46C4-8FA2-1B237AF33050}" v="2" dt="2019-09-22T15:17:02.1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8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font" Target="fonts/font11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font" Target="fonts/font6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07842B-CD07-4CA2-B37B-2D4E25C07C52}" type="datetimeFigureOut">
              <a:rPr lang="en-GB" smtClean="0"/>
              <a:t>12/03/2024</a:t>
            </a:fld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7FC1C-E274-4C45-A068-524E6AC6CF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lide Image Placeholder 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96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4752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7485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441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4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76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92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08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179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80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53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9676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9840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8026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5" name="Graphic 23">
            <a:extLst>
              <a:ext uri="{FF2B5EF4-FFF2-40B4-BE49-F238E27FC236}">
                <a16:creationId xmlns:a16="http://schemas.microsoft.com/office/drawing/2014/main" id="{3817A1DD-06FF-4C7B-827F-06BEA646B2F1}"/>
              </a:ext>
            </a:extLst>
          </p:cNvPr>
          <p:cNvSpPr/>
          <p:nvPr/>
        </p:nvSpPr>
        <p:spPr>
          <a:xfrm>
            <a:off x="-24517" y="519002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Graphic 6">
            <a:extLst>
              <a:ext uri="{FF2B5EF4-FFF2-40B4-BE49-F238E27FC236}">
                <a16:creationId xmlns:a16="http://schemas.microsoft.com/office/drawing/2014/main" id="{0397A1D9-602E-4BC0-9119-818273B1D85A}"/>
              </a:ext>
            </a:extLst>
          </p:cNvPr>
          <p:cNvSpPr/>
          <p:nvPr/>
        </p:nvSpPr>
        <p:spPr>
          <a:xfrm>
            <a:off x="-26126" y="135253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B3E6E898-94D1-4811-B538-34042349F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180000">
            <a:off x="288463" y="354491"/>
            <a:ext cx="4391191" cy="13255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C9B7F00-EB71-4AB0-9B4E-A64B7BB58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1825625"/>
            <a:ext cx="10442575" cy="4351338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82262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aphic 35">
            <a:extLst>
              <a:ext uri="{FF2B5EF4-FFF2-40B4-BE49-F238E27FC236}">
                <a16:creationId xmlns:a16="http://schemas.microsoft.com/office/drawing/2014/main" id="{B00A1772-2B8D-4677-8511-3E067F67A72F}"/>
              </a:ext>
            </a:extLst>
          </p:cNvPr>
          <p:cNvGrpSpPr/>
          <p:nvPr userDrawn="1"/>
        </p:nvGrpSpPr>
        <p:grpSpPr>
          <a:xfrm>
            <a:off x="6678503" y="1430186"/>
            <a:ext cx="5526208" cy="2613848"/>
            <a:chOff x="6678503" y="665690"/>
            <a:chExt cx="5526208" cy="261384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FB0F16C2-C8ED-4461-B34C-5CEB29F1C450}"/>
                </a:ext>
              </a:extLst>
            </p:cNvPr>
            <p:cNvSpPr/>
            <p:nvPr/>
          </p:nvSpPr>
          <p:spPr>
            <a:xfrm>
              <a:off x="6678503" y="1272318"/>
              <a:ext cx="5526208" cy="2007220"/>
            </a:xfrm>
            <a:custGeom>
              <a:avLst/>
              <a:gdLst>
                <a:gd name="connsiteX0" fmla="*/ 5514767 w 5526207"/>
                <a:gd name="connsiteY0" fmla="*/ 573560 h 2007220"/>
                <a:gd name="connsiteX1" fmla="*/ 355703 w 5526207"/>
                <a:gd name="connsiteY1" fmla="*/ 33643 h 2007220"/>
                <a:gd name="connsiteX2" fmla="*/ 12697 w 5526207"/>
                <a:gd name="connsiteY2" fmla="*/ 1284980 h 2007220"/>
                <a:gd name="connsiteX3" fmla="*/ 5514767 w 5526207"/>
                <a:gd name="connsiteY3" fmla="*/ 1998940 h 2007220"/>
                <a:gd name="connsiteX4" fmla="*/ 5514767 w 5526207"/>
                <a:gd name="connsiteY4" fmla="*/ 573560 h 2007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26207" h="200722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22000">
                  <a:schemeClr val="accent2">
                    <a:alpha val="10000"/>
                  </a:schemeClr>
                </a:gs>
                <a:gs pos="100000">
                  <a:schemeClr val="accent2">
                    <a:alpha val="40000"/>
                  </a:schemeClr>
                </a:gs>
              </a:gsLst>
              <a:lin ang="102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63814A1-9202-49D2-B985-1785CC4860DE}"/>
                </a:ext>
              </a:extLst>
            </p:cNvPr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>
                <a:gd name="connsiteX0" fmla="*/ 4930387 w 4941827"/>
                <a:gd name="connsiteY0" fmla="*/ 1138265 h 2591601"/>
                <a:gd name="connsiteX1" fmla="*/ 383651 w 4941827"/>
                <a:gd name="connsiteY1" fmla="*/ 12697 h 2591601"/>
                <a:gd name="connsiteX2" fmla="*/ 12697 w 4941827"/>
                <a:gd name="connsiteY2" fmla="*/ 1366935 h 2591601"/>
                <a:gd name="connsiteX3" fmla="*/ 4930387 w 4941827"/>
                <a:gd name="connsiteY3" fmla="*/ 2583971 h 259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41827" h="2591601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00" scaled="0"/>
            </a:gradFill>
            <a:ln w="126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973908-D73D-4ECB-A29B-831C44983FB3}"/>
              </a:ext>
            </a:extLst>
          </p:cNvPr>
          <p:cNvSpPr/>
          <p:nvPr/>
        </p:nvSpPr>
        <p:spPr>
          <a:xfrm>
            <a:off x="5886429" y="5240536"/>
            <a:ext cx="1486046" cy="1625760"/>
          </a:xfrm>
          <a:custGeom>
            <a:avLst/>
            <a:gdLst>
              <a:gd name="connsiteX0" fmla="*/ 1482236 w 1486046"/>
              <a:gd name="connsiteY0" fmla="*/ 12701 h 1625760"/>
              <a:gd name="connsiteX1" fmla="*/ 901789 w 1486046"/>
              <a:gd name="connsiteY1" fmla="*/ 491538 h 1625760"/>
              <a:gd name="connsiteX2" fmla="*/ 12701 w 1486046"/>
              <a:gd name="connsiteY2" fmla="*/ 1618139 h 1625760"/>
              <a:gd name="connsiteX3" fmla="*/ 431843 w 1486046"/>
              <a:gd name="connsiteY3" fmla="*/ 1618139 h 1625760"/>
              <a:gd name="connsiteX4" fmla="*/ 1188837 w 1486046"/>
              <a:gd name="connsiteY4" fmla="*/ 670626 h 1625760"/>
              <a:gd name="connsiteX5" fmla="*/ 1482236 w 1486046"/>
              <a:gd name="connsiteY5" fmla="*/ 12701 h 162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6046" h="162576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chemeClr val="accent3">
                  <a:alpha val="5000"/>
                </a:schemeClr>
              </a:gs>
              <a:gs pos="100000">
                <a:schemeClr val="accent6">
                  <a:alpha val="20000"/>
                </a:schemeClr>
              </a:gs>
            </a:gsLst>
            <a:lin ang="74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34FC528-8248-470A-AD71-53711E01005E}"/>
              </a:ext>
            </a:extLst>
          </p:cNvPr>
          <p:cNvSpPr/>
          <p:nvPr/>
        </p:nvSpPr>
        <p:spPr>
          <a:xfrm>
            <a:off x="-13301" y="298479"/>
            <a:ext cx="2679964" cy="762075"/>
          </a:xfrm>
          <a:custGeom>
            <a:avLst/>
            <a:gdLst>
              <a:gd name="connsiteX0" fmla="*/ 12701 w 2679963"/>
              <a:gd name="connsiteY0" fmla="*/ 425492 h 762075"/>
              <a:gd name="connsiteX1" fmla="*/ 12701 w 2679963"/>
              <a:gd name="connsiteY1" fmla="*/ 755724 h 762075"/>
              <a:gd name="connsiteX2" fmla="*/ 2023309 w 2679963"/>
              <a:gd name="connsiteY2" fmla="*/ 334043 h 762075"/>
              <a:gd name="connsiteX3" fmla="*/ 2667263 w 2679963"/>
              <a:gd name="connsiteY3" fmla="*/ 12701 h 762075"/>
              <a:gd name="connsiteX4" fmla="*/ 2667263 w 2679963"/>
              <a:gd name="connsiteY4" fmla="*/ 12701 h 762075"/>
              <a:gd name="connsiteX5" fmla="*/ 1915349 w 2679963"/>
              <a:gd name="connsiteY5" fmla="*/ 12701 h 762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9963" h="762075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84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C925586-1EA9-4B0D-9E80-91777899FF7C}"/>
              </a:ext>
            </a:extLst>
          </p:cNvPr>
          <p:cNvSpPr/>
          <p:nvPr/>
        </p:nvSpPr>
        <p:spPr>
          <a:xfrm>
            <a:off x="6083299" y="-12701"/>
            <a:ext cx="1092308" cy="1016100"/>
          </a:xfrm>
          <a:custGeom>
            <a:avLst/>
            <a:gdLst>
              <a:gd name="connsiteX0" fmla="*/ 638873 w 1092307"/>
              <a:gd name="connsiteY0" fmla="*/ 12701 h 1016100"/>
              <a:gd name="connsiteX1" fmla="*/ 332773 w 1092307"/>
              <a:gd name="connsiteY1" fmla="*/ 361986 h 1016100"/>
              <a:gd name="connsiteX2" fmla="*/ 12701 w 1092307"/>
              <a:gd name="connsiteY2" fmla="*/ 1007209 h 1016100"/>
              <a:gd name="connsiteX3" fmla="*/ 12701 w 1092307"/>
              <a:gd name="connsiteY3" fmla="*/ 1007209 h 1016100"/>
              <a:gd name="connsiteX4" fmla="*/ 612200 w 1092307"/>
              <a:gd name="connsiteY4" fmla="*/ 553775 h 1016100"/>
              <a:gd name="connsiteX5" fmla="*/ 1079606 w 1092307"/>
              <a:gd name="connsiteY5" fmla="*/ 12701 h 1016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2307" h="101610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chemeClr val="accent5">
                  <a:alpha val="5000"/>
                </a:schemeClr>
              </a:gs>
              <a:gs pos="100000">
                <a:schemeClr val="bg2">
                  <a:alpha val="20000"/>
                </a:schemeClr>
              </a:gs>
            </a:gsLst>
            <a:lin ang="318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82ADE93-C591-447F-A2DD-56E8D22B23F6}"/>
              </a:ext>
            </a:extLst>
          </p:cNvPr>
          <p:cNvSpPr/>
          <p:nvPr/>
        </p:nvSpPr>
        <p:spPr>
          <a:xfrm>
            <a:off x="7752243" y="4099514"/>
            <a:ext cx="4445438" cy="1105009"/>
          </a:xfrm>
          <a:custGeom>
            <a:avLst/>
            <a:gdLst>
              <a:gd name="connsiteX0" fmla="*/ 4441627 w 4445437"/>
              <a:gd name="connsiteY0" fmla="*/ 297539 h 1105008"/>
              <a:gd name="connsiteX1" fmla="*/ 204490 w 4445437"/>
              <a:gd name="connsiteY1" fmla="*/ 13031 h 1105008"/>
              <a:gd name="connsiteX2" fmla="*/ 12701 w 4445437"/>
              <a:gd name="connsiteY2" fmla="*/ 786537 h 1105008"/>
              <a:gd name="connsiteX3" fmla="*/ 4441627 w 4445437"/>
              <a:gd name="connsiteY3" fmla="*/ 1092638 h 1105008"/>
              <a:gd name="connsiteX4" fmla="*/ 4441627 w 4445437"/>
              <a:gd name="connsiteY4" fmla="*/ 297539 h 110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5437" h="1105008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chemeClr val="tx2">
                  <a:alpha val="5000"/>
                </a:schemeClr>
              </a:gs>
              <a:gs pos="100000">
                <a:schemeClr val="tx1">
                  <a:alpha val="20000"/>
                </a:schemeClr>
              </a:gs>
            </a:gsLst>
            <a:lin ang="900000" scaled="0"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539762-F7DA-4468-979C-780676B34A92}"/>
              </a:ext>
            </a:extLst>
          </p:cNvPr>
          <p:cNvSpPr/>
          <p:nvPr/>
        </p:nvSpPr>
        <p:spPr>
          <a:xfrm>
            <a:off x="-13301" y="237513"/>
            <a:ext cx="2895885" cy="1028801"/>
          </a:xfrm>
          <a:custGeom>
            <a:avLst/>
            <a:gdLst>
              <a:gd name="connsiteX0" fmla="*/ 12701 w 2895885"/>
              <a:gd name="connsiteY0" fmla="*/ 1026261 h 1028801"/>
              <a:gd name="connsiteX1" fmla="*/ 2890805 w 2895885"/>
              <a:gd name="connsiteY1" fmla="*/ 414061 h 1028801"/>
              <a:gd name="connsiteX2" fmla="*/ 2805706 w 2895885"/>
              <a:gd name="connsiteY2" fmla="*/ 12701 h 1028801"/>
              <a:gd name="connsiteX3" fmla="*/ 12701 w 2895885"/>
              <a:gd name="connsiteY3" fmla="*/ 605850 h 10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885" h="1028801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>
            <a:blip r:embed="rId2"/>
            <a:srcRect/>
            <a:stretch>
              <a:fillRect l="-39712" t="16306" r="1769" b="-21354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BBC2EFA-0E51-48DC-AF99-0FEF25085843}"/>
              </a:ext>
            </a:extLst>
          </p:cNvPr>
          <p:cNvSpPr/>
          <p:nvPr/>
        </p:nvSpPr>
        <p:spPr>
          <a:xfrm>
            <a:off x="5972798" y="-12701"/>
            <a:ext cx="1486046" cy="1333631"/>
          </a:xfrm>
          <a:custGeom>
            <a:avLst/>
            <a:gdLst>
              <a:gd name="connsiteX0" fmla="*/ 929732 w 1486046"/>
              <a:gd name="connsiteY0" fmla="*/ 12701 h 1333631"/>
              <a:gd name="connsiteX1" fmla="*/ 12701 w 1486046"/>
              <a:gd name="connsiteY1" fmla="*/ 1049123 h 1333631"/>
              <a:gd name="connsiteX2" fmla="*/ 321342 w 1486046"/>
              <a:gd name="connsiteY2" fmla="*/ 1322200 h 1333631"/>
              <a:gd name="connsiteX3" fmla="*/ 1478426 w 1486046"/>
              <a:gd name="connsiteY3" fmla="*/ 12701 h 1333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046" h="1333631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>
            <a:blip r:embed="rId3"/>
            <a:srcRect/>
            <a:stretch>
              <a:fillRect l="10612" t="-169914" r="-117944" b="10062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893AAC6-8427-4BAA-B44F-7B6300936A25}"/>
              </a:ext>
            </a:extLst>
          </p:cNvPr>
          <p:cNvSpPr/>
          <p:nvPr/>
        </p:nvSpPr>
        <p:spPr>
          <a:xfrm>
            <a:off x="6033764" y="5121144"/>
            <a:ext cx="1714669" cy="1740071"/>
          </a:xfrm>
          <a:custGeom>
            <a:avLst/>
            <a:gdLst>
              <a:gd name="connsiteX0" fmla="*/ 12701 w 1714668"/>
              <a:gd name="connsiteY0" fmla="*/ 1737531 h 1740071"/>
              <a:gd name="connsiteX1" fmla="*/ 538533 w 1714668"/>
              <a:gd name="connsiteY1" fmla="*/ 1737531 h 1740071"/>
              <a:gd name="connsiteX2" fmla="*/ 1707048 w 1714668"/>
              <a:gd name="connsiteY2" fmla="*/ 269266 h 1740071"/>
              <a:gd name="connsiteX3" fmla="*/ 1385707 w 1714668"/>
              <a:gd name="connsiteY3" fmla="*/ 12701 h 1740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4668" h="1740071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>
            <a:blip r:embed="rId4"/>
            <a:srcRect/>
            <a:stretch>
              <a:fillRect l="-67195" t="6186" r="8111" b="-100456"/>
            </a:stretch>
          </a:blip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C0F1FD-7849-4263-82D0-842B579C6E4E}"/>
              </a:ext>
            </a:extLst>
          </p:cNvPr>
          <p:cNvSpPr/>
          <p:nvPr/>
        </p:nvSpPr>
        <p:spPr>
          <a:xfrm>
            <a:off x="8228540" y="3516857"/>
            <a:ext cx="3975491" cy="1663864"/>
          </a:xfrm>
          <a:custGeom>
            <a:avLst/>
            <a:gdLst>
              <a:gd name="connsiteX0" fmla="*/ 187978 w 3975491"/>
              <a:gd name="connsiteY0" fmla="*/ 12701 h 1663863"/>
              <a:gd name="connsiteX1" fmla="*/ 12701 w 3975491"/>
              <a:gd name="connsiteY1" fmla="*/ 859875 h 1663863"/>
              <a:gd name="connsiteX2" fmla="*/ 3965330 w 3975491"/>
              <a:gd name="connsiteY2" fmla="*/ 1657513 h 1663863"/>
              <a:gd name="connsiteX3" fmla="*/ 3965330 w 3975491"/>
              <a:gd name="connsiteY3" fmla="*/ 773506 h 166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5491" h="1663863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1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380A7FB8-9381-48A6-9B35-958A6319C8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840000">
            <a:off x="7388594" y="2045086"/>
            <a:ext cx="4821219" cy="1325563"/>
          </a:xfrm>
        </p:spPr>
        <p:txBody>
          <a:bodyPr>
            <a:normAutofit/>
          </a:bodyPr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You!</a:t>
            </a:r>
          </a:p>
        </p:txBody>
      </p:sp>
      <p:grpSp>
        <p:nvGrpSpPr>
          <p:cNvPr id="23" name="Graphic 21">
            <a:extLst>
              <a:ext uri="{FF2B5EF4-FFF2-40B4-BE49-F238E27FC236}">
                <a16:creationId xmlns:a16="http://schemas.microsoft.com/office/drawing/2014/main" id="{D5BA1DFF-80CB-48BB-B37F-4E2BCFC360C5}"/>
              </a:ext>
            </a:extLst>
          </p:cNvPr>
          <p:cNvGrpSpPr/>
          <p:nvPr/>
        </p:nvGrpSpPr>
        <p:grpSpPr>
          <a:xfrm>
            <a:off x="-12667" y="718133"/>
            <a:ext cx="6444343" cy="6146228"/>
            <a:chOff x="-12667" y="718133"/>
            <a:chExt cx="6444343" cy="614622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6FD6C1-6CCE-49C3-AC4A-61DC82552BCB}"/>
                </a:ext>
              </a:extLst>
            </p:cNvPr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>
                <a:gd name="connsiteX0" fmla="*/ 6224862 w 6431657"/>
                <a:gd name="connsiteY0" fmla="*/ 12667 h 2511771"/>
                <a:gd name="connsiteX1" fmla="*/ 12667 w 6431657"/>
                <a:gd name="connsiteY1" fmla="*/ 1593307 h 2511771"/>
                <a:gd name="connsiteX2" fmla="*/ 12667 w 6431657"/>
                <a:gd name="connsiteY2" fmla="*/ 2500336 h 2511771"/>
                <a:gd name="connsiteX3" fmla="*/ 1746804 w 6431657"/>
                <a:gd name="connsiteY3" fmla="*/ 2500336 h 2511771"/>
                <a:gd name="connsiteX4" fmla="*/ 6431638 w 6431657"/>
                <a:gd name="connsiteY4" fmla="*/ 1191170 h 2511771"/>
                <a:gd name="connsiteX5" fmla="*/ 6224862 w 6431657"/>
                <a:gd name="connsiteY5" fmla="*/ 12667 h 2511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31657" h="2511771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chemeClr val="accent5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540000" scaled="0"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4BDD5BB-895B-42CC-BF18-F102D9F03740}"/>
                </a:ext>
              </a:extLst>
            </p:cNvPr>
            <p:cNvSpPr/>
            <p:nvPr/>
          </p:nvSpPr>
          <p:spPr>
            <a:xfrm>
              <a:off x="-12667" y="718133"/>
              <a:ext cx="6444343" cy="5936914"/>
            </a:xfrm>
            <a:custGeom>
              <a:avLst/>
              <a:gdLst>
                <a:gd name="connsiteX0" fmla="*/ 12667 w 6444342"/>
                <a:gd name="connsiteY0" fmla="*/ 5930553 h 5936914"/>
                <a:gd name="connsiteX1" fmla="*/ 6443056 w 6444342"/>
                <a:gd name="connsiteY1" fmla="*/ 4796450 h 5936914"/>
                <a:gd name="connsiteX2" fmla="*/ 6443056 w 6444342"/>
                <a:gd name="connsiteY2" fmla="*/ 4785033 h 5936914"/>
                <a:gd name="connsiteX3" fmla="*/ 5605798 w 6444342"/>
                <a:gd name="connsiteY3" fmla="*/ 12667 h 5936914"/>
                <a:gd name="connsiteX4" fmla="*/ 12667 w 6444342"/>
                <a:gd name="connsiteY4" fmla="*/ 994541 h 5936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4342" h="5936914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bg2"/>
                </a:gs>
              </a:gsLst>
              <a:lin ang="10800000" scaled="1"/>
              <a:tileRect/>
            </a:gra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9D3DF9C-F94C-4251-879E-05A0C17C1AC4}"/>
                </a:ext>
              </a:extLst>
            </p:cNvPr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>
                <a:gd name="connsiteX0" fmla="*/ 5366039 w 6114514"/>
                <a:gd name="connsiteY0" fmla="*/ 12667 h 5366057"/>
                <a:gd name="connsiteX1" fmla="*/ 12667 w 6114514"/>
                <a:gd name="connsiteY1" fmla="*/ 976781 h 5366057"/>
                <a:gd name="connsiteX2" fmla="*/ 12667 w 6114514"/>
                <a:gd name="connsiteY2" fmla="*/ 1014838 h 5366057"/>
                <a:gd name="connsiteX3" fmla="*/ 5335593 w 6114514"/>
                <a:gd name="connsiteY3" fmla="*/ 57067 h 5366057"/>
                <a:gd name="connsiteX4" fmla="*/ 6062484 w 6114514"/>
                <a:gd name="connsiteY4" fmla="*/ 4231936 h 5366057"/>
                <a:gd name="connsiteX5" fmla="*/ 12667 w 6114514"/>
                <a:gd name="connsiteY5" fmla="*/ 5320370 h 5366057"/>
                <a:gd name="connsiteX6" fmla="*/ 12667 w 6114514"/>
                <a:gd name="connsiteY6" fmla="*/ 5358427 h 5366057"/>
                <a:gd name="connsiteX7" fmla="*/ 6087856 w 6114514"/>
                <a:gd name="connsiteY7" fmla="*/ 4266187 h 5366057"/>
                <a:gd name="connsiteX8" fmla="*/ 6106884 w 6114514"/>
                <a:gd name="connsiteY8" fmla="*/ 4262382 h 5366057"/>
                <a:gd name="connsiteX9" fmla="*/ 5369844 w 6114514"/>
                <a:gd name="connsiteY9" fmla="*/ 31696 h 5366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514" h="5366057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bg1"/>
            </a:solidFill>
            <a:ln w="126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F9A3D860-4FE0-494E-B1EC-0DC1F2574D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00" y="1096296"/>
            <a:ext cx="6052552" cy="5259842"/>
          </a:xfrm>
          <a:custGeom>
            <a:avLst/>
            <a:gdLst>
              <a:gd name="connsiteX0" fmla="*/ 0 w 914400"/>
              <a:gd name="connsiteY0" fmla="*/ 914400 h 914400"/>
              <a:gd name="connsiteX1" fmla="*/ 228600 w 914400"/>
              <a:gd name="connsiteY1" fmla="*/ 0 h 914400"/>
              <a:gd name="connsiteX2" fmla="*/ 685800 w 914400"/>
              <a:gd name="connsiteY2" fmla="*/ 0 h 914400"/>
              <a:gd name="connsiteX3" fmla="*/ 914400 w 914400"/>
              <a:gd name="connsiteY3" fmla="*/ 914400 h 914400"/>
              <a:gd name="connsiteX4" fmla="*/ 0 w 914400"/>
              <a:gd name="connsiteY4" fmla="*/ 914400 h 914400"/>
              <a:gd name="connsiteX0" fmla="*/ 0 w 914400"/>
              <a:gd name="connsiteY0" fmla="*/ 939114 h 939114"/>
              <a:gd name="connsiteX1" fmla="*/ 228600 w 914400"/>
              <a:gd name="connsiteY1" fmla="*/ 24714 h 939114"/>
              <a:gd name="connsiteX2" fmla="*/ 681681 w 914400"/>
              <a:gd name="connsiteY2" fmla="*/ 0 h 939114"/>
              <a:gd name="connsiteX3" fmla="*/ 914400 w 914400"/>
              <a:gd name="connsiteY3" fmla="*/ 939114 h 939114"/>
              <a:gd name="connsiteX4" fmla="*/ 0 w 914400"/>
              <a:gd name="connsiteY4" fmla="*/ 939114 h 939114"/>
              <a:gd name="connsiteX0" fmla="*/ 891746 w 1806146"/>
              <a:gd name="connsiteY0" fmla="*/ 939114 h 939114"/>
              <a:gd name="connsiteX1" fmla="*/ 0 w 1806146"/>
              <a:gd name="connsiteY1" fmla="*/ 284206 h 939114"/>
              <a:gd name="connsiteX2" fmla="*/ 1573427 w 1806146"/>
              <a:gd name="connsiteY2" fmla="*/ 0 h 939114"/>
              <a:gd name="connsiteX3" fmla="*/ 1806146 w 1806146"/>
              <a:gd name="connsiteY3" fmla="*/ 939114 h 939114"/>
              <a:gd name="connsiteX4" fmla="*/ 891746 w 1806146"/>
              <a:gd name="connsiteY4" fmla="*/ 939114 h 939114"/>
              <a:gd name="connsiteX0" fmla="*/ 891746 w 1806146"/>
              <a:gd name="connsiteY0" fmla="*/ 943233 h 943233"/>
              <a:gd name="connsiteX1" fmla="*/ 0 w 1806146"/>
              <a:gd name="connsiteY1" fmla="*/ 288325 h 943233"/>
              <a:gd name="connsiteX2" fmla="*/ 1577546 w 1806146"/>
              <a:gd name="connsiteY2" fmla="*/ 0 h 943233"/>
              <a:gd name="connsiteX3" fmla="*/ 1806146 w 1806146"/>
              <a:gd name="connsiteY3" fmla="*/ 943233 h 943233"/>
              <a:gd name="connsiteX4" fmla="*/ 891746 w 1806146"/>
              <a:gd name="connsiteY4" fmla="*/ 943233 h 943233"/>
              <a:gd name="connsiteX0" fmla="*/ 891746 w 2286594"/>
              <a:gd name="connsiteY0" fmla="*/ 943233 h 4182379"/>
              <a:gd name="connsiteX1" fmla="*/ 0 w 2286594"/>
              <a:gd name="connsiteY1" fmla="*/ 288325 h 4182379"/>
              <a:gd name="connsiteX2" fmla="*/ 1577546 w 2286594"/>
              <a:gd name="connsiteY2" fmla="*/ 0 h 4182379"/>
              <a:gd name="connsiteX3" fmla="*/ 2286594 w 2286594"/>
              <a:gd name="connsiteY3" fmla="*/ 4182379 h 4182379"/>
              <a:gd name="connsiteX4" fmla="*/ 891746 w 2286594"/>
              <a:gd name="connsiteY4" fmla="*/ 943233 h 4182379"/>
              <a:gd name="connsiteX0" fmla="*/ 0 w 5997845"/>
              <a:gd name="connsiteY0" fmla="*/ 5220765 h 5220765"/>
              <a:gd name="connsiteX1" fmla="*/ 3711251 w 5997845"/>
              <a:gd name="connsiteY1" fmla="*/ 288325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0 w 5997845"/>
              <a:gd name="connsiteY0" fmla="*/ 5220765 h 5220765"/>
              <a:gd name="connsiteX1" fmla="*/ 7156 w 5997845"/>
              <a:gd name="connsiteY1" fmla="*/ 970251 h 5220765"/>
              <a:gd name="connsiteX2" fmla="*/ 5288797 w 5997845"/>
              <a:gd name="connsiteY2" fmla="*/ 0 h 5220765"/>
              <a:gd name="connsiteX3" fmla="*/ 5997845 w 5997845"/>
              <a:gd name="connsiteY3" fmla="*/ 4182379 h 5220765"/>
              <a:gd name="connsiteX4" fmla="*/ 0 w 5997845"/>
              <a:gd name="connsiteY4" fmla="*/ 5220765 h 5220765"/>
              <a:gd name="connsiteX0" fmla="*/ 20358 w 6018203"/>
              <a:gd name="connsiteY0" fmla="*/ 5220765 h 5220765"/>
              <a:gd name="connsiteX1" fmla="*/ 160 w 6018203"/>
              <a:gd name="connsiteY1" fmla="*/ 950713 h 5220765"/>
              <a:gd name="connsiteX2" fmla="*/ 5309155 w 6018203"/>
              <a:gd name="connsiteY2" fmla="*/ 0 h 5220765"/>
              <a:gd name="connsiteX3" fmla="*/ 6018203 w 6018203"/>
              <a:gd name="connsiteY3" fmla="*/ 4182379 h 5220765"/>
              <a:gd name="connsiteX4" fmla="*/ 20358 w 6018203"/>
              <a:gd name="connsiteY4" fmla="*/ 5220765 h 5220765"/>
              <a:gd name="connsiteX0" fmla="*/ 0 w 6025199"/>
              <a:gd name="connsiteY0" fmla="*/ 5252027 h 5252027"/>
              <a:gd name="connsiteX1" fmla="*/ 7156 w 6025199"/>
              <a:gd name="connsiteY1" fmla="*/ 950713 h 5252027"/>
              <a:gd name="connsiteX2" fmla="*/ 5316151 w 6025199"/>
              <a:gd name="connsiteY2" fmla="*/ 0 h 5252027"/>
              <a:gd name="connsiteX3" fmla="*/ 6025199 w 6025199"/>
              <a:gd name="connsiteY3" fmla="*/ 4182379 h 5252027"/>
              <a:gd name="connsiteX4" fmla="*/ 0 w 6025199"/>
              <a:gd name="connsiteY4" fmla="*/ 5252027 h 5252027"/>
              <a:gd name="connsiteX0" fmla="*/ 0 w 6048645"/>
              <a:gd name="connsiteY0" fmla="*/ 5252027 h 5252027"/>
              <a:gd name="connsiteX1" fmla="*/ 7156 w 6048645"/>
              <a:gd name="connsiteY1" fmla="*/ 950713 h 5252027"/>
              <a:gd name="connsiteX2" fmla="*/ 5316151 w 6048645"/>
              <a:gd name="connsiteY2" fmla="*/ 0 h 5252027"/>
              <a:gd name="connsiteX3" fmla="*/ 6048645 w 6048645"/>
              <a:gd name="connsiteY3" fmla="*/ 4162841 h 5252027"/>
              <a:gd name="connsiteX4" fmla="*/ 0 w 6048645"/>
              <a:gd name="connsiteY4" fmla="*/ 5252027 h 5252027"/>
              <a:gd name="connsiteX0" fmla="*/ 0 w 6052552"/>
              <a:gd name="connsiteY0" fmla="*/ 5252027 h 5252027"/>
              <a:gd name="connsiteX1" fmla="*/ 7156 w 6052552"/>
              <a:gd name="connsiteY1" fmla="*/ 950713 h 5252027"/>
              <a:gd name="connsiteX2" fmla="*/ 5316151 w 6052552"/>
              <a:gd name="connsiteY2" fmla="*/ 0 h 5252027"/>
              <a:gd name="connsiteX3" fmla="*/ 6052552 w 6052552"/>
              <a:gd name="connsiteY3" fmla="*/ 4158933 h 5252027"/>
              <a:gd name="connsiteX4" fmla="*/ 0 w 6052552"/>
              <a:gd name="connsiteY4" fmla="*/ 5252027 h 5252027"/>
              <a:gd name="connsiteX0" fmla="*/ 0 w 6052552"/>
              <a:gd name="connsiteY0" fmla="*/ 5259842 h 5259842"/>
              <a:gd name="connsiteX1" fmla="*/ 7156 w 6052552"/>
              <a:gd name="connsiteY1" fmla="*/ 958528 h 5259842"/>
              <a:gd name="connsiteX2" fmla="*/ 5320059 w 6052552"/>
              <a:gd name="connsiteY2" fmla="*/ 0 h 5259842"/>
              <a:gd name="connsiteX3" fmla="*/ 6052552 w 6052552"/>
              <a:gd name="connsiteY3" fmla="*/ 4166748 h 5259842"/>
              <a:gd name="connsiteX4" fmla="*/ 0 w 6052552"/>
              <a:gd name="connsiteY4" fmla="*/ 5259842 h 5259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2552" h="5259842">
                <a:moveTo>
                  <a:pt x="0" y="5259842"/>
                </a:moveTo>
                <a:cubicBezTo>
                  <a:pt x="2385" y="3843004"/>
                  <a:pt x="4771" y="2375366"/>
                  <a:pt x="7156" y="958528"/>
                </a:cubicBezTo>
                <a:lnTo>
                  <a:pt x="5320059" y="0"/>
                </a:lnTo>
                <a:lnTo>
                  <a:pt x="6052552" y="4166748"/>
                </a:lnTo>
                <a:lnTo>
                  <a:pt x="0" y="5259842"/>
                </a:lnTo>
                <a:close/>
              </a:path>
            </a:pathLst>
          </a:custGeom>
          <a:ln>
            <a:solidFill>
              <a:schemeClr val="bg1">
                <a:lumMod val="75000"/>
              </a:schemeClr>
            </a:solidFill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53A16E5-EEB1-409A-9BF4-71F08DF7BF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720000">
            <a:off x="8526498" y="4052877"/>
            <a:ext cx="3689627" cy="64293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2600" b="1">
                <a:solidFill>
                  <a:schemeClr val="bg1"/>
                </a:solidFill>
              </a:defRPr>
            </a:lvl1pPr>
            <a:lvl2pPr marL="457200" indent="0">
              <a:buNone/>
              <a:defRPr sz="2600">
                <a:solidFill>
                  <a:schemeClr val="bg1"/>
                </a:solidFill>
              </a:defRPr>
            </a:lvl2pPr>
            <a:lvl3pPr marL="914400" indent="0">
              <a:buNone/>
              <a:defRPr sz="2600">
                <a:solidFill>
                  <a:schemeClr val="bg1"/>
                </a:solidFill>
              </a:defRPr>
            </a:lvl3pPr>
            <a:lvl4pPr marL="1371600" indent="0">
              <a:buNone/>
              <a:defRPr sz="2600">
                <a:solidFill>
                  <a:schemeClr val="bg1"/>
                </a:solidFill>
              </a:defRPr>
            </a:lvl4pPr>
            <a:lvl5pPr marL="1828800" indent="0">
              <a:buNone/>
              <a:defRPr sz="2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5880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1431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46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phic 23">
            <a:extLst>
              <a:ext uri="{FF2B5EF4-FFF2-40B4-BE49-F238E27FC236}">
                <a16:creationId xmlns:a16="http://schemas.microsoft.com/office/drawing/2014/main" id="{47C3B2E9-ECBE-41AD-AEEB-38E82FC382A0}"/>
              </a:ext>
            </a:extLst>
          </p:cNvPr>
          <p:cNvGrpSpPr/>
          <p:nvPr/>
        </p:nvGrpSpPr>
        <p:grpSpPr>
          <a:xfrm>
            <a:off x="-12700" y="-12700"/>
            <a:ext cx="12212320" cy="6882130"/>
            <a:chOff x="-12700" y="-12700"/>
            <a:chExt cx="12212320" cy="6882130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D75D72D-60C9-4FC2-B3B6-BBC407A1E87C}"/>
                </a:ext>
              </a:extLst>
            </p:cNvPr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>
                <a:gd name="connsiteX0" fmla="*/ 12700 w 6057900"/>
                <a:gd name="connsiteY0" fmla="*/ 1852320 h 2717800"/>
                <a:gd name="connsiteX1" fmla="*/ 6055360 w 6057900"/>
                <a:gd name="connsiteY1" fmla="*/ 2705760 h 2717800"/>
                <a:gd name="connsiteX2" fmla="*/ 6055360 w 6057900"/>
                <a:gd name="connsiteY2" fmla="*/ 664870 h 2717800"/>
                <a:gd name="connsiteX3" fmla="*/ 486410 w 6057900"/>
                <a:gd name="connsiteY3" fmla="*/ 33680 h 2717800"/>
                <a:gd name="connsiteX4" fmla="*/ 12700 w 6057900"/>
                <a:gd name="connsiteY4" fmla="*/ 1852320 h 271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271780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alpha val="5000"/>
                  </a:schemeClr>
                </a:gs>
                <a:gs pos="100000">
                  <a:schemeClr val="accent1">
                    <a:alpha val="40000"/>
                  </a:schemeClr>
                </a:gs>
              </a:gsLst>
              <a:lin ang="108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DDD47AF-7D6B-4DDA-844C-9F41D60507B7}"/>
                </a:ext>
              </a:extLst>
            </p:cNvPr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>
                <a:gd name="connsiteX0" fmla="*/ 1127760 w 1130300"/>
                <a:gd name="connsiteY0" fmla="*/ 12700 h 1181100"/>
                <a:gd name="connsiteX1" fmla="*/ 1127760 w 1130300"/>
                <a:gd name="connsiteY1" fmla="*/ 12700 h 1181100"/>
                <a:gd name="connsiteX2" fmla="*/ 547370 w 1130300"/>
                <a:gd name="connsiteY2" fmla="*/ 491490 h 1181100"/>
                <a:gd name="connsiteX3" fmla="*/ 12700 w 1130300"/>
                <a:gd name="connsiteY3" fmla="*/ 1169670 h 1181100"/>
                <a:gd name="connsiteX4" fmla="*/ 435610 w 1130300"/>
                <a:gd name="connsiteY4" fmla="*/ 1169670 h 1181100"/>
                <a:gd name="connsiteX5" fmla="*/ 835660 w 1130300"/>
                <a:gd name="connsiteY5" fmla="*/ 670560 h 1181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0300" h="118110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alpha val="5000"/>
                  </a:schemeClr>
                </a:gs>
              </a:gsLst>
              <a:lin ang="7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B869A0C-2A0A-4F44-91DF-7D2812AC06CB}"/>
                </a:ext>
              </a:extLst>
            </p:cNvPr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>
                <a:gd name="connsiteX0" fmla="*/ 12700 w 2692400"/>
                <a:gd name="connsiteY0" fmla="*/ 429260 h 762000"/>
                <a:gd name="connsiteX1" fmla="*/ 12700 w 2692400"/>
                <a:gd name="connsiteY1" fmla="*/ 759460 h 762000"/>
                <a:gd name="connsiteX2" fmla="*/ 2044700 w 2692400"/>
                <a:gd name="connsiteY2" fmla="*/ 334010 h 762000"/>
                <a:gd name="connsiteX3" fmla="*/ 2689860 w 2692400"/>
                <a:gd name="connsiteY3" fmla="*/ 12700 h 762000"/>
                <a:gd name="connsiteX4" fmla="*/ 2689860 w 2692400"/>
                <a:gd name="connsiteY4" fmla="*/ 12700 h 762000"/>
                <a:gd name="connsiteX5" fmla="*/ 1936750 w 2692400"/>
                <a:gd name="connsiteY5" fmla="*/ 1270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2400" h="76200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100000">
                  <a:schemeClr val="tx2">
                    <a:alpha val="2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8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63DDEEC-D329-48E8-AB64-F011639C386A}"/>
                </a:ext>
              </a:extLst>
            </p:cNvPr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>
                <a:gd name="connsiteX0" fmla="*/ 12700 w 1282700"/>
                <a:gd name="connsiteY0" fmla="*/ 1226820 h 1231900"/>
                <a:gd name="connsiteX1" fmla="*/ 613410 w 1282700"/>
                <a:gd name="connsiteY1" fmla="*/ 773430 h 1231900"/>
                <a:gd name="connsiteX2" fmla="*/ 1270000 w 1282700"/>
                <a:gd name="connsiteY2" fmla="*/ 12700 h 1231900"/>
                <a:gd name="connsiteX3" fmla="*/ 831850 w 1282700"/>
                <a:gd name="connsiteY3" fmla="*/ 12700 h 1231900"/>
                <a:gd name="connsiteX4" fmla="*/ 334010 w 1282700"/>
                <a:gd name="connsiteY4" fmla="*/ 581660 h 123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2700" h="123190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100000">
                  <a:schemeClr val="bg2">
                    <a:alpha val="20000"/>
                  </a:schemeClr>
                </a:gs>
                <a:gs pos="0">
                  <a:schemeClr val="bg2">
                    <a:alpha val="5000"/>
                  </a:schemeClr>
                </a:gs>
              </a:gsLst>
              <a:lin ang="312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7B80AAE-AECF-4ED8-AF96-F4934E33F6FD}"/>
                </a:ext>
              </a:extLst>
            </p:cNvPr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>
                <a:gd name="connsiteX0" fmla="*/ 12700 w 2349500"/>
                <a:gd name="connsiteY0" fmla="*/ 1560830 h 1943100"/>
                <a:gd name="connsiteX1" fmla="*/ 1536700 w 2349500"/>
                <a:gd name="connsiteY1" fmla="*/ 1941830 h 1943100"/>
                <a:gd name="connsiteX2" fmla="*/ 2346960 w 2349500"/>
                <a:gd name="connsiteY2" fmla="*/ 68580 h 1943100"/>
                <a:gd name="connsiteX3" fmla="*/ 1965960 w 2349500"/>
                <a:gd name="connsiteY3" fmla="*/ 12700 h 1943100"/>
                <a:gd name="connsiteX4" fmla="*/ 939800 w 2349500"/>
                <a:gd name="connsiteY4" fmla="*/ 12700 h 1943100"/>
                <a:gd name="connsiteX5" fmla="*/ 12700 w 2349500"/>
                <a:gd name="connsiteY5" fmla="*/ 1560830 h 194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49500" h="194310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chemeClr val="accent3">
                    <a:alpha val="40000"/>
                  </a:schemeClr>
                </a:gs>
                <a:gs pos="100000">
                  <a:schemeClr val="accent3">
                    <a:alpha val="5000"/>
                  </a:schemeClr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DC335455-9900-4BAE-AB3E-1CA284A4BA15}"/>
                </a:ext>
              </a:extLst>
            </p:cNvPr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>
                <a:gd name="connsiteX0" fmla="*/ 204470 w 4927600"/>
                <a:gd name="connsiteY0" fmla="*/ 13105 h 1193800"/>
                <a:gd name="connsiteX1" fmla="*/ 12700 w 4927600"/>
                <a:gd name="connsiteY1" fmla="*/ 786535 h 1193800"/>
                <a:gd name="connsiteX2" fmla="*/ 4923790 w 4927600"/>
                <a:gd name="connsiteY2" fmla="*/ 1181505 h 1193800"/>
                <a:gd name="connsiteX3" fmla="*/ 4923790 w 4927600"/>
                <a:gd name="connsiteY3" fmla="*/ 366164 h 1193800"/>
                <a:gd name="connsiteX4" fmla="*/ 204470 w 4927600"/>
                <a:gd name="connsiteY4" fmla="*/ 13105 h 119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600" h="119380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100000">
                  <a:schemeClr val="tx2">
                    <a:alpha val="40000"/>
                  </a:schemeClr>
                </a:gs>
                <a:gs pos="0">
                  <a:schemeClr val="tx2">
                    <a:alpha val="5000"/>
                  </a:schemeClr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997994A-3EFC-4653-B5D9-345ADEF9A1E8}"/>
                </a:ext>
              </a:extLst>
            </p:cNvPr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>
                <a:gd name="connsiteX0" fmla="*/ 6399530 w 6616700"/>
                <a:gd name="connsiteY0" fmla="*/ 12700 h 2476500"/>
                <a:gd name="connsiteX1" fmla="*/ 12700 w 6616700"/>
                <a:gd name="connsiteY1" fmla="*/ 1666240 h 2476500"/>
                <a:gd name="connsiteX2" fmla="*/ 12700 w 6616700"/>
                <a:gd name="connsiteY2" fmla="*/ 2472690 h 2476500"/>
                <a:gd name="connsiteX3" fmla="*/ 1996440 w 6616700"/>
                <a:gd name="connsiteY3" fmla="*/ 2472690 h 2476500"/>
                <a:gd name="connsiteX4" fmla="*/ 6606540 w 6616700"/>
                <a:gd name="connsiteY4" fmla="*/ 1192530 h 2476500"/>
                <a:gd name="connsiteX5" fmla="*/ 6399530 w 6616700"/>
                <a:gd name="connsiteY5" fmla="*/ 12700 h 247650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57391 h 2459990"/>
                <a:gd name="connsiteX5" fmla="*/ 6386830 w 6605059"/>
                <a:gd name="connsiteY5" fmla="*/ 0 h 2459990"/>
                <a:gd name="connsiteX0" fmla="*/ 6386830 w 6605059"/>
                <a:gd name="connsiteY0" fmla="*/ 0 h 2459990"/>
                <a:gd name="connsiteX1" fmla="*/ 0 w 6605059"/>
                <a:gd name="connsiteY1" fmla="*/ 1653540 h 2459990"/>
                <a:gd name="connsiteX2" fmla="*/ 0 w 6605059"/>
                <a:gd name="connsiteY2" fmla="*/ 2459990 h 2459990"/>
                <a:gd name="connsiteX3" fmla="*/ 1983740 w 6605059"/>
                <a:gd name="connsiteY3" fmla="*/ 2459990 h 2459990"/>
                <a:gd name="connsiteX4" fmla="*/ 6605059 w 6605059"/>
                <a:gd name="connsiteY4" fmla="*/ 1148976 h 2459990"/>
                <a:gd name="connsiteX5" fmla="*/ 6386830 w 6605059"/>
                <a:gd name="connsiteY5" fmla="*/ 0 h 2459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05059" h="245999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100000">
                  <a:schemeClr val="bg2">
                    <a:alpha val="40000"/>
                  </a:schemeClr>
                </a:gs>
                <a:gs pos="0">
                  <a:schemeClr val="accent5">
                    <a:alpha val="5000"/>
                  </a:schemeClr>
                </a:gs>
              </a:gsLst>
              <a:lin ang="5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2CC930F-B5EF-486A-A896-75D6B8DDAD09}"/>
                </a:ext>
              </a:extLst>
            </p:cNvPr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>
                <a:gd name="connsiteX0" fmla="*/ 5783580 w 6629400"/>
                <a:gd name="connsiteY0" fmla="*/ 12700 h 5981700"/>
                <a:gd name="connsiteX1" fmla="*/ 12700 w 6629400"/>
                <a:gd name="connsiteY1" fmla="*/ 1029970 h 5981700"/>
                <a:gd name="connsiteX2" fmla="*/ 12700 w 6629400"/>
                <a:gd name="connsiteY2" fmla="*/ 5971540 h 5981700"/>
                <a:gd name="connsiteX3" fmla="*/ 6620510 w 6629400"/>
                <a:gd name="connsiteY3" fmla="*/ 4806950 h 5981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29400" h="598170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2700000" scaled="0"/>
              <a:tileRect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91B94BC-A2EC-4D50-B423-764E53B13BE7}"/>
                </a:ext>
              </a:extLst>
            </p:cNvPr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>
                <a:gd name="connsiteX0" fmla="*/ 1123950 w 1676400"/>
                <a:gd name="connsiteY0" fmla="*/ 12700 h 1549400"/>
                <a:gd name="connsiteX1" fmla="*/ 12700 w 1676400"/>
                <a:gd name="connsiteY1" fmla="*/ 1268730 h 1549400"/>
                <a:gd name="connsiteX2" fmla="*/ 320040 w 1676400"/>
                <a:gd name="connsiteY2" fmla="*/ 1541780 h 1549400"/>
                <a:gd name="connsiteX3" fmla="*/ 1672590 w 1676400"/>
                <a:gd name="connsiteY3" fmla="*/ 12700 h 154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6400" h="154940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8684" t="-98206" r="-65455" b="7644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D578B85-2A30-4840-8B68-DDDE2A2DF6B6}"/>
                </a:ext>
              </a:extLst>
            </p:cNvPr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>
                <a:gd name="connsiteX0" fmla="*/ 12700 w 2921000"/>
                <a:gd name="connsiteY0" fmla="*/ 1031240 h 1041400"/>
                <a:gd name="connsiteX1" fmla="*/ 2912110 w 2921000"/>
                <a:gd name="connsiteY1" fmla="*/ 415290 h 1041400"/>
                <a:gd name="connsiteX2" fmla="*/ 2827020 w 2921000"/>
                <a:gd name="connsiteY2" fmla="*/ 12700 h 1041400"/>
                <a:gd name="connsiteX3" fmla="*/ 12700 w 2921000"/>
                <a:gd name="connsiteY3" fmla="*/ 610870 h 1041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104140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32063" t="15838" r="1073" b="-15838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E87D68E-7B06-4D4A-BAE3-650770DBFBE6}"/>
                </a:ext>
              </a:extLst>
            </p:cNvPr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>
                <a:gd name="connsiteX0" fmla="*/ 12700 w 1358900"/>
                <a:gd name="connsiteY0" fmla="*/ 1289050 h 1295400"/>
                <a:gd name="connsiteX1" fmla="*/ 538480 w 1358900"/>
                <a:gd name="connsiteY1" fmla="*/ 1289050 h 1295400"/>
                <a:gd name="connsiteX2" fmla="*/ 1350010 w 1358900"/>
                <a:gd name="connsiteY2" fmla="*/ 269240 h 1295400"/>
                <a:gd name="connsiteX3" fmla="*/ 1028700 w 1358900"/>
                <a:gd name="connsiteY3" fmla="*/ 12700 h 129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58900" h="129540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>
              <a:blip r:embed="rId4"/>
              <a:srcRect/>
              <a:stretch>
                <a:fillRect l="-121206" t="11183" r="13010" b="-182361"/>
              </a:stretch>
            </a:blip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0744E0D-4320-4203-ABA0-DC9D0B329E16}"/>
                </a:ext>
              </a:extLst>
            </p:cNvPr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>
                <a:gd name="connsiteX0" fmla="*/ 187961 w 4445000"/>
                <a:gd name="connsiteY0" fmla="*/ 12700 h 1765300"/>
                <a:gd name="connsiteX1" fmla="*/ 12700 w 4445000"/>
                <a:gd name="connsiteY1" fmla="*/ 859790 h 1765300"/>
                <a:gd name="connsiteX2" fmla="*/ 4434840 w 4445000"/>
                <a:gd name="connsiteY2" fmla="*/ 1753870 h 1765300"/>
                <a:gd name="connsiteX3" fmla="*/ 4434840 w 4445000"/>
                <a:gd name="connsiteY3" fmla="*/ 871220 h 176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45000" h="176530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100000">
                  <a:schemeClr val="tx1"/>
                </a:gs>
                <a:gs pos="0">
                  <a:schemeClr val="tx2"/>
                </a:gs>
              </a:gsLst>
              <a:lin ang="90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88CFBA9-D870-41CC-A059-97970304A115}"/>
                </a:ext>
              </a:extLst>
            </p:cNvPr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>
                <a:gd name="connsiteX0" fmla="*/ 5471160 w 5473700"/>
                <a:gd name="connsiteY0" fmla="*/ 1239520 h 3289300"/>
                <a:gd name="connsiteX1" fmla="*/ 513080 w 5473700"/>
                <a:gd name="connsiteY1" fmla="*/ 12700 h 3289300"/>
                <a:gd name="connsiteX2" fmla="*/ 12700 w 5473700"/>
                <a:gd name="connsiteY2" fmla="*/ 1934210 h 3289300"/>
                <a:gd name="connsiteX3" fmla="*/ 5471160 w 5473700"/>
                <a:gd name="connsiteY3" fmla="*/ 3285490 h 328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73700" h="328930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104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A242F88-3014-41DD-BA5C-BEE53C5FBC5C}"/>
                </a:ext>
              </a:extLst>
            </p:cNvPr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>
                <a:gd name="connsiteX0" fmla="*/ 12700 w 6286500"/>
                <a:gd name="connsiteY0" fmla="*/ 1008380 h 5397500"/>
                <a:gd name="connsiteX1" fmla="*/ 12700 w 6286500"/>
                <a:gd name="connsiteY1" fmla="*/ 1046480 h 5397500"/>
                <a:gd name="connsiteX2" fmla="*/ 5509260 w 6286500"/>
                <a:gd name="connsiteY2" fmla="*/ 57150 h 5397500"/>
                <a:gd name="connsiteX3" fmla="*/ 6238240 w 6286500"/>
                <a:gd name="connsiteY3" fmla="*/ 4236720 h 5397500"/>
                <a:gd name="connsiteX4" fmla="*/ 12700 w 6286500"/>
                <a:gd name="connsiteY4" fmla="*/ 5356860 h 5397500"/>
                <a:gd name="connsiteX5" fmla="*/ 12700 w 6286500"/>
                <a:gd name="connsiteY5" fmla="*/ 5394960 h 5397500"/>
                <a:gd name="connsiteX6" fmla="*/ 6263640 w 6286500"/>
                <a:gd name="connsiteY6" fmla="*/ 4271010 h 5397500"/>
                <a:gd name="connsiteX7" fmla="*/ 6282690 w 6286500"/>
                <a:gd name="connsiteY7" fmla="*/ 4267200 h 5397500"/>
                <a:gd name="connsiteX8" fmla="*/ 5541010 w 6286500"/>
                <a:gd name="connsiteY8" fmla="*/ 12700 h 539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86500" h="539750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253D3E1-4DA1-48D6-AC1F-7C97914E3B63}"/>
                </a:ext>
              </a:extLst>
            </p:cNvPr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>
                <a:gd name="connsiteX0" fmla="*/ 1355090 w 1727200"/>
                <a:gd name="connsiteY0" fmla="*/ 1706880 h 1714500"/>
                <a:gd name="connsiteX1" fmla="*/ 1719580 w 1727200"/>
                <a:gd name="connsiteY1" fmla="*/ 12700 h 1714500"/>
                <a:gd name="connsiteX2" fmla="*/ 314960 w 1727200"/>
                <a:gd name="connsiteY2" fmla="*/ 12700 h 1714500"/>
                <a:gd name="connsiteX3" fmla="*/ 12700 w 1727200"/>
                <a:gd name="connsiteY3" fmla="*/ 1413510 h 171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27200" h="171450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6"/>
                </a:gs>
              </a:gsLst>
              <a:lin ang="5940000" scaled="0"/>
            </a:gra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14E79CE3-6B36-4090-99A1-F1D0E79B42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 rot="720000">
            <a:off x="8126323" y="5127866"/>
            <a:ext cx="3963590" cy="858767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</a:t>
            </a:r>
          </a:p>
        </p:txBody>
      </p:sp>
      <p:sp>
        <p:nvSpPr>
          <p:cNvPr id="42" name="Picture Placeholder 26">
            <a:extLst>
              <a:ext uri="{FF2B5EF4-FFF2-40B4-BE49-F238E27FC236}">
                <a16:creationId xmlns:a16="http://schemas.microsoft.com/office/drawing/2014/main" id="{C109A47C-99A8-42F1-AF6B-F5CB08E6BC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" y="1115082"/>
            <a:ext cx="6230657" cy="5314602"/>
          </a:xfrm>
          <a:custGeom>
            <a:avLst/>
            <a:gdLst>
              <a:gd name="connsiteX0" fmla="*/ 0 w 5738813"/>
              <a:gd name="connsiteY0" fmla="*/ 5403850 h 5403850"/>
              <a:gd name="connsiteX1" fmla="*/ 1350963 w 5738813"/>
              <a:gd name="connsiteY1" fmla="*/ 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38813"/>
              <a:gd name="connsiteY0" fmla="*/ 5403850 h 5403850"/>
              <a:gd name="connsiteX1" fmla="*/ 11560 w 5738813"/>
              <a:gd name="connsiteY1" fmla="*/ 6440 h 5403850"/>
              <a:gd name="connsiteX2" fmla="*/ 4387851 w 5738813"/>
              <a:gd name="connsiteY2" fmla="*/ 0 h 5403850"/>
              <a:gd name="connsiteX3" fmla="*/ 5738813 w 5738813"/>
              <a:gd name="connsiteY3" fmla="*/ 5403850 h 5403850"/>
              <a:gd name="connsiteX4" fmla="*/ 0 w 5738813"/>
              <a:gd name="connsiteY4" fmla="*/ 5403850 h 5403850"/>
              <a:gd name="connsiteX0" fmla="*/ 0 w 5746572"/>
              <a:gd name="connsiteY0" fmla="*/ 5397410 h 5397410"/>
              <a:gd name="connsiteX1" fmla="*/ 11560 w 5746572"/>
              <a:gd name="connsiteY1" fmla="*/ 0 h 5397410"/>
              <a:gd name="connsiteX2" fmla="*/ 5746572 w 5746572"/>
              <a:gd name="connsiteY2" fmla="*/ 6439 h 5397410"/>
              <a:gd name="connsiteX3" fmla="*/ 5738813 w 5746572"/>
              <a:gd name="connsiteY3" fmla="*/ 5397410 h 5397410"/>
              <a:gd name="connsiteX4" fmla="*/ 0 w 5746572"/>
              <a:gd name="connsiteY4" fmla="*/ 5397410 h 5397410"/>
              <a:gd name="connsiteX0" fmla="*/ 0 w 6092996"/>
              <a:gd name="connsiteY0" fmla="*/ 5397410 h 5397410"/>
              <a:gd name="connsiteX1" fmla="*/ 11560 w 6092996"/>
              <a:gd name="connsiteY1" fmla="*/ 0 h 5397410"/>
              <a:gd name="connsiteX2" fmla="*/ 5746572 w 6092996"/>
              <a:gd name="connsiteY2" fmla="*/ 6439 h 5397410"/>
              <a:gd name="connsiteX3" fmla="*/ 6092982 w 6092996"/>
              <a:gd name="connsiteY3" fmla="*/ 4940210 h 5397410"/>
              <a:gd name="connsiteX4" fmla="*/ 0 w 6092996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397410 h 5397410"/>
              <a:gd name="connsiteX1" fmla="*/ 11560 w 6092982"/>
              <a:gd name="connsiteY1" fmla="*/ 0 h 5397410"/>
              <a:gd name="connsiteX2" fmla="*/ 5746572 w 6092982"/>
              <a:gd name="connsiteY2" fmla="*/ 6439 h 5397410"/>
              <a:gd name="connsiteX3" fmla="*/ 6092982 w 6092982"/>
              <a:gd name="connsiteY3" fmla="*/ 4940210 h 5397410"/>
              <a:gd name="connsiteX4" fmla="*/ 0 w 6092982"/>
              <a:gd name="connsiteY4" fmla="*/ 5397410 h 5397410"/>
              <a:gd name="connsiteX0" fmla="*/ 0 w 6092982"/>
              <a:gd name="connsiteY0" fmla="*/ 5408602 h 5408602"/>
              <a:gd name="connsiteX1" fmla="*/ 11560 w 6092982"/>
              <a:gd name="connsiteY1" fmla="*/ 0 h 5408602"/>
              <a:gd name="connsiteX2" fmla="*/ 5746572 w 6092982"/>
              <a:gd name="connsiteY2" fmla="*/ 6439 h 5408602"/>
              <a:gd name="connsiteX3" fmla="*/ 6092982 w 6092982"/>
              <a:gd name="connsiteY3" fmla="*/ 4940210 h 5408602"/>
              <a:gd name="connsiteX4" fmla="*/ 0 w 6092982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46572 w 6065273"/>
              <a:gd name="connsiteY2" fmla="*/ 6439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12034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0 w 6065273"/>
              <a:gd name="connsiteY0" fmla="*/ 5408602 h 5408602"/>
              <a:gd name="connsiteX1" fmla="*/ 11560 w 6065273"/>
              <a:gd name="connsiteY1" fmla="*/ 0 h 5408602"/>
              <a:gd name="connsiteX2" fmla="*/ 5724405 w 6065273"/>
              <a:gd name="connsiteY2" fmla="*/ 841 h 5408602"/>
              <a:gd name="connsiteX3" fmla="*/ 6065273 w 6065273"/>
              <a:gd name="connsiteY3" fmla="*/ 4979386 h 5408602"/>
              <a:gd name="connsiteX4" fmla="*/ 0 w 6065273"/>
              <a:gd name="connsiteY4" fmla="*/ 5408602 h 5408602"/>
              <a:gd name="connsiteX0" fmla="*/ 693 w 6065966"/>
              <a:gd name="connsiteY0" fmla="*/ 5408602 h 5408602"/>
              <a:gd name="connsiteX1" fmla="*/ 1170 w 6065966"/>
              <a:gd name="connsiteY1" fmla="*/ 0 h 5408602"/>
              <a:gd name="connsiteX2" fmla="*/ 5725098 w 6065966"/>
              <a:gd name="connsiteY2" fmla="*/ 841 h 5408602"/>
              <a:gd name="connsiteX3" fmla="*/ 6065966 w 6065966"/>
              <a:gd name="connsiteY3" fmla="*/ 4979386 h 5408602"/>
              <a:gd name="connsiteX4" fmla="*/ 693 w 60659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725098 w 6218366"/>
              <a:gd name="connsiteY2" fmla="*/ 841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408602 h 5408602"/>
              <a:gd name="connsiteX1" fmla="*/ 1170 w 6218366"/>
              <a:gd name="connsiteY1" fmla="*/ 0 h 5408602"/>
              <a:gd name="connsiteX2" fmla="*/ 5496498 w 6218366"/>
              <a:gd name="connsiteY2" fmla="*/ 39317 h 5408602"/>
              <a:gd name="connsiteX3" fmla="*/ 6218366 w 6218366"/>
              <a:gd name="connsiteY3" fmla="*/ 4235528 h 5408602"/>
              <a:gd name="connsiteX4" fmla="*/ 693 w 6218366"/>
              <a:gd name="connsiteY4" fmla="*/ 5408602 h 5408602"/>
              <a:gd name="connsiteX0" fmla="*/ 693 w 6218366"/>
              <a:gd name="connsiteY0" fmla="*/ 5369285 h 5369285"/>
              <a:gd name="connsiteX1" fmla="*/ 1170 w 6218366"/>
              <a:gd name="connsiteY1" fmla="*/ 1012345 h 5369285"/>
              <a:gd name="connsiteX2" fmla="*/ 5496498 w 6218366"/>
              <a:gd name="connsiteY2" fmla="*/ 0 h 5369285"/>
              <a:gd name="connsiteX3" fmla="*/ 6218366 w 6218366"/>
              <a:gd name="connsiteY3" fmla="*/ 4196211 h 5369285"/>
              <a:gd name="connsiteX4" fmla="*/ 693 w 6218366"/>
              <a:gd name="connsiteY4" fmla="*/ 5369285 h 5369285"/>
              <a:gd name="connsiteX0" fmla="*/ 693 w 6225320"/>
              <a:gd name="connsiteY0" fmla="*/ 5369285 h 5369285"/>
              <a:gd name="connsiteX1" fmla="*/ 1170 w 6225320"/>
              <a:gd name="connsiteY1" fmla="*/ 1012345 h 5369285"/>
              <a:gd name="connsiteX2" fmla="*/ 5496498 w 6225320"/>
              <a:gd name="connsiteY2" fmla="*/ 0 h 5369285"/>
              <a:gd name="connsiteX3" fmla="*/ 6225320 w 6225320"/>
              <a:gd name="connsiteY3" fmla="*/ 4224299 h 5369285"/>
              <a:gd name="connsiteX4" fmla="*/ 693 w 6225320"/>
              <a:gd name="connsiteY4" fmla="*/ 5369285 h 5369285"/>
              <a:gd name="connsiteX0" fmla="*/ 3850 w 6225001"/>
              <a:gd name="connsiteY0" fmla="*/ 5358752 h 5358752"/>
              <a:gd name="connsiteX1" fmla="*/ 851 w 6225001"/>
              <a:gd name="connsiteY1" fmla="*/ 1012345 h 5358752"/>
              <a:gd name="connsiteX2" fmla="*/ 5496179 w 6225001"/>
              <a:gd name="connsiteY2" fmla="*/ 0 h 5358752"/>
              <a:gd name="connsiteX3" fmla="*/ 6225001 w 6225001"/>
              <a:gd name="connsiteY3" fmla="*/ 4224299 h 5358752"/>
              <a:gd name="connsiteX4" fmla="*/ 3850 w 6225001"/>
              <a:gd name="connsiteY4" fmla="*/ 5358752 h 5358752"/>
              <a:gd name="connsiteX0" fmla="*/ 3850 w 6230428"/>
              <a:gd name="connsiteY0" fmla="*/ 5358752 h 5358752"/>
              <a:gd name="connsiteX1" fmla="*/ 851 w 6230428"/>
              <a:gd name="connsiteY1" fmla="*/ 1012345 h 5358752"/>
              <a:gd name="connsiteX2" fmla="*/ 5496179 w 6230428"/>
              <a:gd name="connsiteY2" fmla="*/ 0 h 5358752"/>
              <a:gd name="connsiteX3" fmla="*/ 6230428 w 6230428"/>
              <a:gd name="connsiteY3" fmla="*/ 4229780 h 5358752"/>
              <a:gd name="connsiteX4" fmla="*/ 3850 w 6230428"/>
              <a:gd name="connsiteY4" fmla="*/ 5358752 h 5358752"/>
              <a:gd name="connsiteX0" fmla="*/ 3850 w 6230428"/>
              <a:gd name="connsiteY0" fmla="*/ 5361493 h 5361493"/>
              <a:gd name="connsiteX1" fmla="*/ 851 w 6230428"/>
              <a:gd name="connsiteY1" fmla="*/ 1015086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1493 h 5361493"/>
              <a:gd name="connsiteX1" fmla="*/ 851 w 6230428"/>
              <a:gd name="connsiteY1" fmla="*/ 1009607 h 5361493"/>
              <a:gd name="connsiteX2" fmla="*/ 5501605 w 6230428"/>
              <a:gd name="connsiteY2" fmla="*/ 0 h 5361493"/>
              <a:gd name="connsiteX3" fmla="*/ 6230428 w 6230428"/>
              <a:gd name="connsiteY3" fmla="*/ 4232521 h 5361493"/>
              <a:gd name="connsiteX4" fmla="*/ 3850 w 6230428"/>
              <a:gd name="connsiteY4" fmla="*/ 5361493 h 5361493"/>
              <a:gd name="connsiteX0" fmla="*/ 3850 w 6230428"/>
              <a:gd name="connsiteY0" fmla="*/ 5364233 h 5364233"/>
              <a:gd name="connsiteX1" fmla="*/ 851 w 6230428"/>
              <a:gd name="connsiteY1" fmla="*/ 1009607 h 5364233"/>
              <a:gd name="connsiteX2" fmla="*/ 5501605 w 6230428"/>
              <a:gd name="connsiteY2" fmla="*/ 0 h 5364233"/>
              <a:gd name="connsiteX3" fmla="*/ 6230428 w 6230428"/>
              <a:gd name="connsiteY3" fmla="*/ 4232521 h 5364233"/>
              <a:gd name="connsiteX4" fmla="*/ 3850 w 6230428"/>
              <a:gd name="connsiteY4" fmla="*/ 5364233 h 5364233"/>
              <a:gd name="connsiteX0" fmla="*/ 1366 w 6230657"/>
              <a:gd name="connsiteY0" fmla="*/ 5366973 h 5366973"/>
              <a:gd name="connsiteX1" fmla="*/ 1080 w 6230657"/>
              <a:gd name="connsiteY1" fmla="*/ 1009607 h 5366973"/>
              <a:gd name="connsiteX2" fmla="*/ 5501834 w 6230657"/>
              <a:gd name="connsiteY2" fmla="*/ 0 h 5366973"/>
              <a:gd name="connsiteX3" fmla="*/ 6230657 w 6230657"/>
              <a:gd name="connsiteY3" fmla="*/ 4232521 h 5366973"/>
              <a:gd name="connsiteX4" fmla="*/ 1366 w 6230657"/>
              <a:gd name="connsiteY4" fmla="*/ 5366973 h 5366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30657" h="5366973">
                <a:moveTo>
                  <a:pt x="1366" y="5366973"/>
                </a:moveTo>
                <a:cubicBezTo>
                  <a:pt x="5219" y="3567836"/>
                  <a:pt x="-2773" y="2808744"/>
                  <a:pt x="1080" y="1009607"/>
                </a:cubicBezTo>
                <a:lnTo>
                  <a:pt x="5501834" y="0"/>
                </a:lnTo>
                <a:lnTo>
                  <a:pt x="6230657" y="4232521"/>
                </a:lnTo>
                <a:lnTo>
                  <a:pt x="1366" y="5366973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92DD61-4420-4806-AA96-2BCD8FCA8C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 rot="840000">
            <a:off x="7262451" y="2726139"/>
            <a:ext cx="4851352" cy="1827069"/>
          </a:xfrm>
        </p:spPr>
        <p:txBody>
          <a:bodyPr anchor="ctr" anchorCtr="0">
            <a:normAutofit/>
          </a:bodyPr>
          <a:lstStyle>
            <a:lvl1pPr algn="l">
              <a:defRPr sz="55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1A16A82-6F5C-4DAC-A624-CA3711A1B0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720000">
            <a:off x="9571721" y="580664"/>
            <a:ext cx="1391775" cy="858837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MONTH</a:t>
            </a:r>
            <a:br>
              <a:rPr lang="en-US" noProof="0"/>
            </a:br>
            <a:r>
              <a:rPr lang="en-US" noProof="0"/>
              <a:t>20XX</a:t>
            </a:r>
          </a:p>
        </p:txBody>
      </p:sp>
    </p:spTree>
    <p:extLst>
      <p:ext uri="{BB962C8B-B14F-4D97-AF65-F5344CB8AC3E}">
        <p14:creationId xmlns:p14="http://schemas.microsoft.com/office/powerpoint/2010/main" val="624917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916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040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7817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6156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65524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6394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15710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c 16">
            <a:extLst>
              <a:ext uri="{FF2B5EF4-FFF2-40B4-BE49-F238E27FC236}">
                <a16:creationId xmlns:a16="http://schemas.microsoft.com/office/drawing/2014/main" id="{AD638337-297E-49B3-AE0F-B36EC9D01661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A8DCE5-120B-4D39-B899-95EBEC388DEA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3F4B5D3-A813-434A-B7AA-8FEE19B9CF16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BA5C-859C-4C16-8ECF-9FCA37E77D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48030" y="2442380"/>
            <a:ext cx="3913632" cy="804672"/>
          </a:xfrm>
          <a:gradFill>
            <a:gsLst>
              <a:gs pos="0">
                <a:schemeClr val="tx2"/>
              </a:gs>
              <a:gs pos="100000">
                <a:schemeClr val="tx1"/>
              </a:gs>
            </a:gsLst>
            <a:lin ang="10800000" scaled="1"/>
          </a:gradFill>
        </p:spPr>
        <p:txBody>
          <a:bodyPr lIns="144000" tIns="72000" bIns="72000" anchor="ctr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F8466-F90A-4774-B172-0061F1A79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76C28-113A-459C-BD12-125E112B1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1ADD0-1305-43DD-A03D-2FE3B5D0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Graphic 23">
            <a:extLst>
              <a:ext uri="{FF2B5EF4-FFF2-40B4-BE49-F238E27FC236}">
                <a16:creationId xmlns:a16="http://schemas.microsoft.com/office/drawing/2014/main" id="{74E08599-4D6A-4CDA-9228-3DBD31E1E64D}"/>
              </a:ext>
            </a:extLst>
          </p:cNvPr>
          <p:cNvSpPr/>
          <p:nvPr userDrawn="1"/>
        </p:nvSpPr>
        <p:spPr>
          <a:xfrm>
            <a:off x="-24517" y="970945"/>
            <a:ext cx="4593600" cy="1238400"/>
          </a:xfrm>
          <a:custGeom>
            <a:avLst/>
            <a:gdLst>
              <a:gd name="connsiteX0" fmla="*/ 3451384 w 3457575"/>
              <a:gd name="connsiteY0" fmla="*/ 842439 h 942975"/>
              <a:gd name="connsiteX1" fmla="*/ 3367564 w 3457575"/>
              <a:gd name="connsiteY1" fmla="*/ 44244 h 942975"/>
              <a:gd name="connsiteX2" fmla="*/ 7144 w 3457575"/>
              <a:gd name="connsiteY2" fmla="*/ 129969 h 942975"/>
              <a:gd name="connsiteX3" fmla="*/ 7144 w 3457575"/>
              <a:gd name="connsiteY3" fmla="*/ 936736 h 942975"/>
              <a:gd name="connsiteX4" fmla="*/ 3451384 w 3457575"/>
              <a:gd name="connsiteY4" fmla="*/ 842439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7575" h="942975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10000"/>
                </a:schemeClr>
              </a:gs>
              <a:gs pos="88000">
                <a:schemeClr val="accent2">
                  <a:alpha val="50000"/>
                </a:schemeClr>
              </a:gs>
            </a:gsLst>
            <a:lin ang="1080000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1" name="Graphic 6">
            <a:extLst>
              <a:ext uri="{FF2B5EF4-FFF2-40B4-BE49-F238E27FC236}">
                <a16:creationId xmlns:a16="http://schemas.microsoft.com/office/drawing/2014/main" id="{548D0821-4E36-47CF-A7AC-8FB339F5F24A}"/>
              </a:ext>
            </a:extLst>
          </p:cNvPr>
          <p:cNvSpPr/>
          <p:nvPr userDrawn="1"/>
        </p:nvSpPr>
        <p:spPr>
          <a:xfrm>
            <a:off x="-26126" y="587196"/>
            <a:ext cx="4885313" cy="1632656"/>
          </a:xfrm>
          <a:custGeom>
            <a:avLst/>
            <a:gdLst>
              <a:gd name="connsiteX0" fmla="*/ 12607 w 4885312"/>
              <a:gd name="connsiteY0" fmla="*/ 1627544 h 1632656"/>
              <a:gd name="connsiteX1" fmla="*/ 4876404 w 4885312"/>
              <a:gd name="connsiteY1" fmla="*/ 1073201 h 1632656"/>
              <a:gd name="connsiteX2" fmla="*/ 4765029 w 4885312"/>
              <a:gd name="connsiteY2" fmla="*/ 12607 h 1632656"/>
              <a:gd name="connsiteX3" fmla="*/ 12607 w 4885312"/>
              <a:gd name="connsiteY3" fmla="*/ 554294 h 1632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85312" h="1632656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 flip="none" rotWithShape="1">
            <a:gsLst>
              <a:gs pos="9000">
                <a:schemeClr val="accent1"/>
              </a:gs>
              <a:gs pos="100000">
                <a:schemeClr val="accent2"/>
              </a:gs>
            </a:gsLst>
            <a:lin ang="360000" scaled="0"/>
            <a:tileRect/>
          </a:gradFill>
          <a:ln w="126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708432B-D626-47BC-8C1E-E5F2ADCDCE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360000">
            <a:off x="846111" y="974881"/>
            <a:ext cx="3933620" cy="734415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Text Layout 1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8041375-FFF3-48A5-8985-52AD4D496A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8990" y="3392622"/>
            <a:ext cx="3913188" cy="2249488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2"/>
              </a:buClr>
              <a:defRPr sz="1600" b="0">
                <a:latin typeface="+mn-lt"/>
              </a:defRPr>
            </a:lvl1pPr>
            <a:lvl2pPr marL="457200" indent="0">
              <a:buNone/>
              <a:defRPr sz="1600">
                <a:latin typeface="Franklin Gothic Book" panose="020B0503020102020204" pitchFamily="34" charset="0"/>
              </a:defRPr>
            </a:lvl2pPr>
            <a:lvl3pPr>
              <a:defRPr sz="1600">
                <a:latin typeface="Franklin Gothic Book" panose="020B0503020102020204" pitchFamily="34" charset="0"/>
              </a:defRPr>
            </a:lvl3pPr>
            <a:lvl4pPr>
              <a:defRPr sz="1600">
                <a:latin typeface="Franklin Gothic Book" panose="020B0503020102020204" pitchFamily="34" charset="0"/>
              </a:defRPr>
            </a:lvl4pPr>
            <a:lvl5pPr>
              <a:defRPr sz="1600"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grpSp>
        <p:nvGrpSpPr>
          <p:cNvPr id="19" name="Graphic 17">
            <a:extLst>
              <a:ext uri="{FF2B5EF4-FFF2-40B4-BE49-F238E27FC236}">
                <a16:creationId xmlns:a16="http://schemas.microsoft.com/office/drawing/2014/main" id="{1CF7F5A7-666B-4C97-8F1C-0930361F612E}"/>
              </a:ext>
            </a:extLst>
          </p:cNvPr>
          <p:cNvGrpSpPr/>
          <p:nvPr/>
        </p:nvGrpSpPr>
        <p:grpSpPr>
          <a:xfrm>
            <a:off x="5530724" y="0"/>
            <a:ext cx="6340653" cy="6429600"/>
            <a:chOff x="5530724" y="0"/>
            <a:chExt cx="6340653" cy="64296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7BC95EC-0C9A-48BD-BC1E-AF1C1DA9C02C}"/>
                </a:ext>
              </a:extLst>
            </p:cNvPr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>
                <a:gd name="connsiteX0" fmla="*/ 1132162 w 2287209"/>
                <a:gd name="connsiteY0" fmla="*/ 5560454 h 5565543"/>
                <a:gd name="connsiteX1" fmla="*/ 2283391 w 2287209"/>
                <a:gd name="connsiteY1" fmla="*/ 12700 h 5565543"/>
                <a:gd name="connsiteX2" fmla="*/ 552736 w 2287209"/>
                <a:gd name="connsiteY2" fmla="*/ 12700 h 5565543"/>
                <a:gd name="connsiteX3" fmla="*/ 12700 w 2287209"/>
                <a:gd name="connsiteY3" fmla="*/ 5359688 h 5565543"/>
                <a:gd name="connsiteX4" fmla="*/ 1132162 w 2287209"/>
                <a:gd name="connsiteY4" fmla="*/ 5560454 h 5565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7209" h="5565543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 flip="none" rotWithShape="1">
              <a:gsLst>
                <a:gs pos="3000">
                  <a:schemeClr val="accent5">
                    <a:alpha val="6000"/>
                  </a:schemeClr>
                </a:gs>
                <a:gs pos="100000">
                  <a:schemeClr val="accent5">
                    <a:alpha val="50000"/>
                  </a:schemeClr>
                </a:gs>
              </a:gsLst>
              <a:lin ang="5880000" scaled="0"/>
              <a:tileRect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5F80F8-FA23-4496-B401-E10D70AC21A8}"/>
                </a:ext>
              </a:extLst>
            </p:cNvPr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>
                <a:gd name="connsiteX0" fmla="*/ 5080140 w 6340653"/>
                <a:gd name="connsiteY0" fmla="*/ 6446112 h 6455013"/>
                <a:gd name="connsiteX1" fmla="*/ 6334294 w 6340653"/>
                <a:gd name="connsiteY1" fmla="*/ 545112 h 6455013"/>
                <a:gd name="connsiteX2" fmla="*/ 3831070 w 6340653"/>
                <a:gd name="connsiteY2" fmla="*/ 12700 h 6455013"/>
                <a:gd name="connsiteX3" fmla="*/ 1151222 w 6340653"/>
                <a:gd name="connsiteY3" fmla="*/ 12700 h 6455013"/>
                <a:gd name="connsiteX4" fmla="*/ 12700 w 6340653"/>
                <a:gd name="connsiteY4" fmla="*/ 5369854 h 6455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40653" h="6455013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3000">
                  <a:schemeClr val="accent5"/>
                </a:gs>
                <a:gs pos="100000">
                  <a:schemeClr val="bg2"/>
                </a:gs>
              </a:gsLst>
              <a:lin ang="0" scaled="1"/>
            </a:gra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5F2E539-DDA4-47DC-A929-17C7DB4D8C88}"/>
                </a:ext>
              </a:extLst>
            </p:cNvPr>
            <p:cNvSpPr/>
            <p:nvPr/>
          </p:nvSpPr>
          <p:spPr>
            <a:xfrm>
              <a:off x="5830609" y="-12700"/>
              <a:ext cx="5756144" cy="6150052"/>
            </a:xfrm>
            <a:custGeom>
              <a:avLst/>
              <a:gdLst>
                <a:gd name="connsiteX0" fmla="*/ 5715476 w 5756143"/>
                <a:gd name="connsiteY0" fmla="*/ 764938 h 6150052"/>
                <a:gd name="connsiteX1" fmla="*/ 4579496 w 5756143"/>
                <a:gd name="connsiteY1" fmla="*/ 6113197 h 6150052"/>
                <a:gd name="connsiteX2" fmla="*/ 43196 w 5756143"/>
                <a:gd name="connsiteY2" fmla="*/ 5150027 h 6150052"/>
                <a:gd name="connsiteX3" fmla="*/ 1134704 w 5756143"/>
                <a:gd name="connsiteY3" fmla="*/ 12700 h 6150052"/>
                <a:gd name="connsiteX4" fmla="*/ 1109290 w 5756143"/>
                <a:gd name="connsiteY4" fmla="*/ 12700 h 6150052"/>
                <a:gd name="connsiteX5" fmla="*/ 12700 w 5756143"/>
                <a:gd name="connsiteY5" fmla="*/ 5169087 h 6150052"/>
                <a:gd name="connsiteX6" fmla="*/ 4598556 w 5756143"/>
                <a:gd name="connsiteY6" fmla="*/ 6143693 h 6150052"/>
                <a:gd name="connsiteX7" fmla="*/ 5743431 w 5756143"/>
                <a:gd name="connsiteY7" fmla="*/ 757314 h 6150052"/>
                <a:gd name="connsiteX8" fmla="*/ 5745972 w 5756143"/>
                <a:gd name="connsiteY8" fmla="*/ 744607 h 6150052"/>
                <a:gd name="connsiteX9" fmla="*/ 2299910 w 5756143"/>
                <a:gd name="connsiteY9" fmla="*/ 12700 h 6150052"/>
                <a:gd name="connsiteX10" fmla="*/ 2177925 w 5756143"/>
                <a:gd name="connsiteY10" fmla="*/ 12700 h 6150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56143" h="6150052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bg1"/>
            </a:solidFill>
            <a:ln w="1269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6641E2E-882B-485E-AD7C-2BC054BEA5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rot="720000">
            <a:off x="6384187" y="209524"/>
            <a:ext cx="4647699" cy="5472101"/>
          </a:xfrm>
          <a:custGeom>
            <a:avLst/>
            <a:gdLst>
              <a:gd name="connsiteX0" fmla="*/ 0 w 4643879"/>
              <a:gd name="connsiteY0" fmla="*/ 5462044 h 5462044"/>
              <a:gd name="connsiteX1" fmla="*/ 1160970 w 4643879"/>
              <a:gd name="connsiteY1" fmla="*/ 0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4643879 w 4643879"/>
              <a:gd name="connsiteY2" fmla="*/ 0 h 5462044"/>
              <a:gd name="connsiteX3" fmla="*/ 3482909 w 4643879"/>
              <a:gd name="connsiteY3" fmla="*/ 5462044 h 5462044"/>
              <a:gd name="connsiteX4" fmla="*/ 0 w 4643879"/>
              <a:gd name="connsiteY4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6146 w 4643879"/>
              <a:gd name="connsiteY2" fmla="*/ 8068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11990 w 4643879"/>
              <a:gd name="connsiteY1" fmla="*/ 13839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3482909 w 4643879"/>
              <a:gd name="connsiteY4" fmla="*/ 5462044 h 5462044"/>
              <a:gd name="connsiteX5" fmla="*/ 0 w 4643879"/>
              <a:gd name="connsiteY5" fmla="*/ 5462044 h 5462044"/>
              <a:gd name="connsiteX0" fmla="*/ 0 w 4643879"/>
              <a:gd name="connsiteY0" fmla="*/ 5462044 h 5462044"/>
              <a:gd name="connsiteX1" fmla="*/ 5006 w 4643879"/>
              <a:gd name="connsiteY1" fmla="*/ 210263 h 5462044"/>
              <a:gd name="connsiteX2" fmla="*/ 1029484 w 4643879"/>
              <a:gd name="connsiteY2" fmla="*/ 2927 h 5462044"/>
              <a:gd name="connsiteX3" fmla="*/ 4643879 w 4643879"/>
              <a:gd name="connsiteY3" fmla="*/ 0 h 5462044"/>
              <a:gd name="connsiteX4" fmla="*/ 4634592 w 4643879"/>
              <a:gd name="connsiteY4" fmla="*/ 5460922 h 5462044"/>
              <a:gd name="connsiteX5" fmla="*/ 0 w 4643879"/>
              <a:gd name="connsiteY5" fmla="*/ 5462044 h 546204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67184 h 5467184"/>
              <a:gd name="connsiteX1" fmla="*/ 8345 w 4647218"/>
              <a:gd name="connsiteY1" fmla="*/ 210263 h 5467184"/>
              <a:gd name="connsiteX2" fmla="*/ 1032823 w 4647218"/>
              <a:gd name="connsiteY2" fmla="*/ 2927 h 5467184"/>
              <a:gd name="connsiteX3" fmla="*/ 4647218 w 4647218"/>
              <a:gd name="connsiteY3" fmla="*/ 0 h 5467184"/>
              <a:gd name="connsiteX4" fmla="*/ 4637931 w 4647218"/>
              <a:gd name="connsiteY4" fmla="*/ 5460922 h 5467184"/>
              <a:gd name="connsiteX5" fmla="*/ 0 w 4647218"/>
              <a:gd name="connsiteY5" fmla="*/ 5467184 h 5467184"/>
              <a:gd name="connsiteX0" fmla="*/ 0 w 4647218"/>
              <a:gd name="connsiteY0" fmla="*/ 5472101 h 5472101"/>
              <a:gd name="connsiteX1" fmla="*/ 8345 w 4647218"/>
              <a:gd name="connsiteY1" fmla="*/ 21518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0 w 4647218"/>
              <a:gd name="connsiteY0" fmla="*/ 5472101 h 5472101"/>
              <a:gd name="connsiteX1" fmla="*/ 5908 w 4647218"/>
              <a:gd name="connsiteY1" fmla="*/ 224560 h 5472101"/>
              <a:gd name="connsiteX2" fmla="*/ 1048878 w 4647218"/>
              <a:gd name="connsiteY2" fmla="*/ 0 h 5472101"/>
              <a:gd name="connsiteX3" fmla="*/ 4647218 w 4647218"/>
              <a:gd name="connsiteY3" fmla="*/ 4917 h 5472101"/>
              <a:gd name="connsiteX4" fmla="*/ 4637931 w 4647218"/>
              <a:gd name="connsiteY4" fmla="*/ 5465839 h 5472101"/>
              <a:gd name="connsiteX5" fmla="*/ 0 w 4647218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38412 w 4647699"/>
              <a:gd name="connsiteY4" fmla="*/ 5465839 h 5472101"/>
              <a:gd name="connsiteX5" fmla="*/ 481 w 4647699"/>
              <a:gd name="connsiteY5" fmla="*/ 5472101 h 5472101"/>
              <a:gd name="connsiteX0" fmla="*/ 481 w 4647699"/>
              <a:gd name="connsiteY0" fmla="*/ 5472101 h 5472101"/>
              <a:gd name="connsiteX1" fmla="*/ 1250 w 4647699"/>
              <a:gd name="connsiteY1" fmla="*/ 221221 h 5472101"/>
              <a:gd name="connsiteX2" fmla="*/ 1049359 w 4647699"/>
              <a:gd name="connsiteY2" fmla="*/ 0 h 5472101"/>
              <a:gd name="connsiteX3" fmla="*/ 4647699 w 4647699"/>
              <a:gd name="connsiteY3" fmla="*/ 4917 h 5472101"/>
              <a:gd name="connsiteX4" fmla="*/ 4643537 w 4647699"/>
              <a:gd name="connsiteY4" fmla="*/ 5464749 h 5472101"/>
              <a:gd name="connsiteX5" fmla="*/ 481 w 4647699"/>
              <a:gd name="connsiteY5" fmla="*/ 5472101 h 547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7699" h="5472101">
                <a:moveTo>
                  <a:pt x="481" y="5472101"/>
                </a:moveTo>
                <a:cubicBezTo>
                  <a:pt x="4478" y="3656033"/>
                  <a:pt x="-2747" y="2037289"/>
                  <a:pt x="1250" y="221221"/>
                </a:cubicBezTo>
                <a:lnTo>
                  <a:pt x="1049359" y="0"/>
                </a:lnTo>
                <a:lnTo>
                  <a:pt x="4647699" y="4917"/>
                </a:lnTo>
                <a:cubicBezTo>
                  <a:pt x="4644603" y="1825224"/>
                  <a:pt x="4646633" y="3644442"/>
                  <a:pt x="4643537" y="5464749"/>
                </a:cubicBezTo>
                <a:lnTo>
                  <a:pt x="481" y="5472101"/>
                </a:lnTo>
                <a:close/>
              </a:path>
            </a:pathLst>
          </a:custGeom>
          <a:ln>
            <a:noFill/>
          </a:ln>
        </p:spPr>
        <p:txBody>
          <a:bodyPr anchor="ctr" anchorCtr="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8006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aphic 16">
            <a:extLst>
              <a:ext uri="{FF2B5EF4-FFF2-40B4-BE49-F238E27FC236}">
                <a16:creationId xmlns:a16="http://schemas.microsoft.com/office/drawing/2014/main" id="{04D9C911-2689-4654-846F-42D821A0ED90}"/>
              </a:ext>
            </a:extLst>
          </p:cNvPr>
          <p:cNvGrpSpPr/>
          <p:nvPr userDrawn="1"/>
        </p:nvGrpSpPr>
        <p:grpSpPr>
          <a:xfrm>
            <a:off x="10962579" y="5678327"/>
            <a:ext cx="1234800" cy="1051200"/>
            <a:chOff x="5626893" y="3026568"/>
            <a:chExt cx="937260" cy="80076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1B1C0F8-90EA-40CF-88EC-B856B993D47C}"/>
                </a:ext>
              </a:extLst>
            </p:cNvPr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>
                <a:gd name="connsiteX0" fmla="*/ 7144 w 923925"/>
                <a:gd name="connsiteY0" fmla="*/ 430346 h 590550"/>
                <a:gd name="connsiteX1" fmla="*/ 918686 w 923925"/>
                <a:gd name="connsiteY1" fmla="*/ 586556 h 590550"/>
                <a:gd name="connsiteX2" fmla="*/ 918686 w 923925"/>
                <a:gd name="connsiteY2" fmla="*/ 116021 h 590550"/>
                <a:gd name="connsiteX3" fmla="*/ 160496 w 923925"/>
                <a:gd name="connsiteY3" fmla="*/ 7436 h 590550"/>
                <a:gd name="connsiteX4" fmla="*/ 7144 w 923925"/>
                <a:gd name="connsiteY4" fmla="*/ 430346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3925" h="59055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>
                    <a:alpha val="6000"/>
                  </a:schemeClr>
                </a:gs>
                <a:gs pos="100000">
                  <a:schemeClr val="accent3">
                    <a:alpha val="50000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CD2D369-AFE4-4EBA-B0ED-C0318E8F560E}"/>
                </a:ext>
              </a:extLst>
            </p:cNvPr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>
                <a:gd name="connsiteX0" fmla="*/ 932021 w 933450"/>
                <a:gd name="connsiteY0" fmla="*/ 289084 h 771525"/>
                <a:gd name="connsiteX1" fmla="*/ 160496 w 933450"/>
                <a:gd name="connsiteY1" fmla="*/ 7144 h 771525"/>
                <a:gd name="connsiteX2" fmla="*/ 7144 w 933450"/>
                <a:gd name="connsiteY2" fmla="*/ 429101 h 771525"/>
                <a:gd name="connsiteX3" fmla="*/ 932021 w 933450"/>
                <a:gd name="connsiteY3" fmla="*/ 767239 h 77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3450" h="771525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 flip="none" rotWithShape="1">
              <a:gsLst>
                <a:gs pos="3000">
                  <a:schemeClr val="accent3"/>
                </a:gs>
                <a:gs pos="100000">
                  <a:schemeClr val="accent6"/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B35E6-B4C1-4260-8AE6-951819B05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BFBE1-B362-4274-B448-999C63405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0"/>
          <a:lstStyle/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E2D3F-1F8E-4C9F-BCD1-F9FFC39C8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26" name="Graphic 17">
            <a:extLst>
              <a:ext uri="{FF2B5EF4-FFF2-40B4-BE49-F238E27FC236}">
                <a16:creationId xmlns:a16="http://schemas.microsoft.com/office/drawing/2014/main" id="{E08C18DA-9AB7-44E9-9FBC-B5DEB79B79FF}"/>
              </a:ext>
            </a:extLst>
          </p:cNvPr>
          <p:cNvGrpSpPr/>
          <p:nvPr userDrawn="1"/>
        </p:nvGrpSpPr>
        <p:grpSpPr>
          <a:xfrm>
            <a:off x="-12715" y="-12715"/>
            <a:ext cx="7434968" cy="5461207"/>
            <a:chOff x="-12715" y="-12715"/>
            <a:chExt cx="7434968" cy="5461207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ABFEE08-BDAB-436A-8715-2771DEA59886}"/>
                </a:ext>
              </a:extLst>
            </p:cNvPr>
            <p:cNvSpPr/>
            <p:nvPr/>
          </p:nvSpPr>
          <p:spPr>
            <a:xfrm>
              <a:off x="5931446" y="-12715"/>
              <a:ext cx="1207388" cy="1143841"/>
            </a:xfrm>
            <a:custGeom>
              <a:avLst/>
              <a:gdLst>
                <a:gd name="connsiteX0" fmla="*/ 1194684 w 1207387"/>
                <a:gd name="connsiteY0" fmla="*/ 12715 h 1143841"/>
                <a:gd name="connsiteX1" fmla="*/ 754940 w 1207387"/>
                <a:gd name="connsiteY1" fmla="*/ 12715 h 1143841"/>
                <a:gd name="connsiteX2" fmla="*/ 332990 w 1207387"/>
                <a:gd name="connsiteY2" fmla="*/ 494399 h 1143841"/>
                <a:gd name="connsiteX3" fmla="*/ 12715 w 1207387"/>
                <a:gd name="connsiteY3" fmla="*/ 1140034 h 1143841"/>
                <a:gd name="connsiteX4" fmla="*/ 612596 w 1207387"/>
                <a:gd name="connsiteY4" fmla="*/ 686310 h 114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7387" h="1143841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chemeClr val="bg2">
                    <a:alpha val="5000"/>
                  </a:schemeClr>
                </a:gs>
                <a:gs pos="100000">
                  <a:schemeClr val="bg2">
                    <a:alpha val="20000"/>
                  </a:schemeClr>
                </a:gs>
              </a:gsLst>
              <a:lin ang="318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531243B-A933-4192-BB4F-EFF38E129D30}"/>
                </a:ext>
              </a:extLst>
            </p:cNvPr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>
                <a:gd name="connsiteX0" fmla="*/ 2061461 w 2071623"/>
                <a:gd name="connsiteY0" fmla="*/ 12715 h 635467"/>
                <a:gd name="connsiteX1" fmla="*/ 2061461 w 2071623"/>
                <a:gd name="connsiteY1" fmla="*/ 12715 h 635467"/>
                <a:gd name="connsiteX2" fmla="*/ 1307797 w 2071623"/>
                <a:gd name="connsiteY2" fmla="*/ 13986 h 635467"/>
                <a:gd name="connsiteX3" fmla="*/ 12715 w 2071623"/>
                <a:gd name="connsiteY3" fmla="*/ 294862 h 635467"/>
                <a:gd name="connsiteX4" fmla="*/ 12715 w 2071623"/>
                <a:gd name="connsiteY4" fmla="*/ 629118 h 635467"/>
                <a:gd name="connsiteX5" fmla="*/ 1415827 w 2071623"/>
                <a:gd name="connsiteY5" fmla="*/ 335532 h 635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1623" h="635467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chemeClr val="tx1">
                    <a:alpha val="5000"/>
                  </a:schemeClr>
                </a:gs>
                <a:gs pos="100000">
                  <a:schemeClr val="tx1">
                    <a:alpha val="20000"/>
                  </a:schemeClr>
                </a:gs>
              </a:gsLst>
              <a:lin ang="9840000" scaled="0"/>
            </a:grad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CC150B5-FCB4-44F6-ADC0-AC468D799473}"/>
                </a:ext>
              </a:extLst>
            </p:cNvPr>
            <p:cNvSpPr/>
            <p:nvPr/>
          </p:nvSpPr>
          <p:spPr>
            <a:xfrm>
              <a:off x="-12715" y="4546128"/>
              <a:ext cx="2287682" cy="902364"/>
            </a:xfrm>
            <a:custGeom>
              <a:avLst/>
              <a:gdLst>
                <a:gd name="connsiteX0" fmla="*/ 12715 w 2287682"/>
                <a:gd name="connsiteY0" fmla="*/ 898556 h 902363"/>
                <a:gd name="connsiteX1" fmla="*/ 2283875 w 2287682"/>
                <a:gd name="connsiteY1" fmla="*/ 415601 h 902363"/>
                <a:gd name="connsiteX2" fmla="*/ 2198722 w 2287682"/>
                <a:gd name="connsiteY2" fmla="*/ 12715 h 902363"/>
                <a:gd name="connsiteX3" fmla="*/ 12715 w 2287682"/>
                <a:gd name="connsiteY3" fmla="*/ 477877 h 902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87682" h="902363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>
              <a:blip r:embed="rId2"/>
              <a:srcRect/>
              <a:stretch>
                <a:fillRect l="-71085" t="19266" r="1773" b="-35681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D7552086-05A4-4DA9-B933-0A4B24B140B9}"/>
                </a:ext>
              </a:extLst>
            </p:cNvPr>
            <p:cNvSpPr/>
            <p:nvPr/>
          </p:nvSpPr>
          <p:spPr>
            <a:xfrm>
              <a:off x="5820875" y="-12715"/>
              <a:ext cx="1601378" cy="1461575"/>
            </a:xfrm>
            <a:custGeom>
              <a:avLst/>
              <a:gdLst>
                <a:gd name="connsiteX0" fmla="*/ 1047256 w 1601377"/>
                <a:gd name="connsiteY0" fmla="*/ 12715 h 1461574"/>
                <a:gd name="connsiteX1" fmla="*/ 12715 w 1601377"/>
                <a:gd name="connsiteY1" fmla="*/ 1181975 h 1461574"/>
                <a:gd name="connsiteX2" fmla="*/ 321552 w 1601377"/>
                <a:gd name="connsiteY2" fmla="*/ 1455226 h 1461574"/>
                <a:gd name="connsiteX3" fmla="*/ 1597570 w 1601377"/>
                <a:gd name="connsiteY3" fmla="*/ 12715 h 1461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1377" h="1461574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9984" t="-142507" r="-99566" b="9279"/>
              </a:stretch>
            </a:blipFill>
            <a:ln w="127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rgbClr val="9D0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883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938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40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598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711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279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581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2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2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2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3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24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5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26.xml"/></Relationships>
</file>

<file path=ppt/slideMasters/_rels/slideMaster17.xml.rels><?xml version="1.0" encoding="UTF-8" standalone="yes"?>
<Relationships xmlns="http://schemas.openxmlformats.org/package/2006/relationships"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27.xml"/></Relationships>
</file>

<file path=ppt/slideMasters/_rels/slideMaster18.xml.rels><?xml version="1.0" encoding="UTF-8" standalone="yes"?>
<Relationships xmlns="http://schemas.openxmlformats.org/package/2006/relationships"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28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theme" Target="../theme/theme20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21.xml.rels><?xml version="1.0" encoding="UTF-8" standalone="yes"?>
<Relationships xmlns="http://schemas.openxmlformats.org/package/2006/relationships"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32.xml"/></Relationships>
</file>

<file path=ppt/slideMasters/_rels/slideMaster2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33.xml"/></Relationships>
</file>

<file path=ppt/slideMasters/_rels/slideMaster23.xml.rels><?xml version="1.0" encoding="UTF-8" standalone="yes"?>
<Relationships xmlns="http://schemas.openxmlformats.org/package/2006/relationships"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53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6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9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044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1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34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94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83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40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8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8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29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6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8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845D3B-A7CA-4751-B979-90553EDEB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3512-71B9-49DF-A1D4-8CE3742E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3A523-550D-4EF7-B5BF-4E5BA6655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21925" y="59458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9D0F00">
                    <a:tint val="75000"/>
                  </a:srgbClr>
                </a:solidFill>
              </a:rPr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98FF-2C58-4968-A1DC-0EBD6961C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1225" y="5945824"/>
            <a:ext cx="2639323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6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rgbClr val="C07400"/>
                </a:solidFill>
              </a:rPr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3C2C-842E-4579-ABBB-7ED2CC0BA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63743" y="5945824"/>
            <a:ext cx="6422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bg1"/>
                </a:solidFill>
                <a:latin typeface="+mj-lt"/>
              </a:defRPr>
            </a:lvl1pPr>
          </a:lstStyle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5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3840">
          <p15:clr>
            <a:srgbClr val="F26B43"/>
          </p15:clr>
        </p15:guide>
        <p15:guide id="3" pos="574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3250">
          <p15:clr>
            <a:srgbClr val="F26B43"/>
          </p15:clr>
        </p15:guide>
        <p15:guide id="7" pos="4430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08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589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6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53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087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www.publicdomainpictures.net/en/view-image.php?image=317882&amp;picture=abstract-background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5.xml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5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7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.xml"/><Relationship Id="rId6" Type="http://schemas.microsoft.com/office/2007/relationships/hdphoto" Target="../media/hdphoto2.wdp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12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11" Type="http://schemas.openxmlformats.org/officeDocument/2006/relationships/image" Target="../media/image12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.xml"/><Relationship Id="rId11" Type="http://schemas.openxmlformats.org/officeDocument/2006/relationships/image" Target="../media/image72.emf"/><Relationship Id="rId5" Type="http://schemas.openxmlformats.org/officeDocument/2006/relationships/image" Target="../media/image71.emf"/><Relationship Id="rId10" Type="http://schemas.openxmlformats.org/officeDocument/2006/relationships/image" Target="../media/image83.png"/><Relationship Id="rId4" Type="http://schemas.openxmlformats.org/officeDocument/2006/relationships/package" Target="../embeddings/Microsoft_Word_Document.docx"/><Relationship Id="rId9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png"/><Relationship Id="rId11" Type="http://schemas.openxmlformats.org/officeDocument/2006/relationships/image" Target="../media/image92.png"/><Relationship Id="rId5" Type="http://schemas.openxmlformats.org/officeDocument/2006/relationships/slide" Target="slide27.xml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91.png"/><Relationship Id="rId1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01.png"/><Relationship Id="rId18" Type="http://schemas.openxmlformats.org/officeDocument/2006/relationships/slide" Target="slide30.xml"/><Relationship Id="rId3" Type="http://schemas.openxmlformats.org/officeDocument/2006/relationships/image" Target="../media/image96.gif"/><Relationship Id="rId7" Type="http://schemas.openxmlformats.org/officeDocument/2006/relationships/image" Target="../media/image100.png"/><Relationship Id="rId12" Type="http://schemas.openxmlformats.org/officeDocument/2006/relationships/image" Target="../media/image90.png"/><Relationship Id="rId17" Type="http://schemas.openxmlformats.org/officeDocument/2006/relationships/slide" Target="slide29.xml"/><Relationship Id="rId2" Type="http://schemas.openxmlformats.org/officeDocument/2006/relationships/image" Target="../media/image95.png"/><Relationship Id="rId16" Type="http://schemas.openxmlformats.org/officeDocument/2006/relationships/slide" Target="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gif"/><Relationship Id="rId11" Type="http://schemas.openxmlformats.org/officeDocument/2006/relationships/image" Target="../media/image89.png"/><Relationship Id="rId5" Type="http://schemas.openxmlformats.org/officeDocument/2006/relationships/image" Target="../media/image98.gif"/><Relationship Id="rId15" Type="http://schemas.microsoft.com/office/2007/relationships/hdphoto" Target="../media/hdphoto7.wdp"/><Relationship Id="rId10" Type="http://schemas.openxmlformats.org/officeDocument/2006/relationships/slide" Target="slide31.xml"/><Relationship Id="rId19" Type="http://schemas.openxmlformats.org/officeDocument/2006/relationships/slide" Target="slide32.xml"/><Relationship Id="rId4" Type="http://schemas.openxmlformats.org/officeDocument/2006/relationships/image" Target="../media/image97.gif"/><Relationship Id="rId9" Type="http://schemas.openxmlformats.org/officeDocument/2006/relationships/image" Target="../media/image92.png"/><Relationship Id="rId1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3.jpeg"/><Relationship Id="rId7" Type="http://schemas.openxmlformats.org/officeDocument/2006/relationships/image" Target="../media/image10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4.png"/><Relationship Id="rId5" Type="http://schemas.openxmlformats.org/officeDocument/2006/relationships/slide" Target="slide27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3.jpeg"/><Relationship Id="rId7" Type="http://schemas.openxmlformats.org/officeDocument/2006/relationships/image" Target="../media/image108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png"/><Relationship Id="rId5" Type="http://schemas.openxmlformats.org/officeDocument/2006/relationships/slide" Target="slide27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3.jpeg"/><Relationship Id="rId7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4.png"/><Relationship Id="rId5" Type="http://schemas.openxmlformats.org/officeDocument/2006/relationships/slide" Target="slide27.xml"/><Relationship Id="rId4" Type="http://schemas.microsoft.com/office/2007/relationships/hdphoto" Target="../media/hdphoto8.wdp"/><Relationship Id="rId9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1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slide" Target="slide27.xml"/><Relationship Id="rId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03.jpeg"/><Relationship Id="rId7" Type="http://schemas.openxmlformats.org/officeDocument/2006/relationships/image" Target="../media/image11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4.png"/><Relationship Id="rId5" Type="http://schemas.openxmlformats.org/officeDocument/2006/relationships/slide" Target="slide27.xml"/><Relationship Id="rId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4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3.png"/><Relationship Id="rId5" Type="http://schemas.microsoft.com/office/2007/relationships/hdphoto" Target="../media/hdphoto2.wdp"/><Relationship Id="rId4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Beat_Mua_he_-_Beat.mp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4.gif"/><Relationship Id="rId18" Type="http://schemas.openxmlformats.org/officeDocument/2006/relationships/image" Target="../media/image29.png"/><Relationship Id="rId26" Type="http://schemas.openxmlformats.org/officeDocument/2006/relationships/slide" Target="slide6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2.png"/><Relationship Id="rId34" Type="http://schemas.openxmlformats.org/officeDocument/2006/relationships/slide" Target="slide14.xml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gif"/><Relationship Id="rId33" Type="http://schemas.openxmlformats.org/officeDocument/2006/relationships/slide" Target="slide13.xml"/><Relationship Id="rId2" Type="http://schemas.openxmlformats.org/officeDocument/2006/relationships/audio" Target="../media/media1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slide" Target="slide8.xml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2.gif"/><Relationship Id="rId24" Type="http://schemas.openxmlformats.org/officeDocument/2006/relationships/image" Target="../media/image35.png"/><Relationship Id="rId32" Type="http://schemas.openxmlformats.org/officeDocument/2006/relationships/slide" Target="slide12.xml"/><Relationship Id="rId5" Type="http://schemas.openxmlformats.org/officeDocument/2006/relationships/audio" Target="../media/audio2.wav"/><Relationship Id="rId15" Type="http://schemas.openxmlformats.org/officeDocument/2006/relationships/image" Target="../media/image26.gif"/><Relationship Id="rId23" Type="http://schemas.openxmlformats.org/officeDocument/2006/relationships/image" Target="../media/image34.png"/><Relationship Id="rId28" Type="http://schemas.openxmlformats.org/officeDocument/2006/relationships/slide" Target="slide7.xml"/><Relationship Id="rId36" Type="http://schemas.openxmlformats.org/officeDocument/2006/relationships/image" Target="../media/image38.png"/><Relationship Id="rId10" Type="http://schemas.openxmlformats.org/officeDocument/2006/relationships/slide" Target="slide11.xml"/><Relationship Id="rId19" Type="http://schemas.openxmlformats.org/officeDocument/2006/relationships/image" Target="../media/image30.png"/><Relationship Id="rId31" Type="http://schemas.openxmlformats.org/officeDocument/2006/relationships/slide" Target="slide10.xml"/><Relationship Id="rId4" Type="http://schemas.openxmlformats.org/officeDocument/2006/relationships/audio" Target="../media/audio1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7.gif"/><Relationship Id="rId30" Type="http://schemas.openxmlformats.org/officeDocument/2006/relationships/slide" Target="slide9.xml"/><Relationship Id="rId35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9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5.xml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2169" r="-1" b="12168"/>
          <a:stretch/>
        </p:blipFill>
        <p:spPr>
          <a:xfrm>
            <a:off x="2743200" y="10428"/>
            <a:ext cx="9448800" cy="332249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31562" b="3023"/>
          <a:stretch/>
        </p:blipFill>
        <p:spPr>
          <a:xfrm rot="10800000">
            <a:off x="0" y="4010570"/>
            <a:ext cx="10859784" cy="2847429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41" name="Rectangle 14">
            <a:extLst>
              <a:ext uri="{FF2B5EF4-FFF2-40B4-BE49-F238E27FC236}">
                <a16:creationId xmlns:a16="http://schemas.microsoft.com/office/drawing/2014/main" id="{BE76A8EA-3A55-475D-B4E0-76ABD6B3E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354" y="999384"/>
            <a:ext cx="738064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3200" dirty="0">
                <a:solidFill>
                  <a:srgbClr val="9D0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án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chiếu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bảng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thước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vẽ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Parabol</a:t>
            </a:r>
            <a:r>
              <a:rPr lang="en-US" sz="3200" dirty="0">
                <a:solidFill>
                  <a:srgbClr val="9D0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>
              <a:solidFill>
                <a:srgbClr val="9D0F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D458B6-D56F-44A8-8B13-744797EA0168}"/>
              </a:ext>
            </a:extLst>
          </p:cNvPr>
          <p:cNvSpPr/>
          <p:nvPr/>
        </p:nvSpPr>
        <p:spPr>
          <a:xfrm>
            <a:off x="206288" y="4539913"/>
            <a:ext cx="85164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sz="4000" dirty="0">
                <a:solidFill>
                  <a:srgbClr val="9D0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SGK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fr-FR" sz="4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38351" y="238351"/>
            <a:ext cx="3507578" cy="303087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685665">
            <a:off x="-456356" y="1002417"/>
            <a:ext cx="3220098" cy="79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13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542" y="1283638"/>
            <a:ext cx="11929403" cy="24247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090" y="486760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46"/>
          <p:cNvSpPr>
            <a:spLocks noChangeArrowheads="1"/>
          </p:cNvSpPr>
          <p:nvPr/>
        </p:nvSpPr>
        <p:spPr bwMode="auto">
          <a:xfrm>
            <a:off x="1177158" y="1391607"/>
            <a:ext cx="105609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  <a:tab pos="2743200" algn="ctr"/>
                <a:tab pos="4800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2743200" algn="ctr"/>
                <a:tab pos="4800600" algn="l"/>
              </a:tabLst>
            </a:pPr>
            <a:r>
              <a:rPr kumimoji="0" lang="nl-NL" altLang="zh-CN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5: </a:t>
            </a:r>
            <a:r>
              <a:rPr kumimoji="0" lang="nl-NL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vẽ bên là đồ thị của hàm số ............... với hệ số ..................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28600" algn="l"/>
                <a:tab pos="2743200" algn="ctr"/>
                <a:tab pos="4800600" algn="l"/>
              </a:tabLst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093" name="Picture 4" descr="hs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72"/>
          <a:stretch>
            <a:fillRect/>
          </a:stretch>
        </p:blipFill>
        <p:spPr bwMode="auto">
          <a:xfrm>
            <a:off x="4758605" y="2326824"/>
            <a:ext cx="284956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47"/>
          <p:cNvSpPr>
            <a:spLocks noChangeArrowheads="1"/>
          </p:cNvSpPr>
          <p:nvPr/>
        </p:nvSpPr>
        <p:spPr bwMode="auto">
          <a:xfrm>
            <a:off x="1662065" y="18253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66392" y="5295912"/>
                <a:ext cx="4961936" cy="521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 án: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6392" y="5295912"/>
                <a:ext cx="4961936" cy="521681"/>
              </a:xfrm>
              <a:prstGeom prst="rect">
                <a:avLst/>
              </a:prstGeom>
              <a:blipFill rotWithShape="0">
                <a:blip r:embed="rId7"/>
                <a:stretch>
                  <a:fillRect l="-2457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9397" y="1240910"/>
            <a:ext cx="11565228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86756" y="3882802"/>
            <a:ext cx="7451819" cy="1245308"/>
            <a:chOff x="2086756" y="3882802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086756" y="3882802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274512" y="4097537"/>
              <a:ext cx="4870244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đồng biến;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nghịch biến 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75525" y="1611563"/>
                <a:ext cx="10592972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1: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xác định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mọi giá trị của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,với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hàm số ................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và................khi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525" y="1611563"/>
                <a:ext cx="10592972" cy="1014380"/>
              </a:xfrm>
              <a:prstGeom prst="rect">
                <a:avLst/>
              </a:prstGeom>
              <a:blipFill>
                <a:blip r:embed="rId6"/>
                <a:stretch>
                  <a:fillRect l="-1151" t="-5988" r="-1208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83639"/>
            <a:ext cx="11854374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70091" y="4011590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2369" y="1747481"/>
                <a:ext cx="11535507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2: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Nếu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......................với mọi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369" y="1747481"/>
                <a:ext cx="11535507" cy="1014380"/>
              </a:xfrm>
              <a:prstGeom prst="rect">
                <a:avLst/>
              </a:prstGeom>
              <a:blipFill>
                <a:blip r:embed="rId8"/>
                <a:stretch>
                  <a:fillRect l="-1110" t="-6627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672201" y="4245548"/>
                <a:ext cx="2336409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 án: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b="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201" y="4245548"/>
                <a:ext cx="2336409" cy="522259"/>
              </a:xfrm>
              <a:prstGeom prst="rect">
                <a:avLst/>
              </a:prstGeom>
              <a:blipFill rotWithShape="0">
                <a:blip r:embed="rId9"/>
                <a:stretch>
                  <a:fillRect l="-520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322700"/>
            <a:ext cx="10568499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370091" y="4011590"/>
            <a:ext cx="7451819" cy="1245308"/>
            <a:chOff x="2370091" y="401159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370091" y="401159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88135" y="4234510"/>
              <a:ext cx="3036409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  <a:tabLst>
                  <a:tab pos="228600" algn="l"/>
                  <a:tab pos="2743200" algn="ctr"/>
                  <a:tab pos="4800600" algn="l"/>
                </a:tabLs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   phía trên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86154" y="1607273"/>
                <a:ext cx="9908344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3 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……………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hoành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54" y="1607273"/>
                <a:ext cx="9908344" cy="1014380"/>
              </a:xfrm>
              <a:prstGeom prst="rect">
                <a:avLst/>
              </a:prstGeom>
              <a:blipFill>
                <a:blip r:embed="rId6"/>
                <a:stretch>
                  <a:fillRect l="-1230" t="-6627" r="-1230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83639"/>
            <a:ext cx="11639726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6" y="240099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130808" y="3934678"/>
            <a:ext cx="7451819" cy="1245308"/>
            <a:chOff x="2130808" y="3934678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130808" y="3934678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352565" y="4307159"/>
              <a:ext cx="4482317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  <a:tabLst>
                  <a:tab pos="228600" algn="l"/>
                  <a:tab pos="2743200" algn="ctr"/>
                  <a:tab pos="4800600" algn="l"/>
                </a:tabLs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trục hoành;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cao nhất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754966" y="1581979"/>
                <a:ext cx="11047828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4: 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&lt;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nằm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phía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dưới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………..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……………..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966" y="1581979"/>
                <a:ext cx="11047828" cy="1014380"/>
              </a:xfrm>
              <a:prstGeom prst="rect">
                <a:avLst/>
              </a:prstGeom>
              <a:blipFill>
                <a:blip r:embed="rId6"/>
                <a:stretch>
                  <a:fillRect l="-1159" t="-6627" r="-1104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875" y="1283639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03797" y="1617397"/>
            <a:ext cx="9131121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tabLst>
                <a:tab pos="228600" algn="l"/>
                <a:tab pos="2743200" algn="ctr"/>
                <a:tab pos="4800600" algn="l"/>
              </a:tabLst>
            </a:pPr>
            <a:r>
              <a:rPr lang="nl-NL" sz="2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5: </a:t>
            </a:r>
            <a:r>
              <a:rPr lang="nl-NL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 vẽ bên là đồ thị của hàm số ............... với hệ số ..................</a:t>
            </a:r>
            <a:endParaRPr lang="en-US" sz="2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9" name="Picture 8" descr="D:\Tai lieu\PPT_LUYEN TAP HAM SO B2\hs7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2"/>
          <a:stretch/>
        </p:blipFill>
        <p:spPr bwMode="auto">
          <a:xfrm>
            <a:off x="4644390" y="2315132"/>
            <a:ext cx="2903220" cy="2362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125393" y="5183566"/>
            <a:ext cx="7451819" cy="1245308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797" y="295758"/>
            <a:ext cx="1963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HỔ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938043" y="5490260"/>
                <a:ext cx="5005729" cy="5216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i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Đáp án: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; 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043" y="5490260"/>
                <a:ext cx="5005729" cy="521681"/>
              </a:xfrm>
              <a:prstGeom prst="rect">
                <a:avLst/>
              </a:prstGeom>
              <a:blipFill rotWithShape="0">
                <a:blip r:embed="rId7"/>
                <a:stretch>
                  <a:fillRect l="-2558" t="-12941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87D558-5792-4FF7-9111-65F4C874C6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272216"/>
            <a:ext cx="6056781" cy="2088429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dirty="0"/>
          </a:p>
        </p:txBody>
      </p:sp>
      <p:pic>
        <p:nvPicPr>
          <p:cNvPr id="17" name="Picture Placeholder 16" descr="Boy Reading Book">
            <a:extLst>
              <a:ext uri="{FF2B5EF4-FFF2-40B4-BE49-F238E27FC236}">
                <a16:creationId xmlns:a16="http://schemas.microsoft.com/office/drawing/2014/main" id="{C8B885F2-2AC2-46A9-9D9B-71123D1A1F6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20000">
            <a:off x="7498908" y="88346"/>
            <a:ext cx="3416787" cy="4022852"/>
          </a:xfrm>
        </p:spPr>
      </p:pic>
      <p:sp>
        <p:nvSpPr>
          <p:cNvPr id="5" name="Rectangle 4"/>
          <p:cNvSpPr/>
          <p:nvPr/>
        </p:nvSpPr>
        <p:spPr>
          <a:xfrm>
            <a:off x="222721" y="2818273"/>
            <a:ext cx="2467850" cy="477054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AA00"/>
                </a:solidFill>
                <a:effectLst>
                  <a:outerShdw blurRad="12700" dist="38100" dir="2700000" algn="tl" rotWithShape="0">
                    <a:srgbClr val="FFAA00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25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AA00"/>
              </a:solidFill>
              <a:effectLst>
                <a:outerShdw blurRad="12700" dist="38100" dir="2700000" algn="tl" rotWithShape="0">
                  <a:srgbClr val="FFAA00">
                    <a:lumMod val="60000"/>
                    <a:lumOff val="40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22721" y="4118454"/>
                <a:ext cx="9221530" cy="2248821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- C</a:t>
                </a:r>
                <a:r>
                  <a:rPr lang="vi-V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ủng cố  khái niệm hàm số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𝒚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</m:e>
                      <m:sup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một số tính chất của nó và đồ thị hàm số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𝒚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</m:e>
                      <m:sup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 Vận dụng kiến thức vào giải quyết các vấn đề thực tiễn.</a:t>
                </a:r>
                <a:endPara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- Củng cố cách vẽ hàm số bậc nhất</a:t>
                </a:r>
                <a:r>
                  <a:rPr lang="vi-VN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hàm số </a:t>
                </a:r>
                <a14:m>
                  <m:oMath xmlns:m="http://schemas.openxmlformats.org/officeDocument/2006/math"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𝒚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𝒂</m:t>
                    </m:r>
                    <m:sSup>
                      <m:sSup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𝒙</m:t>
                        </m:r>
                      </m:e>
                      <m:sup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sup>
                    </m:sSup>
                    <m:d>
                      <m:dPr>
                        <m:ctrlPr>
                          <a:rPr lang="en-US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vi-VN" sz="24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 xác định được tọa độ giao điểm của hai đồ thị hàm số.</a:t>
                </a:r>
                <a:endParaRPr lang="en-US" sz="2400" b="1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21" y="4118454"/>
                <a:ext cx="9221530" cy="2248821"/>
              </a:xfrm>
              <a:prstGeom prst="rect">
                <a:avLst/>
              </a:prstGeom>
              <a:blipFill rotWithShape="0">
                <a:blip r:embed="rId3"/>
                <a:stretch>
                  <a:fillRect l="-1058" t="-1892" r="-991" b="-3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7141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9" y="4594225"/>
            <a:ext cx="6307137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20" name="Picture 16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9" y="4022726"/>
            <a:ext cx="6319837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9" name="Picture 15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039" y="3317875"/>
            <a:ext cx="63722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9" y="3259139"/>
            <a:ext cx="2816225" cy="259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2906713"/>
            <a:ext cx="610235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4" y="2155825"/>
            <a:ext cx="6218237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6" y="2997200"/>
            <a:ext cx="2341563" cy="68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6" y="1482725"/>
            <a:ext cx="5248275" cy="73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89" y="974726"/>
            <a:ext cx="5108575" cy="106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6" y="1706564"/>
            <a:ext cx="2079625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1520825"/>
            <a:ext cx="1687512" cy="57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039" y="1181100"/>
            <a:ext cx="1328737" cy="82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738313"/>
            <a:ext cx="11557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720975"/>
            <a:ext cx="2046288" cy="141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129311" y="100839"/>
            <a:ext cx="3135455" cy="434943"/>
          </a:xfrm>
          <a:prstGeom prst="roundRect">
            <a:avLst/>
          </a:prstGeom>
          <a:gradFill>
            <a:gsLst>
              <a:gs pos="0">
                <a:schemeClr val="tx1"/>
              </a:gs>
              <a:gs pos="100000">
                <a:schemeClr val="tx2"/>
              </a:gs>
            </a:gsLst>
            <a:lin ang="3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SƠ ĐỒ TƯ DUY</a:t>
            </a:r>
          </a:p>
        </p:txBody>
      </p:sp>
    </p:spTree>
    <p:extLst>
      <p:ext uri="{BB962C8B-B14F-4D97-AF65-F5344CB8AC3E}">
        <p14:creationId xmlns:p14="http://schemas.microsoft.com/office/powerpoint/2010/main" val="242522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C07400"/>
                </a:solidFill>
              </a:rPr>
              <a:t>ADD A FOOTER</a:t>
            </a:r>
            <a:endParaRPr lang="en-US" dirty="0">
              <a:solidFill>
                <a:srgbClr val="C074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 Placeholder 37"/>
          <p:cNvSpPr>
            <a:spLocks noGrp="1"/>
          </p:cNvSpPr>
          <p:nvPr>
            <p:ph type="body" idx="1"/>
          </p:nvPr>
        </p:nvSpPr>
        <p:spPr>
          <a:xfrm>
            <a:off x="795925" y="2842261"/>
            <a:ext cx="3498896" cy="5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1: (Bài 3/31 SGK)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4" name="Text Placeholder 37"/>
          <p:cNvSpPr>
            <a:spLocks noGrp="1"/>
          </p:cNvSpPr>
          <p:nvPr>
            <p:ph type="body" idx="1"/>
          </p:nvPr>
        </p:nvSpPr>
        <p:spPr>
          <a:xfrm>
            <a:off x="795925" y="3839312"/>
            <a:ext cx="3498896" cy="5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 rot="21064187">
            <a:off x="637221" y="1171314"/>
            <a:ext cx="350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4242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238351" y="238351"/>
            <a:ext cx="3507578" cy="303087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375231" y="1753789"/>
                <a:ext cx="8212880" cy="4274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Lực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gió khi thổi vuông góc vào cánh buồm tỉ lệ thuận với bình phương vận tốc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của gió, tức là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  <m:sup>
                        <m:r>
                          <a:rPr lang="vi-VN" sz="2400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 hằng số). Biết rằng khi vận tốc gió bằng 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m:rPr>
                        <m:sty m:val="p"/>
                      </m:rP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s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lực tác động lên cánh buồm của một con thuyền bằng 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(Niu – tơn).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Tính hằng số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b) Hỏi khi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 lực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bằng bao nhiêu? Cùng câu hỏi này khi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c) Biết rằng cánh buồm chỉ có thể chịu được một áp lực tối đa là 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12000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hỏi con thuyền có thể đi được trong gió bão với vận tốc gió</a:t>
                </a:r>
                <a14:m>
                  <m:oMath xmlns:m="http://schemas.openxmlformats.org/officeDocument/2006/math"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90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𝑘𝑚</m:t>
                    </m:r>
                    <m:r>
                      <a:rPr lang="vi-VN" sz="2400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vi-VN" sz="2400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</m:oMath>
                </a14:m>
                <a:r>
                  <a:rPr lang="vi-VN" sz="2400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hay không?</a:t>
                </a:r>
                <a:endParaRPr lang="en-US" sz="2400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231" y="1753789"/>
                <a:ext cx="8212880" cy="4274888"/>
              </a:xfrm>
              <a:prstGeom prst="rect">
                <a:avLst/>
              </a:prstGeom>
              <a:blipFill>
                <a:blip r:embed="rId4"/>
                <a:stretch>
                  <a:fillRect l="-1188" t="-1141" r="-1114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6138516" y="-82170"/>
            <a:ext cx="5799465" cy="3810107"/>
            <a:chOff x="9187929" y="4794339"/>
            <a:chExt cx="5799465" cy="2625256"/>
          </a:xfrm>
        </p:grpSpPr>
        <p:sp>
          <p:nvSpPr>
            <p:cNvPr id="13" name="Cloud Callout 12"/>
            <p:cNvSpPr/>
            <p:nvPr/>
          </p:nvSpPr>
          <p:spPr>
            <a:xfrm>
              <a:off x="9545048" y="4794339"/>
              <a:ext cx="5442346" cy="1519338"/>
            </a:xfrm>
            <a:prstGeom prst="cloudCallout">
              <a:avLst>
                <a:gd name="adj1" fmla="val -51504"/>
                <a:gd name="adj2" fmla="val 7019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 descr="Điều này sẽ khiến bạn rất sốc nhưng… đáng để thử! – Dương Minh Đức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356" b="92718" l="9889" r="899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87929" y="6189870"/>
              <a:ext cx="1228925" cy="122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367441" y="289785"/>
                <a:ext cx="6096000" cy="14317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Từ công thức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  <m:sup>
                        <m:r>
                          <a:rPr lang="nl-NL" sz="24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?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Theo đề bài: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....;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𝐹</m:t>
                    </m:r>
                    <m:r>
                      <a:rPr lang="vi-VN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....</m:t>
                    </m:r>
                  </m:oMath>
                </a14:m>
                <a:endPara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Hãy tính </a:t>
                </a:r>
                <a14:m>
                  <m:oMath xmlns:m="http://schemas.openxmlformats.org/officeDocument/2006/math">
                    <m:r>
                      <a:rPr lang="nl-NL" sz="2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vi-VN" sz="24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  <a:endParaRPr lang="en-US" sz="24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7441" y="289785"/>
                <a:ext cx="6096000" cy="1431739"/>
              </a:xfrm>
              <a:prstGeom prst="rect">
                <a:avLst/>
              </a:prstGeom>
              <a:blipFill>
                <a:blip r:embed="rId7"/>
                <a:stretch>
                  <a:fillRect l="-1600" t="-3419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Placeholder 37"/>
          <p:cNvSpPr txBox="1">
            <a:spLocks/>
          </p:cNvSpPr>
          <p:nvPr/>
        </p:nvSpPr>
        <p:spPr>
          <a:xfrm>
            <a:off x="2044159" y="529433"/>
            <a:ext cx="3455494" cy="964816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1: (Bài 3/31 </a:t>
            </a:r>
            <a:r>
              <a:rPr lang="vi-VN" sz="2500" b="1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SGK)</a:t>
            </a:r>
            <a:endParaRPr lang="en-US" sz="2500" b="1">
              <a:solidFill>
                <a:srgbClr val="F6F8F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500" b="1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HĐ cặp đôi 5 phút</a:t>
            </a:r>
            <a:endParaRPr lang="en-US" sz="2500" dirty="0">
              <a:solidFill>
                <a:srgbClr val="F6F8F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05:00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04:58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04:39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04:38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04:37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04:36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04:35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04:34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04:33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04:32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04:30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04:28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04:27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04:26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04:25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04:23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04:22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04:21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04:20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04:19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04:18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04:17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04:16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04:15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04:14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04:13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04:12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04:11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04:10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04:09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04:08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04:07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04:06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04:05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04:04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04:03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04:02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04:01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04:00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03:59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03:58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03:57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03:56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03:55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03:54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03:53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03:52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03:51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03:50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03:49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03:48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03:47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03:46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03:45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03:44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03:43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03:42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03:41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03:40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03:39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03:38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03:37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03:36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03:35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03:34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03:33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03:32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03:31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03:30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03:29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03:28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03:27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03:26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03:25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03:24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03:23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03:22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03:21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03:20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03:19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03:18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03:17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03:16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03:15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03:14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03:13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03:12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03:11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03:10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03:09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03:08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03:07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03:06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03:05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03:04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03:03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03:02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03:01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304800" y="1219200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316" name="Oval 315"/>
          <p:cNvSpPr/>
          <p:nvPr/>
        </p:nvSpPr>
        <p:spPr>
          <a:xfrm>
            <a:off x="502276" y="1828800"/>
            <a:ext cx="945524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260378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6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8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1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3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5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6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7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8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9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0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1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3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44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5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6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7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8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9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1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2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3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4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5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6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7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8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9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60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61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62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3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64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5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6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7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8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9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70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71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2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73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4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5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6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7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8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9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80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81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82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83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84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5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6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7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8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9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90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1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92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93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94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5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6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7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8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9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7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8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9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20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21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50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51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52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53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54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84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5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6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7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8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7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8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9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20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21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50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51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52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53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54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84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5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6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7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8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153627" y="2784661"/>
            <a:ext cx="2733846" cy="310356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7560499" y="2451691"/>
            <a:ext cx="3273940" cy="373071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467600" y="2641977"/>
            <a:ext cx="3103563" cy="3103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6" y="2983406"/>
            <a:ext cx="2082307" cy="208230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C0A70-E41F-49EF-8AFE-0ADD98F3B8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318080" y="758061"/>
            <a:ext cx="2733847" cy="693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9151" y="835303"/>
            <a:ext cx="2700762" cy="184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82000" y="509300"/>
            <a:ext cx="2901948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2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C07400"/>
                </a:solidFill>
              </a:rPr>
              <a:t>ADD A FOOTER</a:t>
            </a:r>
            <a:endParaRPr lang="en-US" dirty="0">
              <a:solidFill>
                <a:srgbClr val="C074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9902" y="1224306"/>
                <a:ext cx="72276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Dựa vào đề bài, có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120</m:t>
                    </m:r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tìm được: </a:t>
                </a:r>
                <a:endParaRPr lang="en-US" sz="2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02" y="1224306"/>
                <a:ext cx="7227620" cy="523220"/>
              </a:xfrm>
              <a:prstGeom prst="rect">
                <a:avLst/>
              </a:prstGeom>
              <a:blipFill rotWithShape="0">
                <a:blip r:embed="rId2"/>
                <a:stretch>
                  <a:fillRect l="-1772" t="-12791" r="-844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6434668" y="1105106"/>
                <a:ext cx="6096000" cy="12848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800" i="1"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120</m:t>
                        </m:r>
                      </m:num>
                      <m:den>
                        <m:sSup>
                          <m:sSup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30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ctr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𝐹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30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4668" y="1105106"/>
                <a:ext cx="6096000" cy="1284839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619902" y="2298671"/>
            <a:ext cx="6885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b) Dựa vào đề bài và kết quả câu a, tính được: 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865016" y="2929654"/>
                <a:ext cx="480349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=30.1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=3000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016" y="2929654"/>
                <a:ext cx="4803494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865016" y="3652856"/>
                <a:ext cx="500226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=30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=30.2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0">
                          <a:latin typeface="Cambria Math" panose="02040503050406030204" pitchFamily="18" charset="0"/>
                        </a:rPr>
                        <m:t>=12000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5016" y="3652856"/>
                <a:ext cx="5002267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760588" y="4591585"/>
                <a:ext cx="7921972" cy="14837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c) </a:t>
                </a: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pt-B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on thuyền không thể đi được </a:t>
                </a: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 gió bão được không với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90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𝑘𝑚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h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25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/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𝑠</m:t>
                    </m:r>
                  </m:oMath>
                </a14:m>
                <a:r>
                  <a:rPr lang="pt-B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vì: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𝐹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30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30.2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28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18750</m:t>
                      </m:r>
                      <m:r>
                        <m:rPr>
                          <m:sty m:val="p"/>
                        </m:rP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sz="2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12000</m:t>
                      </m:r>
                      <m:r>
                        <m:rPr>
                          <m:sty m:val="p"/>
                        </m:rPr>
                        <a:rPr lang="en-US" sz="28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0588" y="4591585"/>
                <a:ext cx="7921972" cy="1483740"/>
              </a:xfrm>
              <a:prstGeom prst="rect">
                <a:avLst/>
              </a:prstGeom>
              <a:blipFill rotWithShape="0">
                <a:blip r:embed="rId6"/>
                <a:stretch>
                  <a:fillRect l="-1617" t="-4098" r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Placeholder 37"/>
          <p:cNvSpPr txBox="1">
            <a:spLocks/>
          </p:cNvSpPr>
          <p:nvPr/>
        </p:nvSpPr>
        <p:spPr>
          <a:xfrm>
            <a:off x="734816" y="409984"/>
            <a:ext cx="3498896" cy="476221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solidFill>
                  <a:srgbClr val="F6F8F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 1: (Bài 3/31 SGK)</a:t>
            </a:r>
            <a:endParaRPr lang="en-US" sz="2500" dirty="0">
              <a:solidFill>
                <a:srgbClr val="F6F8FC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8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3" y="242597"/>
            <a:ext cx="8719375" cy="65020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490709" y="715739"/>
            <a:ext cx="23311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Galileo Galilei</a:t>
            </a:r>
            <a:endParaRPr lang="en-US" sz="2800" dirty="0">
              <a:solidFill>
                <a:srgbClr val="9D0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9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373853" y="2330493"/>
            <a:ext cx="4128167" cy="11899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>
              <a:solidFill>
                <a:srgbClr val="9D0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5988" y="932507"/>
            <a:ext cx="5918200" cy="1312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>
              <a:solidFill>
                <a:srgbClr val="9D0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227414">
            <a:off x="1248175" y="1142919"/>
            <a:ext cx="2088128" cy="47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65763" y="1828800"/>
          <a:ext cx="4191000" cy="582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11943109" imgH="1635438" progId="Word.Document.12">
                  <p:embed/>
                </p:oleObj>
              </mc:Choice>
              <mc:Fallback>
                <p:oleObj name="Document" r:id="rId4" imgW="11943109" imgH="1635438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65763" y="1828800"/>
                        <a:ext cx="4191000" cy="582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 Placeholder 37"/>
          <p:cNvSpPr>
            <a:spLocks noGrp="1"/>
          </p:cNvSpPr>
          <p:nvPr>
            <p:ph type="body" idx="1"/>
          </p:nvPr>
        </p:nvSpPr>
        <p:spPr>
          <a:xfrm>
            <a:off x="1027838" y="2516670"/>
            <a:ext cx="3848962" cy="52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2500" b="1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500" b="1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r>
              <a:rPr lang="en-US" sz="2500" b="1">
                <a:latin typeface="Times New Roman" panose="02020603050405020304" pitchFamily="18" charset="0"/>
                <a:ea typeface="Calibri" panose="020F0502020204030204" pitchFamily="34" charset="0"/>
              </a:rPr>
              <a:t> HĐ cá nhân 5 phút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65690" y="345124"/>
            <a:ext cx="3980577" cy="47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720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a) Bảng giá trị tương ứng.</a:t>
            </a:r>
            <a:endParaRPr lang="en-US" sz="25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88370" y="3610001"/>
                <a:ext cx="5958559" cy="252953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Cho hai hàm số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514350" indent="-51435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Vẽ hai đồ thị hàm số trên cùng một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 phẳng tọa độ.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b) Tìm tọa độ giao điểm của hai đồ thị hàm số trên.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70" y="3610001"/>
                <a:ext cx="5958559" cy="2529539"/>
              </a:xfrm>
              <a:prstGeom prst="rect">
                <a:avLst/>
              </a:prstGeom>
              <a:blipFill rotWithShape="0">
                <a:blip r:embed="rId8"/>
                <a:stretch>
                  <a:fillRect l="-2147" t="-2404" b="-5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855428"/>
                  </p:ext>
                </p:extLst>
              </p:nvPr>
            </p:nvGraphicFramePr>
            <p:xfrm>
              <a:off x="5933599" y="1031381"/>
              <a:ext cx="5770589" cy="12138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949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60076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 smtClean="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1311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vi-VN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vi-VN" sz="24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12855428"/>
                  </p:ext>
                </p:extLst>
              </p:nvPr>
            </p:nvGraphicFramePr>
            <p:xfrm>
              <a:off x="5933599" y="1031381"/>
              <a:ext cx="5770589" cy="121387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294959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894698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89576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</a:tblGrid>
                  <a:tr h="60076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69" t="-1010" r="-346948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146575" t="-1010" r="-406164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244898" t="-1010" r="-303401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344898" t="-1010" r="-203401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44898" t="-1010" r="-103401" b="-10404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544898" t="-1010" r="-3401" b="-10404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61311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69" t="-99010" r="-346948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146575" t="-99010" r="-406164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244898" t="-99010" r="-303401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344898" t="-99010" r="-203401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444898" t="-99010" r="-103401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9"/>
                          <a:stretch>
                            <a:fillRect l="-544898" t="-99010" r="-3401" b="-198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447896"/>
                  </p:ext>
                </p:extLst>
              </p:nvPr>
            </p:nvGraphicFramePr>
            <p:xfrm>
              <a:off x="6606010" y="2503952"/>
              <a:ext cx="3740257" cy="85890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3903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89033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1218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67005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58750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07000"/>
                            </a:lnSpc>
                            <a:spcBef>
                              <a:spcPts val="300"/>
                            </a:spcBef>
                            <a:spcAft>
                              <a:spcPts val="3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400"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1447896"/>
                  </p:ext>
                </p:extLst>
              </p:nvPr>
            </p:nvGraphicFramePr>
            <p:xfrm>
              <a:off x="6606010" y="2503952"/>
              <a:ext cx="3740257" cy="85890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639038"/>
                    <a:gridCol w="1089033"/>
                    <a:gridCol w="1012186"/>
                  </a:tblGrid>
                  <a:tr h="429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370" t="-1408" r="-129259" b="-10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151397" t="-1408" r="-94972" b="-10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271084" t="-1408" r="-2410" b="-102817"/>
                          </a:stretch>
                        </a:blipFill>
                      </a:tcPr>
                    </a:tc>
                  </a:tr>
                  <a:tr h="42945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370" t="-101408" r="-129259" b="-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151397" t="-101408" r="-94972" b="-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10"/>
                          <a:stretch>
                            <a:fillRect l="-271084" t="-101408" r="-2410" b="-2817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0" name="Picture 19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929" y="3520409"/>
            <a:ext cx="4582013" cy="34561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ounded Rectangle 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05:00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04:56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04:55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04:54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04:53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04:51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04:50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04:49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04:48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04:46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04:44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04:42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04:41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04:40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04:39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04:38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04:37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04:36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04:34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04:33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04:31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04:30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04:29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04:28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04:27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04:26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04:24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04:23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04:21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04:20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04:19</a:t>
            </a:r>
          </a:p>
        </p:txBody>
      </p:sp>
      <p:sp>
        <p:nvSpPr>
          <p:cNvPr id="60" name="Rounded Rectangle 5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04:18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04:17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04:16</a:t>
            </a:r>
          </a:p>
        </p:txBody>
      </p:sp>
      <p:sp>
        <p:nvSpPr>
          <p:cNvPr id="63" name="Rounded Rectangle 6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04:15</a:t>
            </a:r>
          </a:p>
        </p:txBody>
      </p:sp>
      <p:sp>
        <p:nvSpPr>
          <p:cNvPr id="64" name="Rounded Rectangle 6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04:14</a:t>
            </a:r>
          </a:p>
        </p:txBody>
      </p:sp>
      <p:sp>
        <p:nvSpPr>
          <p:cNvPr id="65" name="Rounded Rectangle 6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04:13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04:12</a:t>
            </a:r>
          </a:p>
        </p:txBody>
      </p:sp>
      <p:sp>
        <p:nvSpPr>
          <p:cNvPr id="67" name="Rounded Rectangle 6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04:11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04:10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04:09</a:t>
            </a:r>
          </a:p>
        </p:txBody>
      </p:sp>
      <p:sp>
        <p:nvSpPr>
          <p:cNvPr id="70" name="Rounded Rectangle 6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04:08</a:t>
            </a:r>
          </a:p>
        </p:txBody>
      </p:sp>
      <p:sp>
        <p:nvSpPr>
          <p:cNvPr id="71" name="Rounded Rectangle 7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04:07</a:t>
            </a:r>
          </a:p>
        </p:txBody>
      </p:sp>
      <p:sp>
        <p:nvSpPr>
          <p:cNvPr id="72" name="Rounded Rectangle 7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04:06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04:05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04:04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04:03</a:t>
            </a:r>
          </a:p>
        </p:txBody>
      </p:sp>
      <p:sp>
        <p:nvSpPr>
          <p:cNvPr id="76" name="Rounded Rectangle 7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04:02</a:t>
            </a:r>
          </a:p>
        </p:txBody>
      </p:sp>
      <p:sp>
        <p:nvSpPr>
          <p:cNvPr id="77" name="Rounded Rectangle 7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04:01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04:00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03:59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03:58</a:t>
            </a:r>
          </a:p>
        </p:txBody>
      </p:sp>
      <p:sp>
        <p:nvSpPr>
          <p:cNvPr id="81" name="Rounded Rectangle 8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03:57</a:t>
            </a:r>
          </a:p>
        </p:txBody>
      </p:sp>
      <p:sp>
        <p:nvSpPr>
          <p:cNvPr id="82" name="Rounded Rectangle 8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03:56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03:55</a:t>
            </a:r>
          </a:p>
        </p:txBody>
      </p:sp>
      <p:sp>
        <p:nvSpPr>
          <p:cNvPr id="84" name="Rounded Rectangle 8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03:54</a:t>
            </a:r>
          </a:p>
        </p:txBody>
      </p:sp>
      <p:sp>
        <p:nvSpPr>
          <p:cNvPr id="85" name="Rounded Rectangle 8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03:53</a:t>
            </a:r>
          </a:p>
        </p:txBody>
      </p:sp>
      <p:sp>
        <p:nvSpPr>
          <p:cNvPr id="86" name="Rounded Rectangle 8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03:52</a:t>
            </a:r>
          </a:p>
        </p:txBody>
      </p:sp>
      <p:sp>
        <p:nvSpPr>
          <p:cNvPr id="87" name="Rounded Rectangle 8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03:51</a:t>
            </a:r>
          </a:p>
        </p:txBody>
      </p:sp>
      <p:sp>
        <p:nvSpPr>
          <p:cNvPr id="88" name="Rounded Rectangle 8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03:50</a:t>
            </a:r>
          </a:p>
        </p:txBody>
      </p:sp>
      <p:sp>
        <p:nvSpPr>
          <p:cNvPr id="89" name="Rounded Rectangle 8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03:49</a:t>
            </a:r>
          </a:p>
        </p:txBody>
      </p:sp>
      <p:sp>
        <p:nvSpPr>
          <p:cNvPr id="90" name="Rounded Rectangle 8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03:48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03:47</a:t>
            </a:r>
          </a:p>
        </p:txBody>
      </p:sp>
      <p:sp>
        <p:nvSpPr>
          <p:cNvPr id="92" name="Rounded Rectangle 9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03:46</a:t>
            </a:r>
          </a:p>
        </p:txBody>
      </p:sp>
      <p:sp>
        <p:nvSpPr>
          <p:cNvPr id="93" name="Rounded Rectangle 9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03:45</a:t>
            </a:r>
          </a:p>
        </p:txBody>
      </p:sp>
      <p:sp>
        <p:nvSpPr>
          <p:cNvPr id="94" name="Rounded Rectangle 9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03:44</a:t>
            </a:r>
          </a:p>
        </p:txBody>
      </p:sp>
      <p:sp>
        <p:nvSpPr>
          <p:cNvPr id="95" name="Rounded Rectangle 9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03:43</a:t>
            </a:r>
          </a:p>
        </p:txBody>
      </p:sp>
      <p:sp>
        <p:nvSpPr>
          <p:cNvPr id="96" name="Rounded Rectangle 9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03:42</a:t>
            </a:r>
          </a:p>
        </p:txBody>
      </p:sp>
      <p:sp>
        <p:nvSpPr>
          <p:cNvPr id="97" name="Rounded Rectangle 9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03:41</a:t>
            </a:r>
          </a:p>
        </p:txBody>
      </p:sp>
      <p:sp>
        <p:nvSpPr>
          <p:cNvPr id="98" name="Rounded Rectangle 9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03:40</a:t>
            </a:r>
          </a:p>
        </p:txBody>
      </p:sp>
      <p:sp>
        <p:nvSpPr>
          <p:cNvPr id="99" name="Rounded Rectangle 9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03:39</a:t>
            </a:r>
          </a:p>
        </p:txBody>
      </p:sp>
      <p:sp>
        <p:nvSpPr>
          <p:cNvPr id="100" name="Rounded Rectangle 9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03:38</a:t>
            </a:r>
          </a:p>
        </p:txBody>
      </p:sp>
      <p:sp>
        <p:nvSpPr>
          <p:cNvPr id="101" name="Rounded Rectangle 10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03:37</a:t>
            </a:r>
          </a:p>
        </p:txBody>
      </p:sp>
      <p:sp>
        <p:nvSpPr>
          <p:cNvPr id="102" name="Rounded Rectangle 10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03:36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03:35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03:34</a:t>
            </a:r>
          </a:p>
        </p:txBody>
      </p:sp>
      <p:sp>
        <p:nvSpPr>
          <p:cNvPr id="105" name="Rounded Rectangle 10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03:33</a:t>
            </a:r>
          </a:p>
        </p:txBody>
      </p:sp>
      <p:sp>
        <p:nvSpPr>
          <p:cNvPr id="106" name="Rounded Rectangle 10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03:32</a:t>
            </a:r>
          </a:p>
        </p:txBody>
      </p:sp>
      <p:sp>
        <p:nvSpPr>
          <p:cNvPr id="107" name="Rounded Rectangle 10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03:31</a:t>
            </a:r>
          </a:p>
        </p:txBody>
      </p:sp>
      <p:sp>
        <p:nvSpPr>
          <p:cNvPr id="108" name="Rounded Rectangle 10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03:30</a:t>
            </a:r>
          </a:p>
        </p:txBody>
      </p:sp>
      <p:sp>
        <p:nvSpPr>
          <p:cNvPr id="109" name="Rounded Rectangle 10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03:29</a:t>
            </a:r>
          </a:p>
        </p:txBody>
      </p:sp>
      <p:sp>
        <p:nvSpPr>
          <p:cNvPr id="110" name="Rounded Rectangle 10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03:28</a:t>
            </a:r>
          </a:p>
        </p:txBody>
      </p:sp>
      <p:sp>
        <p:nvSpPr>
          <p:cNvPr id="111" name="Rounded Rectangle 11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03:27</a:t>
            </a:r>
          </a:p>
        </p:txBody>
      </p:sp>
      <p:sp>
        <p:nvSpPr>
          <p:cNvPr id="112" name="Rounded Rectangle 11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03:26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03:25</a:t>
            </a:r>
          </a:p>
        </p:txBody>
      </p:sp>
      <p:sp>
        <p:nvSpPr>
          <p:cNvPr id="114" name="Rounded Rectangle 11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03:24</a:t>
            </a:r>
          </a:p>
        </p:txBody>
      </p:sp>
      <p:sp>
        <p:nvSpPr>
          <p:cNvPr id="115" name="Rounded Rectangle 1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03:23</a:t>
            </a:r>
          </a:p>
        </p:txBody>
      </p:sp>
      <p:sp>
        <p:nvSpPr>
          <p:cNvPr id="116" name="Rounded Rectangle 11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03:22</a:t>
            </a:r>
          </a:p>
        </p:txBody>
      </p:sp>
      <p:sp>
        <p:nvSpPr>
          <p:cNvPr id="117" name="Rounded Rectangle 1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03:21</a:t>
            </a:r>
          </a:p>
        </p:txBody>
      </p:sp>
      <p:sp>
        <p:nvSpPr>
          <p:cNvPr id="118" name="Rounded Rectangle 1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03:20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03:19</a:t>
            </a:r>
          </a:p>
        </p:txBody>
      </p:sp>
      <p:sp>
        <p:nvSpPr>
          <p:cNvPr id="120" name="Rounded Rectangle 11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03:18</a:t>
            </a:r>
          </a:p>
        </p:txBody>
      </p:sp>
      <p:sp>
        <p:nvSpPr>
          <p:cNvPr id="121" name="Rounded Rectangle 12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03:17</a:t>
            </a:r>
          </a:p>
        </p:txBody>
      </p:sp>
      <p:sp>
        <p:nvSpPr>
          <p:cNvPr id="122" name="Rounded Rectangle 12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03:16</a:t>
            </a:r>
          </a:p>
        </p:txBody>
      </p:sp>
      <p:sp>
        <p:nvSpPr>
          <p:cNvPr id="123" name="Rounded Rectangle 12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03:15</a:t>
            </a:r>
          </a:p>
        </p:txBody>
      </p:sp>
      <p:sp>
        <p:nvSpPr>
          <p:cNvPr id="124" name="Rounded Rectangle 12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03:14</a:t>
            </a:r>
          </a:p>
        </p:txBody>
      </p:sp>
      <p:sp>
        <p:nvSpPr>
          <p:cNvPr id="125" name="Rounded Rectangle 12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03:13</a:t>
            </a:r>
          </a:p>
        </p:txBody>
      </p:sp>
      <p:sp>
        <p:nvSpPr>
          <p:cNvPr id="126" name="Rounded Rectangle 12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03:12</a:t>
            </a:r>
          </a:p>
        </p:txBody>
      </p:sp>
      <p:sp>
        <p:nvSpPr>
          <p:cNvPr id="127" name="Rounded Rectangle 12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03:11</a:t>
            </a:r>
          </a:p>
        </p:txBody>
      </p:sp>
      <p:sp>
        <p:nvSpPr>
          <p:cNvPr id="128" name="Rounded Rectangle 12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03:10</a:t>
            </a:r>
          </a:p>
        </p:txBody>
      </p:sp>
      <p:sp>
        <p:nvSpPr>
          <p:cNvPr id="129" name="Rounded Rectangle 12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03:09</a:t>
            </a:r>
          </a:p>
        </p:txBody>
      </p:sp>
      <p:sp>
        <p:nvSpPr>
          <p:cNvPr id="130" name="Rounded Rectangle 12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03:08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03:07</a:t>
            </a:r>
          </a:p>
        </p:txBody>
      </p:sp>
      <p:sp>
        <p:nvSpPr>
          <p:cNvPr id="132" name="Rounded Rectangle 13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03:06</a:t>
            </a:r>
          </a:p>
        </p:txBody>
      </p:sp>
      <p:sp>
        <p:nvSpPr>
          <p:cNvPr id="133" name="Rounded Rectangle 13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03:05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03:04</a:t>
            </a:r>
          </a:p>
        </p:txBody>
      </p:sp>
      <p:sp>
        <p:nvSpPr>
          <p:cNvPr id="135" name="Rounded Rectangle 13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03:03</a:t>
            </a:r>
          </a:p>
        </p:txBody>
      </p:sp>
      <p:sp>
        <p:nvSpPr>
          <p:cNvPr id="136" name="Rounded Rectangle 13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03:02</a:t>
            </a:r>
          </a:p>
        </p:txBody>
      </p:sp>
      <p:sp>
        <p:nvSpPr>
          <p:cNvPr id="137" name="Rounded Rectangle 13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03:01</a:t>
            </a:r>
          </a:p>
        </p:txBody>
      </p:sp>
      <p:sp>
        <p:nvSpPr>
          <p:cNvPr id="138" name="Rounded Rectangle 13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03:00</a:t>
            </a:r>
          </a:p>
        </p:txBody>
      </p:sp>
      <p:sp>
        <p:nvSpPr>
          <p:cNvPr id="139" name="Rounded Rectangle 13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02:59</a:t>
            </a:r>
          </a:p>
        </p:txBody>
      </p:sp>
      <p:sp>
        <p:nvSpPr>
          <p:cNvPr id="140" name="Rounded Rectangle 13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02:58</a:t>
            </a:r>
          </a:p>
        </p:txBody>
      </p:sp>
      <p:sp>
        <p:nvSpPr>
          <p:cNvPr id="141" name="Rounded Rectangle 14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02:57</a:t>
            </a:r>
          </a:p>
        </p:txBody>
      </p:sp>
      <p:sp>
        <p:nvSpPr>
          <p:cNvPr id="142" name="Rounded Rectangle 14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02:56</a:t>
            </a:r>
          </a:p>
        </p:txBody>
      </p:sp>
      <p:sp>
        <p:nvSpPr>
          <p:cNvPr id="143" name="Rounded Rectangle 14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02:55</a:t>
            </a:r>
          </a:p>
        </p:txBody>
      </p:sp>
      <p:sp>
        <p:nvSpPr>
          <p:cNvPr id="144" name="Rounded Rectangle 14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02:54</a:t>
            </a:r>
          </a:p>
        </p:txBody>
      </p:sp>
      <p:sp>
        <p:nvSpPr>
          <p:cNvPr id="145" name="Rounded Rectangle 14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02:53</a:t>
            </a:r>
          </a:p>
        </p:txBody>
      </p:sp>
      <p:sp>
        <p:nvSpPr>
          <p:cNvPr id="146" name="Rounded Rectangle 14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02:52</a:t>
            </a:r>
          </a:p>
        </p:txBody>
      </p:sp>
      <p:sp>
        <p:nvSpPr>
          <p:cNvPr id="147" name="Rounded Rectangle 14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02:51</a:t>
            </a:r>
          </a:p>
        </p:txBody>
      </p:sp>
      <p:sp>
        <p:nvSpPr>
          <p:cNvPr id="148" name="Rounded Rectangle 14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02:50</a:t>
            </a:r>
          </a:p>
        </p:txBody>
      </p:sp>
      <p:sp>
        <p:nvSpPr>
          <p:cNvPr id="149" name="Rounded Rectangle 14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02:49</a:t>
            </a:r>
          </a:p>
        </p:txBody>
      </p:sp>
      <p:sp>
        <p:nvSpPr>
          <p:cNvPr id="150" name="Rounded Rectangle 14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02:48</a:t>
            </a:r>
          </a:p>
        </p:txBody>
      </p:sp>
      <p:sp>
        <p:nvSpPr>
          <p:cNvPr id="151" name="Rounded Rectangle 15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02:47</a:t>
            </a:r>
          </a:p>
        </p:txBody>
      </p:sp>
      <p:sp>
        <p:nvSpPr>
          <p:cNvPr id="152" name="Rounded Rectangle 15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02:46</a:t>
            </a:r>
          </a:p>
        </p:txBody>
      </p:sp>
      <p:sp>
        <p:nvSpPr>
          <p:cNvPr id="153" name="Rounded Rectangle 15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02:45</a:t>
            </a:r>
          </a:p>
        </p:txBody>
      </p:sp>
      <p:sp>
        <p:nvSpPr>
          <p:cNvPr id="154" name="Rounded Rectangle 15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02:44</a:t>
            </a:r>
          </a:p>
        </p:txBody>
      </p:sp>
      <p:sp>
        <p:nvSpPr>
          <p:cNvPr id="155" name="Rounded Rectangle 15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02:43</a:t>
            </a:r>
          </a:p>
        </p:txBody>
      </p:sp>
      <p:sp>
        <p:nvSpPr>
          <p:cNvPr id="156" name="Rounded Rectangle 15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02:42</a:t>
            </a:r>
          </a:p>
        </p:txBody>
      </p:sp>
      <p:sp>
        <p:nvSpPr>
          <p:cNvPr id="157" name="Rounded Rectangle 15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02:41</a:t>
            </a:r>
          </a:p>
        </p:txBody>
      </p:sp>
      <p:sp>
        <p:nvSpPr>
          <p:cNvPr id="158" name="Rounded Rectangle 15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02:40</a:t>
            </a:r>
          </a:p>
        </p:txBody>
      </p:sp>
      <p:sp>
        <p:nvSpPr>
          <p:cNvPr id="159" name="Rounded Rectangle 15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02:39</a:t>
            </a:r>
          </a:p>
        </p:txBody>
      </p:sp>
      <p:sp>
        <p:nvSpPr>
          <p:cNvPr id="160" name="Rounded Rectangle 15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02:38</a:t>
            </a:r>
          </a:p>
        </p:txBody>
      </p:sp>
      <p:sp>
        <p:nvSpPr>
          <p:cNvPr id="161" name="Rounded Rectangle 16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02:37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02:36</a:t>
            </a:r>
          </a:p>
        </p:txBody>
      </p:sp>
      <p:sp>
        <p:nvSpPr>
          <p:cNvPr id="163" name="Rounded Rectangle 16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02:35</a:t>
            </a:r>
          </a:p>
        </p:txBody>
      </p:sp>
      <p:sp>
        <p:nvSpPr>
          <p:cNvPr id="164" name="Rounded Rectangle 16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02:34</a:t>
            </a:r>
          </a:p>
        </p:txBody>
      </p:sp>
      <p:sp>
        <p:nvSpPr>
          <p:cNvPr id="165" name="Rounded Rectangle 16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02:33</a:t>
            </a:r>
          </a:p>
        </p:txBody>
      </p:sp>
      <p:sp>
        <p:nvSpPr>
          <p:cNvPr id="166" name="Rounded Rectangle 16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02:32</a:t>
            </a:r>
          </a:p>
        </p:txBody>
      </p:sp>
      <p:sp>
        <p:nvSpPr>
          <p:cNvPr id="167" name="Rounded Rectangle 16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02:31</a:t>
            </a:r>
          </a:p>
        </p:txBody>
      </p:sp>
      <p:sp>
        <p:nvSpPr>
          <p:cNvPr id="168" name="Rounded Rectangle 16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02:30</a:t>
            </a:r>
          </a:p>
        </p:txBody>
      </p:sp>
      <p:sp>
        <p:nvSpPr>
          <p:cNvPr id="169" name="Rounded Rectangle 16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02:29</a:t>
            </a:r>
          </a:p>
        </p:txBody>
      </p:sp>
      <p:sp>
        <p:nvSpPr>
          <p:cNvPr id="170" name="Rounded Rectangle 16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02:28</a:t>
            </a:r>
          </a:p>
        </p:txBody>
      </p:sp>
      <p:sp>
        <p:nvSpPr>
          <p:cNvPr id="171" name="Rounded Rectangle 17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02:27</a:t>
            </a:r>
          </a:p>
        </p:txBody>
      </p:sp>
      <p:sp>
        <p:nvSpPr>
          <p:cNvPr id="172" name="Rounded Rectangle 17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02:26</a:t>
            </a:r>
          </a:p>
        </p:txBody>
      </p:sp>
      <p:sp>
        <p:nvSpPr>
          <p:cNvPr id="173" name="Rounded Rectangle 17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02:25</a:t>
            </a:r>
          </a:p>
        </p:txBody>
      </p:sp>
      <p:sp>
        <p:nvSpPr>
          <p:cNvPr id="174" name="Rounded Rectangle 17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02:24</a:t>
            </a:r>
          </a:p>
        </p:txBody>
      </p:sp>
      <p:sp>
        <p:nvSpPr>
          <p:cNvPr id="175" name="Rounded Rectangle 17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02:23</a:t>
            </a:r>
          </a:p>
        </p:txBody>
      </p:sp>
      <p:sp>
        <p:nvSpPr>
          <p:cNvPr id="176" name="Rounded Rectangle 17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02:22</a:t>
            </a:r>
          </a:p>
        </p:txBody>
      </p:sp>
      <p:sp>
        <p:nvSpPr>
          <p:cNvPr id="177" name="Rounded Rectangle 17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02:21</a:t>
            </a:r>
          </a:p>
        </p:txBody>
      </p:sp>
      <p:sp>
        <p:nvSpPr>
          <p:cNvPr id="178" name="Rounded Rectangle 17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02:20</a:t>
            </a:r>
          </a:p>
        </p:txBody>
      </p:sp>
      <p:sp>
        <p:nvSpPr>
          <p:cNvPr id="179" name="Rounded Rectangle 17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02:19</a:t>
            </a:r>
          </a:p>
        </p:txBody>
      </p:sp>
      <p:sp>
        <p:nvSpPr>
          <p:cNvPr id="180" name="Rounded Rectangle 17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02:18</a:t>
            </a:r>
          </a:p>
        </p:txBody>
      </p:sp>
      <p:sp>
        <p:nvSpPr>
          <p:cNvPr id="181" name="Rounded Rectangle 18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02:17</a:t>
            </a:r>
          </a:p>
        </p:txBody>
      </p:sp>
      <p:sp>
        <p:nvSpPr>
          <p:cNvPr id="182" name="Rounded Rectangle 18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02:16</a:t>
            </a:r>
          </a:p>
        </p:txBody>
      </p:sp>
      <p:sp>
        <p:nvSpPr>
          <p:cNvPr id="183" name="Rounded Rectangle 18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02:15</a:t>
            </a:r>
          </a:p>
        </p:txBody>
      </p:sp>
      <p:sp>
        <p:nvSpPr>
          <p:cNvPr id="184" name="Rounded Rectangle 18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02:14</a:t>
            </a:r>
          </a:p>
        </p:txBody>
      </p:sp>
      <p:sp>
        <p:nvSpPr>
          <p:cNvPr id="185" name="Rounded Rectangle 18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02:13</a:t>
            </a:r>
          </a:p>
        </p:txBody>
      </p:sp>
      <p:sp>
        <p:nvSpPr>
          <p:cNvPr id="186" name="Rounded Rectangle 18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02:12</a:t>
            </a:r>
          </a:p>
        </p:txBody>
      </p:sp>
      <p:sp>
        <p:nvSpPr>
          <p:cNvPr id="187" name="Rounded Rectangle 18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02:11</a:t>
            </a:r>
          </a:p>
        </p:txBody>
      </p:sp>
      <p:sp>
        <p:nvSpPr>
          <p:cNvPr id="188" name="Rounded Rectangle 18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02:10</a:t>
            </a:r>
          </a:p>
        </p:txBody>
      </p:sp>
      <p:sp>
        <p:nvSpPr>
          <p:cNvPr id="189" name="Rounded Rectangle 18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02:09</a:t>
            </a:r>
          </a:p>
        </p:txBody>
      </p:sp>
      <p:sp>
        <p:nvSpPr>
          <p:cNvPr id="190" name="Rounded Rectangle 18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02:08</a:t>
            </a:r>
          </a:p>
        </p:txBody>
      </p:sp>
      <p:sp>
        <p:nvSpPr>
          <p:cNvPr id="191" name="Rounded Rectangle 19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02:07</a:t>
            </a:r>
          </a:p>
        </p:txBody>
      </p:sp>
      <p:sp>
        <p:nvSpPr>
          <p:cNvPr id="192" name="Rounded Rectangle 19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02:06</a:t>
            </a:r>
          </a:p>
        </p:txBody>
      </p:sp>
      <p:sp>
        <p:nvSpPr>
          <p:cNvPr id="193" name="Rounded Rectangle 19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02:05</a:t>
            </a:r>
          </a:p>
        </p:txBody>
      </p:sp>
      <p:sp>
        <p:nvSpPr>
          <p:cNvPr id="194" name="Rounded Rectangle 19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02:04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02:03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02:02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02:01</a:t>
            </a:r>
          </a:p>
        </p:txBody>
      </p:sp>
      <p:sp>
        <p:nvSpPr>
          <p:cNvPr id="198" name="Rounded Rectangle 19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02:00</a:t>
            </a:r>
          </a:p>
        </p:txBody>
      </p:sp>
      <p:sp>
        <p:nvSpPr>
          <p:cNvPr id="199" name="Rounded Rectangle 19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01:59</a:t>
            </a:r>
          </a:p>
        </p:txBody>
      </p:sp>
      <p:sp>
        <p:nvSpPr>
          <p:cNvPr id="200" name="Rounded Rectangle 19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01:58</a:t>
            </a:r>
          </a:p>
        </p:txBody>
      </p:sp>
      <p:sp>
        <p:nvSpPr>
          <p:cNvPr id="201" name="Rounded Rectangle 20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01:57</a:t>
            </a:r>
          </a:p>
        </p:txBody>
      </p:sp>
      <p:sp>
        <p:nvSpPr>
          <p:cNvPr id="202" name="Rounded Rectangle 20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01:56</a:t>
            </a:r>
          </a:p>
        </p:txBody>
      </p:sp>
      <p:sp>
        <p:nvSpPr>
          <p:cNvPr id="203" name="Rounded Rectangle 20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01:55</a:t>
            </a:r>
          </a:p>
        </p:txBody>
      </p:sp>
      <p:sp>
        <p:nvSpPr>
          <p:cNvPr id="204" name="Rounded Rectangle 20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01:54</a:t>
            </a:r>
          </a:p>
        </p:txBody>
      </p:sp>
      <p:sp>
        <p:nvSpPr>
          <p:cNvPr id="205" name="Rounded Rectangle 20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01:53</a:t>
            </a:r>
          </a:p>
        </p:txBody>
      </p:sp>
      <p:sp>
        <p:nvSpPr>
          <p:cNvPr id="206" name="Rounded Rectangle 20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01:52</a:t>
            </a:r>
          </a:p>
        </p:txBody>
      </p:sp>
      <p:sp>
        <p:nvSpPr>
          <p:cNvPr id="207" name="Rounded Rectangle 20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01:51</a:t>
            </a:r>
          </a:p>
        </p:txBody>
      </p:sp>
      <p:sp>
        <p:nvSpPr>
          <p:cNvPr id="208" name="Rounded Rectangle 20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01:50</a:t>
            </a:r>
          </a:p>
        </p:txBody>
      </p:sp>
      <p:sp>
        <p:nvSpPr>
          <p:cNvPr id="209" name="Rounded Rectangle 20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01:49</a:t>
            </a:r>
          </a:p>
        </p:txBody>
      </p:sp>
      <p:sp>
        <p:nvSpPr>
          <p:cNvPr id="210" name="Rounded Rectangle 20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01:48</a:t>
            </a:r>
          </a:p>
        </p:txBody>
      </p:sp>
      <p:sp>
        <p:nvSpPr>
          <p:cNvPr id="211" name="Rounded Rectangle 21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01:47</a:t>
            </a:r>
          </a:p>
        </p:txBody>
      </p:sp>
      <p:sp>
        <p:nvSpPr>
          <p:cNvPr id="212" name="Rounded Rectangle 21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01:46</a:t>
            </a:r>
          </a:p>
        </p:txBody>
      </p:sp>
      <p:sp>
        <p:nvSpPr>
          <p:cNvPr id="213" name="Rounded Rectangle 2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01:45</a:t>
            </a:r>
          </a:p>
        </p:txBody>
      </p:sp>
      <p:sp>
        <p:nvSpPr>
          <p:cNvPr id="214" name="Rounded Rectangle 21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01:44</a:t>
            </a:r>
          </a:p>
        </p:txBody>
      </p:sp>
      <p:sp>
        <p:nvSpPr>
          <p:cNvPr id="215" name="Rounded Rectangle 2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01:43</a:t>
            </a:r>
          </a:p>
        </p:txBody>
      </p:sp>
      <p:sp>
        <p:nvSpPr>
          <p:cNvPr id="216" name="Rounded Rectangle 21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01:42</a:t>
            </a:r>
          </a:p>
        </p:txBody>
      </p:sp>
      <p:sp>
        <p:nvSpPr>
          <p:cNvPr id="217" name="Rounded Rectangle 2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01:41</a:t>
            </a:r>
          </a:p>
        </p:txBody>
      </p:sp>
      <p:sp>
        <p:nvSpPr>
          <p:cNvPr id="218" name="Rounded Rectangle 2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01:40</a:t>
            </a:r>
          </a:p>
        </p:txBody>
      </p:sp>
      <p:sp>
        <p:nvSpPr>
          <p:cNvPr id="219" name="Rounded Rectangle 21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01:39</a:t>
            </a:r>
          </a:p>
        </p:txBody>
      </p:sp>
      <p:sp>
        <p:nvSpPr>
          <p:cNvPr id="220" name="Rounded Rectangle 21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01:38</a:t>
            </a:r>
          </a:p>
        </p:txBody>
      </p:sp>
      <p:sp>
        <p:nvSpPr>
          <p:cNvPr id="221" name="Rounded Rectangle 22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01:37</a:t>
            </a:r>
          </a:p>
        </p:txBody>
      </p:sp>
      <p:sp>
        <p:nvSpPr>
          <p:cNvPr id="222" name="Rounded Rectangle 22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01:36</a:t>
            </a:r>
          </a:p>
        </p:txBody>
      </p:sp>
      <p:sp>
        <p:nvSpPr>
          <p:cNvPr id="223" name="Rounded Rectangle 22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01:35</a:t>
            </a:r>
          </a:p>
        </p:txBody>
      </p:sp>
      <p:sp>
        <p:nvSpPr>
          <p:cNvPr id="224" name="Rounded Rectangle 22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01:34</a:t>
            </a:r>
          </a:p>
        </p:txBody>
      </p:sp>
      <p:sp>
        <p:nvSpPr>
          <p:cNvPr id="225" name="Rounded Rectangle 22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01:33</a:t>
            </a:r>
          </a:p>
        </p:txBody>
      </p:sp>
      <p:sp>
        <p:nvSpPr>
          <p:cNvPr id="226" name="Rounded Rectangle 22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01:32</a:t>
            </a:r>
          </a:p>
        </p:txBody>
      </p:sp>
      <p:sp>
        <p:nvSpPr>
          <p:cNvPr id="227" name="Rounded Rectangle 22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01:31</a:t>
            </a:r>
          </a:p>
        </p:txBody>
      </p:sp>
      <p:sp>
        <p:nvSpPr>
          <p:cNvPr id="228" name="Rounded Rectangle 22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01:30</a:t>
            </a:r>
          </a:p>
        </p:txBody>
      </p:sp>
      <p:sp>
        <p:nvSpPr>
          <p:cNvPr id="229" name="Rounded Rectangle 22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01:29</a:t>
            </a:r>
          </a:p>
        </p:txBody>
      </p:sp>
      <p:sp>
        <p:nvSpPr>
          <p:cNvPr id="230" name="Rounded Rectangle 22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01:28</a:t>
            </a:r>
          </a:p>
        </p:txBody>
      </p:sp>
      <p:sp>
        <p:nvSpPr>
          <p:cNvPr id="231" name="Rounded Rectangle 23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01:27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01:26</a:t>
            </a:r>
          </a:p>
        </p:txBody>
      </p:sp>
      <p:sp>
        <p:nvSpPr>
          <p:cNvPr id="233" name="Rounded Rectangle 23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01:25</a:t>
            </a:r>
          </a:p>
        </p:txBody>
      </p:sp>
      <p:sp>
        <p:nvSpPr>
          <p:cNvPr id="234" name="Rounded Rectangle 23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01:24</a:t>
            </a:r>
          </a:p>
        </p:txBody>
      </p:sp>
      <p:sp>
        <p:nvSpPr>
          <p:cNvPr id="235" name="Rounded Rectangle 23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01:23</a:t>
            </a:r>
          </a:p>
        </p:txBody>
      </p:sp>
      <p:sp>
        <p:nvSpPr>
          <p:cNvPr id="236" name="Rounded Rectangle 23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01:22</a:t>
            </a:r>
          </a:p>
        </p:txBody>
      </p:sp>
      <p:sp>
        <p:nvSpPr>
          <p:cNvPr id="237" name="Rounded Rectangle 23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01:21</a:t>
            </a:r>
          </a:p>
        </p:txBody>
      </p:sp>
      <p:sp>
        <p:nvSpPr>
          <p:cNvPr id="238" name="Rounded Rectangle 23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01:20</a:t>
            </a:r>
          </a:p>
        </p:txBody>
      </p:sp>
      <p:sp>
        <p:nvSpPr>
          <p:cNvPr id="239" name="Rounded Rectangle 23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01:19</a:t>
            </a:r>
          </a:p>
        </p:txBody>
      </p:sp>
      <p:sp>
        <p:nvSpPr>
          <p:cNvPr id="240" name="Rounded Rectangle 23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01:18</a:t>
            </a:r>
          </a:p>
        </p:txBody>
      </p:sp>
      <p:sp>
        <p:nvSpPr>
          <p:cNvPr id="241" name="Rounded Rectangle 24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01:17</a:t>
            </a:r>
          </a:p>
        </p:txBody>
      </p:sp>
      <p:sp>
        <p:nvSpPr>
          <p:cNvPr id="242" name="Rounded Rectangle 24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01:16</a:t>
            </a:r>
          </a:p>
        </p:txBody>
      </p:sp>
      <p:sp>
        <p:nvSpPr>
          <p:cNvPr id="243" name="Rounded Rectangle 24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01:15</a:t>
            </a:r>
          </a:p>
        </p:txBody>
      </p:sp>
      <p:sp>
        <p:nvSpPr>
          <p:cNvPr id="244" name="Rounded Rectangle 24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01:14</a:t>
            </a:r>
          </a:p>
        </p:txBody>
      </p:sp>
      <p:sp>
        <p:nvSpPr>
          <p:cNvPr id="245" name="Rounded Rectangle 24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01:13</a:t>
            </a:r>
          </a:p>
        </p:txBody>
      </p:sp>
      <p:sp>
        <p:nvSpPr>
          <p:cNvPr id="246" name="Rounded Rectangle 24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01:12</a:t>
            </a:r>
          </a:p>
        </p:txBody>
      </p:sp>
      <p:sp>
        <p:nvSpPr>
          <p:cNvPr id="247" name="Rounded Rectangle 24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01:11</a:t>
            </a:r>
          </a:p>
        </p:txBody>
      </p:sp>
      <p:sp>
        <p:nvSpPr>
          <p:cNvPr id="248" name="Rounded Rectangle 24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01:10</a:t>
            </a:r>
          </a:p>
        </p:txBody>
      </p:sp>
      <p:sp>
        <p:nvSpPr>
          <p:cNvPr id="249" name="Rounded Rectangle 24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01:09</a:t>
            </a:r>
          </a:p>
        </p:txBody>
      </p:sp>
      <p:sp>
        <p:nvSpPr>
          <p:cNvPr id="250" name="Rounded Rectangle 24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01:08</a:t>
            </a:r>
          </a:p>
        </p:txBody>
      </p:sp>
      <p:sp>
        <p:nvSpPr>
          <p:cNvPr id="251" name="Rounded Rectangle 25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01:07</a:t>
            </a:r>
          </a:p>
        </p:txBody>
      </p:sp>
      <p:sp>
        <p:nvSpPr>
          <p:cNvPr id="252" name="Rounded Rectangle 25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01:06</a:t>
            </a:r>
          </a:p>
        </p:txBody>
      </p:sp>
      <p:sp>
        <p:nvSpPr>
          <p:cNvPr id="253" name="Rounded Rectangle 25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01:05</a:t>
            </a:r>
          </a:p>
        </p:txBody>
      </p:sp>
      <p:sp>
        <p:nvSpPr>
          <p:cNvPr id="254" name="Rounded Rectangle 25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01:04</a:t>
            </a:r>
          </a:p>
        </p:txBody>
      </p:sp>
      <p:sp>
        <p:nvSpPr>
          <p:cNvPr id="255" name="Rounded Rectangle 25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01:03</a:t>
            </a:r>
          </a:p>
        </p:txBody>
      </p:sp>
      <p:sp>
        <p:nvSpPr>
          <p:cNvPr id="256" name="Rounded Rectangle 25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01:02</a:t>
            </a:r>
          </a:p>
        </p:txBody>
      </p:sp>
      <p:sp>
        <p:nvSpPr>
          <p:cNvPr id="257" name="Rounded Rectangle 25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01:01</a:t>
            </a:r>
          </a:p>
        </p:txBody>
      </p:sp>
      <p:sp>
        <p:nvSpPr>
          <p:cNvPr id="258" name="Rounded Rectangle 25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01:00</a:t>
            </a:r>
          </a:p>
        </p:txBody>
      </p:sp>
      <p:sp>
        <p:nvSpPr>
          <p:cNvPr id="259" name="Rounded Rectangle 25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00:59</a:t>
            </a:r>
          </a:p>
        </p:txBody>
      </p:sp>
      <p:sp>
        <p:nvSpPr>
          <p:cNvPr id="260" name="Rounded Rectangle 25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00:58</a:t>
            </a:r>
          </a:p>
        </p:txBody>
      </p:sp>
      <p:sp>
        <p:nvSpPr>
          <p:cNvPr id="261" name="Rounded Rectangle 26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00:57</a:t>
            </a:r>
          </a:p>
        </p:txBody>
      </p:sp>
      <p:sp>
        <p:nvSpPr>
          <p:cNvPr id="262" name="Rounded Rectangle 26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00:56</a:t>
            </a:r>
          </a:p>
        </p:txBody>
      </p:sp>
      <p:sp>
        <p:nvSpPr>
          <p:cNvPr id="263" name="Rounded Rectangle 26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00:55</a:t>
            </a:r>
          </a:p>
        </p:txBody>
      </p:sp>
      <p:sp>
        <p:nvSpPr>
          <p:cNvPr id="264" name="Rounded Rectangle 26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00:54</a:t>
            </a:r>
          </a:p>
        </p:txBody>
      </p:sp>
      <p:sp>
        <p:nvSpPr>
          <p:cNvPr id="265" name="Rounded Rectangle 26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00:53</a:t>
            </a:r>
          </a:p>
        </p:txBody>
      </p:sp>
      <p:sp>
        <p:nvSpPr>
          <p:cNvPr id="266" name="Rounded Rectangle 26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00:52</a:t>
            </a:r>
          </a:p>
        </p:txBody>
      </p:sp>
      <p:sp>
        <p:nvSpPr>
          <p:cNvPr id="267" name="Rounded Rectangle 26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00:51</a:t>
            </a:r>
          </a:p>
        </p:txBody>
      </p:sp>
      <p:sp>
        <p:nvSpPr>
          <p:cNvPr id="268" name="Rounded Rectangle 26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00:50</a:t>
            </a:r>
          </a:p>
        </p:txBody>
      </p:sp>
      <p:sp>
        <p:nvSpPr>
          <p:cNvPr id="269" name="Rounded Rectangle 26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00:49</a:t>
            </a:r>
          </a:p>
        </p:txBody>
      </p:sp>
      <p:sp>
        <p:nvSpPr>
          <p:cNvPr id="270" name="Rounded Rectangle 26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00:48</a:t>
            </a:r>
          </a:p>
        </p:txBody>
      </p:sp>
      <p:sp>
        <p:nvSpPr>
          <p:cNvPr id="271" name="Rounded Rectangle 27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00:47</a:t>
            </a:r>
          </a:p>
        </p:txBody>
      </p:sp>
      <p:sp>
        <p:nvSpPr>
          <p:cNvPr id="272" name="Rounded Rectangle 27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00:46</a:t>
            </a:r>
          </a:p>
        </p:txBody>
      </p:sp>
      <p:sp>
        <p:nvSpPr>
          <p:cNvPr id="273" name="Rounded Rectangle 27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00:45</a:t>
            </a:r>
          </a:p>
        </p:txBody>
      </p:sp>
      <p:sp>
        <p:nvSpPr>
          <p:cNvPr id="274" name="Rounded Rectangle 27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00:44</a:t>
            </a:r>
          </a:p>
        </p:txBody>
      </p:sp>
      <p:sp>
        <p:nvSpPr>
          <p:cNvPr id="275" name="Rounded Rectangle 27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00:43</a:t>
            </a:r>
          </a:p>
        </p:txBody>
      </p:sp>
      <p:sp>
        <p:nvSpPr>
          <p:cNvPr id="276" name="Rounded Rectangle 27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00:42</a:t>
            </a:r>
          </a:p>
        </p:txBody>
      </p:sp>
      <p:sp>
        <p:nvSpPr>
          <p:cNvPr id="277" name="Rounded Rectangle 27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00:41</a:t>
            </a:r>
          </a:p>
        </p:txBody>
      </p:sp>
      <p:sp>
        <p:nvSpPr>
          <p:cNvPr id="278" name="Rounded Rectangle 27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00:40</a:t>
            </a:r>
          </a:p>
        </p:txBody>
      </p:sp>
      <p:sp>
        <p:nvSpPr>
          <p:cNvPr id="279" name="Rounded Rectangle 27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00:39</a:t>
            </a:r>
          </a:p>
        </p:txBody>
      </p:sp>
      <p:sp>
        <p:nvSpPr>
          <p:cNvPr id="280" name="Rounded Rectangle 27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00:38</a:t>
            </a:r>
          </a:p>
        </p:txBody>
      </p:sp>
      <p:sp>
        <p:nvSpPr>
          <p:cNvPr id="281" name="Rounded Rectangle 28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00:37</a:t>
            </a:r>
          </a:p>
        </p:txBody>
      </p:sp>
      <p:sp>
        <p:nvSpPr>
          <p:cNvPr id="282" name="Rounded Rectangle 28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00:36</a:t>
            </a:r>
          </a:p>
        </p:txBody>
      </p:sp>
      <p:sp>
        <p:nvSpPr>
          <p:cNvPr id="283" name="Rounded Rectangle 28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00:35</a:t>
            </a:r>
          </a:p>
        </p:txBody>
      </p:sp>
      <p:sp>
        <p:nvSpPr>
          <p:cNvPr id="284" name="Rounded Rectangle 28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00:34</a:t>
            </a:r>
          </a:p>
        </p:txBody>
      </p:sp>
      <p:sp>
        <p:nvSpPr>
          <p:cNvPr id="285" name="Rounded Rectangle 28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00:33</a:t>
            </a:r>
          </a:p>
        </p:txBody>
      </p:sp>
      <p:sp>
        <p:nvSpPr>
          <p:cNvPr id="286" name="Rounded Rectangle 28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00:32</a:t>
            </a:r>
          </a:p>
        </p:txBody>
      </p:sp>
      <p:sp>
        <p:nvSpPr>
          <p:cNvPr id="287" name="Rounded Rectangle 28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00:31</a:t>
            </a:r>
          </a:p>
        </p:txBody>
      </p:sp>
      <p:sp>
        <p:nvSpPr>
          <p:cNvPr id="288" name="Rounded Rectangle 28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00:30</a:t>
            </a:r>
          </a:p>
        </p:txBody>
      </p:sp>
      <p:sp>
        <p:nvSpPr>
          <p:cNvPr id="289" name="Rounded Rectangle 28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00:29</a:t>
            </a:r>
          </a:p>
        </p:txBody>
      </p:sp>
      <p:sp>
        <p:nvSpPr>
          <p:cNvPr id="290" name="Rounded Rectangle 28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00:28</a:t>
            </a:r>
          </a:p>
        </p:txBody>
      </p:sp>
      <p:sp>
        <p:nvSpPr>
          <p:cNvPr id="291" name="Rounded Rectangle 29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00:27</a:t>
            </a:r>
          </a:p>
        </p:txBody>
      </p:sp>
      <p:sp>
        <p:nvSpPr>
          <p:cNvPr id="292" name="Rounded Rectangle 29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00:26</a:t>
            </a:r>
          </a:p>
        </p:txBody>
      </p:sp>
      <p:sp>
        <p:nvSpPr>
          <p:cNvPr id="293" name="Rounded Rectangle 29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00:25</a:t>
            </a:r>
          </a:p>
        </p:txBody>
      </p:sp>
      <p:sp>
        <p:nvSpPr>
          <p:cNvPr id="294" name="Rounded Rectangle 29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00:24</a:t>
            </a:r>
          </a:p>
        </p:txBody>
      </p:sp>
      <p:sp>
        <p:nvSpPr>
          <p:cNvPr id="295" name="Rounded Rectangle 29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00:23</a:t>
            </a:r>
          </a:p>
        </p:txBody>
      </p:sp>
      <p:sp>
        <p:nvSpPr>
          <p:cNvPr id="296" name="Rounded Rectangle 29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00:22</a:t>
            </a:r>
          </a:p>
        </p:txBody>
      </p:sp>
      <p:sp>
        <p:nvSpPr>
          <p:cNvPr id="297" name="Rounded Rectangle 29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00:21</a:t>
            </a:r>
          </a:p>
        </p:txBody>
      </p:sp>
      <p:sp>
        <p:nvSpPr>
          <p:cNvPr id="298" name="Rounded Rectangle 29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00:20</a:t>
            </a:r>
          </a:p>
        </p:txBody>
      </p:sp>
      <p:sp>
        <p:nvSpPr>
          <p:cNvPr id="299" name="Rounded Rectangle 29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00:19</a:t>
            </a:r>
          </a:p>
        </p:txBody>
      </p:sp>
      <p:sp>
        <p:nvSpPr>
          <p:cNvPr id="300" name="Rounded Rectangle 29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00:18</a:t>
            </a:r>
          </a:p>
        </p:txBody>
      </p:sp>
      <p:sp>
        <p:nvSpPr>
          <p:cNvPr id="301" name="Rounded Rectangle 30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00:17</a:t>
            </a:r>
          </a:p>
        </p:txBody>
      </p:sp>
      <p:sp>
        <p:nvSpPr>
          <p:cNvPr id="302" name="Rounded Rectangle 30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00:16</a:t>
            </a:r>
          </a:p>
        </p:txBody>
      </p:sp>
      <p:sp>
        <p:nvSpPr>
          <p:cNvPr id="303" name="Rounded Rectangle 30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00:15</a:t>
            </a:r>
          </a:p>
        </p:txBody>
      </p:sp>
      <p:sp>
        <p:nvSpPr>
          <p:cNvPr id="304" name="Rounded Rectangle 30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00:14</a:t>
            </a:r>
          </a:p>
        </p:txBody>
      </p:sp>
      <p:sp>
        <p:nvSpPr>
          <p:cNvPr id="305" name="Rounded Rectangle 30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00:13</a:t>
            </a:r>
          </a:p>
        </p:txBody>
      </p:sp>
      <p:sp>
        <p:nvSpPr>
          <p:cNvPr id="306" name="Rounded Rectangle 30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00:12</a:t>
            </a:r>
          </a:p>
        </p:txBody>
      </p:sp>
      <p:sp>
        <p:nvSpPr>
          <p:cNvPr id="307" name="Rounded Rectangle 30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00:11</a:t>
            </a:r>
          </a:p>
        </p:txBody>
      </p:sp>
      <p:sp>
        <p:nvSpPr>
          <p:cNvPr id="308" name="Rounded Rectangle 30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00:10</a:t>
            </a:r>
          </a:p>
        </p:txBody>
      </p:sp>
      <p:sp>
        <p:nvSpPr>
          <p:cNvPr id="309" name="Rounded Rectangle 308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00:09</a:t>
            </a:r>
          </a:p>
        </p:txBody>
      </p:sp>
      <p:sp>
        <p:nvSpPr>
          <p:cNvPr id="310" name="Rounded Rectangle 309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00:08</a:t>
            </a:r>
          </a:p>
        </p:txBody>
      </p:sp>
      <p:sp>
        <p:nvSpPr>
          <p:cNvPr id="311" name="Rounded Rectangle 310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00:07</a:t>
            </a:r>
          </a:p>
        </p:txBody>
      </p:sp>
      <p:sp>
        <p:nvSpPr>
          <p:cNvPr id="312" name="Rounded Rectangle 311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00:06</a:t>
            </a:r>
          </a:p>
        </p:txBody>
      </p:sp>
      <p:sp>
        <p:nvSpPr>
          <p:cNvPr id="313" name="Rounded Rectangle 312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00:05</a:t>
            </a:r>
          </a:p>
        </p:txBody>
      </p:sp>
      <p:sp>
        <p:nvSpPr>
          <p:cNvPr id="314" name="Rounded Rectangle 313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00:04</a:t>
            </a:r>
          </a:p>
        </p:txBody>
      </p:sp>
      <p:sp>
        <p:nvSpPr>
          <p:cNvPr id="315" name="Rounded Rectangle 314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00:03</a:t>
            </a:r>
          </a:p>
        </p:txBody>
      </p:sp>
      <p:sp>
        <p:nvSpPr>
          <p:cNvPr id="316" name="Rounded Rectangle 315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00:02</a:t>
            </a:r>
          </a:p>
        </p:txBody>
      </p:sp>
      <p:sp>
        <p:nvSpPr>
          <p:cNvPr id="317" name="Rounded Rectangle 316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00:01</a:t>
            </a:r>
          </a:p>
        </p:txBody>
      </p:sp>
      <p:sp>
        <p:nvSpPr>
          <p:cNvPr id="318" name="Rounded Rectangle 317"/>
          <p:cNvSpPr/>
          <p:nvPr/>
        </p:nvSpPr>
        <p:spPr>
          <a:xfrm>
            <a:off x="0" y="1730679"/>
            <a:ext cx="1295400" cy="533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00:00</a:t>
            </a:r>
          </a:p>
        </p:txBody>
      </p:sp>
      <p:sp>
        <p:nvSpPr>
          <p:cNvPr id="319" name="Oval 318"/>
          <p:cNvSpPr/>
          <p:nvPr/>
        </p:nvSpPr>
        <p:spPr>
          <a:xfrm>
            <a:off x="197476" y="2340279"/>
            <a:ext cx="945524" cy="4572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TG</a:t>
            </a:r>
          </a:p>
        </p:txBody>
      </p:sp>
    </p:spTree>
    <p:extLst>
      <p:ext uri="{BB962C8B-B14F-4D97-AF65-F5344CB8AC3E}">
        <p14:creationId xmlns:p14="http://schemas.microsoft.com/office/powerpoint/2010/main" val="341069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5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5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5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5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5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25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35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45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5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65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75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85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95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15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5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5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5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65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85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95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05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25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35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45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55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465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75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485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95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505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15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25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35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545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55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65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75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85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95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605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615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625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635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645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655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665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675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685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695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705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715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725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735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745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755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765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775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85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795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805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815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825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835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845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855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865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875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885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895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905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915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925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935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945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955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965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975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985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995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05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015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035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045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055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06500"/>
                            </p:stCondLst>
                            <p:childTnLst>
                              <p:par>
                                <p:cTn id="3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3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108500"/>
                            </p:stCondLst>
                            <p:childTnLst>
                              <p:par>
                                <p:cTn id="3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109500"/>
                            </p:stCondLst>
                            <p:childTnLst>
                              <p:par>
                                <p:cTn id="3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10500"/>
                            </p:stCondLst>
                            <p:childTnLst>
                              <p:par>
                                <p:cTn id="3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11500"/>
                            </p:stCondLst>
                            <p:childTnLst>
                              <p:par>
                                <p:cTn id="3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3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113500"/>
                            </p:stCondLst>
                            <p:childTnLst>
                              <p:par>
                                <p:cTn id="3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hold">
                            <p:stCondLst>
                              <p:cond delay="114500"/>
                            </p:stCondLst>
                            <p:childTnLst>
                              <p:par>
                                <p:cTn id="3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115500"/>
                            </p:stCondLst>
                            <p:childTnLst>
                              <p:par>
                                <p:cTn id="3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116500"/>
                            </p:stCondLst>
                            <p:childTnLst>
                              <p:par>
                                <p:cTn id="3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4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3" fill="hold">
                            <p:stCondLst>
                              <p:cond delay="118500"/>
                            </p:stCondLst>
                            <p:childTnLst>
                              <p:par>
                                <p:cTn id="4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119500"/>
                            </p:stCondLst>
                            <p:childTnLst>
                              <p:par>
                                <p:cTn id="4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0500"/>
                            </p:stCondLst>
                            <p:childTnLst>
                              <p:par>
                                <p:cTn id="4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121500"/>
                            </p:stCondLst>
                            <p:childTnLst>
                              <p:par>
                                <p:cTn id="4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22500"/>
                            </p:stCondLst>
                            <p:childTnLst>
                              <p:par>
                                <p:cTn id="4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23500"/>
                            </p:stCondLst>
                            <p:childTnLst>
                              <p:par>
                                <p:cTn id="4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24500"/>
                            </p:stCondLst>
                            <p:childTnLst>
                              <p:par>
                                <p:cTn id="4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125500"/>
                            </p:stCondLst>
                            <p:childTnLst>
                              <p:par>
                                <p:cTn id="4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7" fill="hold">
                            <p:stCondLst>
                              <p:cond delay="126500"/>
                            </p:stCondLst>
                            <p:childTnLst>
                              <p:par>
                                <p:cTn id="4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27500"/>
                            </p:stCondLst>
                            <p:childTnLst>
                              <p:par>
                                <p:cTn id="4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3" fill="hold">
                            <p:stCondLst>
                              <p:cond delay="128500"/>
                            </p:stCondLst>
                            <p:childTnLst>
                              <p:par>
                                <p:cTn id="4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129500"/>
                            </p:stCondLst>
                            <p:childTnLst>
                              <p:par>
                                <p:cTn id="4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130500"/>
                            </p:stCondLst>
                            <p:childTnLst>
                              <p:par>
                                <p:cTn id="4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131500"/>
                            </p:stCondLst>
                            <p:childTnLst>
                              <p:par>
                                <p:cTn id="4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2500"/>
                            </p:stCondLst>
                            <p:childTnLst>
                              <p:par>
                                <p:cTn id="4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133500"/>
                            </p:stCondLst>
                            <p:childTnLst>
                              <p:par>
                                <p:cTn id="4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1" fill="hold">
                            <p:stCondLst>
                              <p:cond delay="134500"/>
                            </p:stCondLst>
                            <p:childTnLst>
                              <p:par>
                                <p:cTn id="4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135500"/>
                            </p:stCondLst>
                            <p:childTnLst>
                              <p:par>
                                <p:cTn id="4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36500"/>
                            </p:stCondLst>
                            <p:childTnLst>
                              <p:par>
                                <p:cTn id="4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37500"/>
                            </p:stCondLst>
                            <p:childTnLst>
                              <p:par>
                                <p:cTn id="4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3" fill="hold">
                            <p:stCondLst>
                              <p:cond delay="138500"/>
                            </p:stCondLst>
                            <p:childTnLst>
                              <p:par>
                                <p:cTn id="4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139500"/>
                            </p:stCondLst>
                            <p:childTnLst>
                              <p:par>
                                <p:cTn id="4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140500"/>
                            </p:stCondLst>
                            <p:childTnLst>
                              <p:par>
                                <p:cTn id="4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141500"/>
                            </p:stCondLst>
                            <p:childTnLst>
                              <p:par>
                                <p:cTn id="4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42500"/>
                            </p:stCondLst>
                            <p:childTnLst>
                              <p:par>
                                <p:cTn id="4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143500"/>
                            </p:stCondLst>
                            <p:childTnLst>
                              <p:par>
                                <p:cTn id="4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144500"/>
                            </p:stCondLst>
                            <p:childTnLst>
                              <p:par>
                                <p:cTn id="4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145500"/>
                            </p:stCondLst>
                            <p:childTnLst>
                              <p:par>
                                <p:cTn id="4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7" fill="hold">
                            <p:stCondLst>
                              <p:cond delay="146500"/>
                            </p:stCondLst>
                            <p:childTnLst>
                              <p:par>
                                <p:cTn id="4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47500"/>
                            </p:stCondLst>
                            <p:childTnLst>
                              <p:par>
                                <p:cTn id="4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3" fill="hold">
                            <p:stCondLst>
                              <p:cond delay="148500"/>
                            </p:stCondLst>
                            <p:childTnLst>
                              <p:par>
                                <p:cTn id="4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149500"/>
                            </p:stCondLst>
                            <p:childTnLst>
                              <p:par>
                                <p:cTn id="4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150500"/>
                            </p:stCondLst>
                            <p:childTnLst>
                              <p:par>
                                <p:cTn id="5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151500"/>
                            </p:stCondLst>
                            <p:childTnLst>
                              <p:par>
                                <p:cTn id="5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52500"/>
                            </p:stCondLst>
                            <p:childTnLst>
                              <p:par>
                                <p:cTn id="5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153500"/>
                            </p:stCondLst>
                            <p:childTnLst>
                              <p:par>
                                <p:cTn id="5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154500"/>
                            </p:stCondLst>
                            <p:childTnLst>
                              <p:par>
                                <p:cTn id="5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155500"/>
                            </p:stCondLst>
                            <p:childTnLst>
                              <p:par>
                                <p:cTn id="5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7" fill="hold">
                            <p:stCondLst>
                              <p:cond delay="156500"/>
                            </p:stCondLst>
                            <p:childTnLst>
                              <p:par>
                                <p:cTn id="5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157500"/>
                            </p:stCondLst>
                            <p:childTnLst>
                              <p:par>
                                <p:cTn id="5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3" fill="hold">
                            <p:stCondLst>
                              <p:cond delay="158500"/>
                            </p:stCondLst>
                            <p:childTnLst>
                              <p:par>
                                <p:cTn id="5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159500"/>
                            </p:stCondLst>
                            <p:childTnLst>
                              <p:par>
                                <p:cTn id="5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60500"/>
                            </p:stCondLst>
                            <p:childTnLst>
                              <p:par>
                                <p:cTn id="5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161500"/>
                            </p:stCondLst>
                            <p:childTnLst>
                              <p:par>
                                <p:cTn id="5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162500"/>
                            </p:stCondLst>
                            <p:childTnLst>
                              <p:par>
                                <p:cTn id="5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163500"/>
                            </p:stCondLst>
                            <p:childTnLst>
                              <p:par>
                                <p:cTn id="5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1" fill="hold">
                            <p:stCondLst>
                              <p:cond delay="164500"/>
                            </p:stCondLst>
                            <p:childTnLst>
                              <p:par>
                                <p:cTn id="5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65500"/>
                            </p:stCondLst>
                            <p:childTnLst>
                              <p:par>
                                <p:cTn id="5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7" fill="hold">
                            <p:stCondLst>
                              <p:cond delay="166500"/>
                            </p:stCondLst>
                            <p:childTnLst>
                              <p:par>
                                <p:cTn id="5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7500"/>
                            </p:stCondLst>
                            <p:childTnLst>
                              <p:par>
                                <p:cTn id="5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68500"/>
                            </p:stCondLst>
                            <p:childTnLst>
                              <p:par>
                                <p:cTn id="5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9500"/>
                            </p:stCondLst>
                            <p:childTnLst>
                              <p:par>
                                <p:cTn id="5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9" fill="hold">
                            <p:stCondLst>
                              <p:cond delay="170500"/>
                            </p:stCondLst>
                            <p:childTnLst>
                              <p:par>
                                <p:cTn id="5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2" fill="hold">
                            <p:stCondLst>
                              <p:cond delay="171500"/>
                            </p:stCondLst>
                            <p:childTnLst>
                              <p:par>
                                <p:cTn id="5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72500"/>
                            </p:stCondLst>
                            <p:childTnLst>
                              <p:par>
                                <p:cTn id="5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73500"/>
                            </p:stCondLst>
                            <p:childTnLst>
                              <p:par>
                                <p:cTn id="5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174500"/>
                            </p:stCondLst>
                            <p:childTnLst>
                              <p:par>
                                <p:cTn id="5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175500"/>
                            </p:stCondLst>
                            <p:childTnLst>
                              <p:par>
                                <p:cTn id="5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7" fill="hold">
                            <p:stCondLst>
                              <p:cond delay="176500"/>
                            </p:stCondLst>
                            <p:childTnLst>
                              <p:par>
                                <p:cTn id="5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0" fill="hold">
                            <p:stCondLst>
                              <p:cond delay="177500"/>
                            </p:stCondLst>
                            <p:childTnLst>
                              <p:par>
                                <p:cTn id="5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3" fill="hold">
                            <p:stCondLst>
                              <p:cond delay="178500"/>
                            </p:stCondLst>
                            <p:childTnLst>
                              <p:par>
                                <p:cTn id="5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6" fill="hold">
                            <p:stCondLst>
                              <p:cond delay="179500"/>
                            </p:stCondLst>
                            <p:childTnLst>
                              <p:par>
                                <p:cTn id="5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9" fill="hold">
                            <p:stCondLst>
                              <p:cond delay="180500"/>
                            </p:stCondLst>
                            <p:childTnLst>
                              <p:par>
                                <p:cTn id="5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81500"/>
                            </p:stCondLst>
                            <p:childTnLst>
                              <p:par>
                                <p:cTn id="5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5" fill="hold">
                            <p:stCondLst>
                              <p:cond delay="182500"/>
                            </p:stCondLst>
                            <p:childTnLst>
                              <p:par>
                                <p:cTn id="5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183500"/>
                            </p:stCondLst>
                            <p:childTnLst>
                              <p:par>
                                <p:cTn id="5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1" fill="hold">
                            <p:stCondLst>
                              <p:cond delay="184500"/>
                            </p:stCondLst>
                            <p:childTnLst>
                              <p:par>
                                <p:cTn id="6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185500"/>
                            </p:stCondLst>
                            <p:childTnLst>
                              <p:par>
                                <p:cTn id="6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7" fill="hold">
                            <p:stCondLst>
                              <p:cond delay="186500"/>
                            </p:stCondLst>
                            <p:childTnLst>
                              <p:par>
                                <p:cTn id="6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0" fill="hold">
                            <p:stCondLst>
                              <p:cond delay="187500"/>
                            </p:stCondLst>
                            <p:childTnLst>
                              <p:par>
                                <p:cTn id="6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3" fill="hold">
                            <p:stCondLst>
                              <p:cond delay="188500"/>
                            </p:stCondLst>
                            <p:childTnLst>
                              <p:par>
                                <p:cTn id="6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6" fill="hold">
                            <p:stCondLst>
                              <p:cond delay="189500"/>
                            </p:stCondLst>
                            <p:childTnLst>
                              <p:par>
                                <p:cTn id="6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9" fill="hold">
                            <p:stCondLst>
                              <p:cond delay="190500"/>
                            </p:stCondLst>
                            <p:childTnLst>
                              <p:par>
                                <p:cTn id="6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2" fill="hold">
                            <p:stCondLst>
                              <p:cond delay="191500"/>
                            </p:stCondLst>
                            <p:childTnLst>
                              <p:par>
                                <p:cTn id="6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5" fill="hold">
                            <p:stCondLst>
                              <p:cond delay="192500"/>
                            </p:stCondLst>
                            <p:childTnLst>
                              <p:par>
                                <p:cTn id="6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8" fill="hold">
                            <p:stCondLst>
                              <p:cond delay="193500"/>
                            </p:stCondLst>
                            <p:childTnLst>
                              <p:par>
                                <p:cTn id="6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1" fill="hold">
                            <p:stCondLst>
                              <p:cond delay="194500"/>
                            </p:stCondLst>
                            <p:childTnLst>
                              <p:par>
                                <p:cTn id="6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4" fill="hold">
                            <p:stCondLst>
                              <p:cond delay="195500"/>
                            </p:stCondLst>
                            <p:childTnLst>
                              <p:par>
                                <p:cTn id="6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196500"/>
                            </p:stCondLst>
                            <p:childTnLst>
                              <p:par>
                                <p:cTn id="6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0" fill="hold">
                            <p:stCondLst>
                              <p:cond delay="197500"/>
                            </p:stCondLst>
                            <p:childTnLst>
                              <p:par>
                                <p:cTn id="6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3" fill="hold">
                            <p:stCondLst>
                              <p:cond delay="198500"/>
                            </p:stCondLst>
                            <p:childTnLst>
                              <p:par>
                                <p:cTn id="6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6" fill="hold">
                            <p:stCondLst>
                              <p:cond delay="199500"/>
                            </p:stCondLst>
                            <p:childTnLst>
                              <p:par>
                                <p:cTn id="6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9" fill="hold">
                            <p:stCondLst>
                              <p:cond delay="200500"/>
                            </p:stCondLst>
                            <p:childTnLst>
                              <p:par>
                                <p:cTn id="6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2" fill="hold">
                            <p:stCondLst>
                              <p:cond delay="201500"/>
                            </p:stCondLst>
                            <p:childTnLst>
                              <p:par>
                                <p:cTn id="6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5" fill="hold">
                            <p:stCondLst>
                              <p:cond delay="202500"/>
                            </p:stCondLst>
                            <p:childTnLst>
                              <p:par>
                                <p:cTn id="6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8" fill="hold">
                            <p:stCondLst>
                              <p:cond delay="203500"/>
                            </p:stCondLst>
                            <p:childTnLst>
                              <p:par>
                                <p:cTn id="6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1" fill="hold">
                            <p:stCondLst>
                              <p:cond delay="204500"/>
                            </p:stCondLst>
                            <p:childTnLst>
                              <p:par>
                                <p:cTn id="6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4" fill="hold">
                            <p:stCondLst>
                              <p:cond delay="205500"/>
                            </p:stCondLst>
                            <p:childTnLst>
                              <p:par>
                                <p:cTn id="6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7" fill="hold">
                            <p:stCondLst>
                              <p:cond delay="206500"/>
                            </p:stCondLst>
                            <p:childTnLst>
                              <p:par>
                                <p:cTn id="6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207500"/>
                            </p:stCondLst>
                            <p:childTnLst>
                              <p:par>
                                <p:cTn id="6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3" fill="hold">
                            <p:stCondLst>
                              <p:cond delay="208500"/>
                            </p:stCondLst>
                            <p:childTnLst>
                              <p:par>
                                <p:cTn id="6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6" fill="hold">
                            <p:stCondLst>
                              <p:cond delay="209500"/>
                            </p:stCondLst>
                            <p:childTnLst>
                              <p:par>
                                <p:cTn id="6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9" fill="hold">
                            <p:stCondLst>
                              <p:cond delay="210500"/>
                            </p:stCondLst>
                            <p:childTnLst>
                              <p:par>
                                <p:cTn id="6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2" fill="hold">
                            <p:stCondLst>
                              <p:cond delay="211500"/>
                            </p:stCondLst>
                            <p:childTnLst>
                              <p:par>
                                <p:cTn id="6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212500"/>
                            </p:stCondLst>
                            <p:childTnLst>
                              <p:par>
                                <p:cTn id="6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8" fill="hold">
                            <p:stCondLst>
                              <p:cond delay="213500"/>
                            </p:stCondLst>
                            <p:childTnLst>
                              <p:par>
                                <p:cTn id="6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1" fill="hold">
                            <p:stCondLst>
                              <p:cond delay="214500"/>
                            </p:stCondLst>
                            <p:childTnLst>
                              <p:par>
                                <p:cTn id="6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4" fill="hold">
                            <p:stCondLst>
                              <p:cond delay="215500"/>
                            </p:stCondLst>
                            <p:childTnLst>
                              <p:par>
                                <p:cTn id="6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7" fill="hold">
                            <p:stCondLst>
                              <p:cond delay="216500"/>
                            </p:stCondLst>
                            <p:childTnLst>
                              <p:par>
                                <p:cTn id="6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0" fill="hold">
                            <p:stCondLst>
                              <p:cond delay="217500"/>
                            </p:stCondLst>
                            <p:childTnLst>
                              <p:par>
                                <p:cTn id="7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218500"/>
                            </p:stCondLst>
                            <p:childTnLst>
                              <p:par>
                                <p:cTn id="7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6" fill="hold">
                            <p:stCondLst>
                              <p:cond delay="219500"/>
                            </p:stCondLst>
                            <p:childTnLst>
                              <p:par>
                                <p:cTn id="7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9" fill="hold">
                            <p:stCondLst>
                              <p:cond delay="220500"/>
                            </p:stCondLst>
                            <p:childTnLst>
                              <p:par>
                                <p:cTn id="7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2" fill="hold">
                            <p:stCondLst>
                              <p:cond delay="221500"/>
                            </p:stCondLst>
                            <p:childTnLst>
                              <p:par>
                                <p:cTn id="7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5" fill="hold">
                            <p:stCondLst>
                              <p:cond delay="222500"/>
                            </p:stCondLst>
                            <p:childTnLst>
                              <p:par>
                                <p:cTn id="7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8" fill="hold">
                            <p:stCondLst>
                              <p:cond delay="223500"/>
                            </p:stCondLst>
                            <p:childTnLst>
                              <p:par>
                                <p:cTn id="7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1" fill="hold">
                            <p:stCondLst>
                              <p:cond delay="224500"/>
                            </p:stCondLst>
                            <p:childTnLst>
                              <p:par>
                                <p:cTn id="7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4" fill="hold">
                            <p:stCondLst>
                              <p:cond delay="225500"/>
                            </p:stCondLst>
                            <p:childTnLst>
                              <p:par>
                                <p:cTn id="7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7" fill="hold">
                            <p:stCondLst>
                              <p:cond delay="226500"/>
                            </p:stCondLst>
                            <p:childTnLst>
                              <p:par>
                                <p:cTn id="7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0" fill="hold">
                            <p:stCondLst>
                              <p:cond delay="227500"/>
                            </p:stCondLst>
                            <p:childTnLst>
                              <p:par>
                                <p:cTn id="7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3" fill="hold">
                            <p:stCondLst>
                              <p:cond delay="228500"/>
                            </p:stCondLst>
                            <p:childTnLst>
                              <p:par>
                                <p:cTn id="7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229500"/>
                            </p:stCondLst>
                            <p:childTnLst>
                              <p:par>
                                <p:cTn id="7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9" fill="hold">
                            <p:stCondLst>
                              <p:cond delay="230500"/>
                            </p:stCondLst>
                            <p:childTnLst>
                              <p:par>
                                <p:cTn id="7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2" fill="hold">
                            <p:stCondLst>
                              <p:cond delay="231500"/>
                            </p:stCondLst>
                            <p:childTnLst>
                              <p:par>
                                <p:cTn id="7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5" fill="hold">
                            <p:stCondLst>
                              <p:cond delay="232500"/>
                            </p:stCondLst>
                            <p:childTnLst>
                              <p:par>
                                <p:cTn id="7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8" fill="hold">
                            <p:stCondLst>
                              <p:cond delay="233500"/>
                            </p:stCondLst>
                            <p:childTnLst>
                              <p:par>
                                <p:cTn id="7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1" fill="hold">
                            <p:stCondLst>
                              <p:cond delay="234500"/>
                            </p:stCondLst>
                            <p:childTnLst>
                              <p:par>
                                <p:cTn id="7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4" fill="hold">
                            <p:stCondLst>
                              <p:cond delay="235500"/>
                            </p:stCondLst>
                            <p:childTnLst>
                              <p:par>
                                <p:cTn id="7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7" fill="hold">
                            <p:stCondLst>
                              <p:cond delay="236500"/>
                            </p:stCondLst>
                            <p:childTnLst>
                              <p:par>
                                <p:cTn id="7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0" fill="hold">
                            <p:stCondLst>
                              <p:cond delay="237500"/>
                            </p:stCondLst>
                            <p:childTnLst>
                              <p:par>
                                <p:cTn id="7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3" fill="hold">
                            <p:stCondLst>
                              <p:cond delay="238500"/>
                            </p:stCondLst>
                            <p:childTnLst>
                              <p:par>
                                <p:cTn id="7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6" fill="hold">
                            <p:stCondLst>
                              <p:cond delay="239500"/>
                            </p:stCondLst>
                            <p:childTnLst>
                              <p:par>
                                <p:cTn id="7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240500"/>
                            </p:stCondLst>
                            <p:childTnLst>
                              <p:par>
                                <p:cTn id="7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2" fill="hold">
                            <p:stCondLst>
                              <p:cond delay="241500"/>
                            </p:stCondLst>
                            <p:childTnLst>
                              <p:par>
                                <p:cTn id="7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5" fill="hold">
                            <p:stCondLst>
                              <p:cond delay="242500"/>
                            </p:stCondLst>
                            <p:childTnLst>
                              <p:par>
                                <p:cTn id="7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243500"/>
                            </p:stCondLst>
                            <p:childTnLst>
                              <p:par>
                                <p:cTn id="7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1" fill="hold">
                            <p:stCondLst>
                              <p:cond delay="244500"/>
                            </p:stCondLst>
                            <p:childTnLst>
                              <p:par>
                                <p:cTn id="7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4" fill="hold">
                            <p:stCondLst>
                              <p:cond delay="245500"/>
                            </p:stCondLst>
                            <p:childTnLst>
                              <p:par>
                                <p:cTn id="7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7" fill="hold">
                            <p:stCondLst>
                              <p:cond delay="246500"/>
                            </p:stCondLst>
                            <p:childTnLst>
                              <p:par>
                                <p:cTn id="7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0" fill="hold">
                            <p:stCondLst>
                              <p:cond delay="247500"/>
                            </p:stCondLst>
                            <p:childTnLst>
                              <p:par>
                                <p:cTn id="7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3" fill="hold">
                            <p:stCondLst>
                              <p:cond delay="248500"/>
                            </p:stCondLst>
                            <p:childTnLst>
                              <p:par>
                                <p:cTn id="7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6" fill="hold">
                            <p:stCondLst>
                              <p:cond delay="249500"/>
                            </p:stCondLst>
                            <p:childTnLst>
                              <p:par>
                                <p:cTn id="7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9" fill="hold">
                            <p:stCondLst>
                              <p:cond delay="250500"/>
                            </p:stCondLst>
                            <p:childTnLst>
                              <p:par>
                                <p:cTn id="8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251500"/>
                            </p:stCondLst>
                            <p:childTnLst>
                              <p:par>
                                <p:cTn id="8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5" fill="hold">
                            <p:stCondLst>
                              <p:cond delay="252500"/>
                            </p:stCondLst>
                            <p:childTnLst>
                              <p:par>
                                <p:cTn id="8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8" fill="hold">
                            <p:stCondLst>
                              <p:cond delay="253500"/>
                            </p:stCondLst>
                            <p:childTnLst>
                              <p:par>
                                <p:cTn id="8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1" fill="hold">
                            <p:stCondLst>
                              <p:cond delay="254500"/>
                            </p:stCondLst>
                            <p:childTnLst>
                              <p:par>
                                <p:cTn id="8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4" fill="hold">
                            <p:stCondLst>
                              <p:cond delay="255500"/>
                            </p:stCondLst>
                            <p:childTnLst>
                              <p:par>
                                <p:cTn id="8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7" fill="hold">
                            <p:stCondLst>
                              <p:cond delay="256500"/>
                            </p:stCondLst>
                            <p:childTnLst>
                              <p:par>
                                <p:cTn id="8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0" fill="hold">
                            <p:stCondLst>
                              <p:cond delay="257500"/>
                            </p:stCondLst>
                            <p:childTnLst>
                              <p:par>
                                <p:cTn id="8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3" fill="hold">
                            <p:stCondLst>
                              <p:cond delay="258500"/>
                            </p:stCondLst>
                            <p:childTnLst>
                              <p:par>
                                <p:cTn id="8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6" fill="hold">
                            <p:stCondLst>
                              <p:cond delay="259500"/>
                            </p:stCondLst>
                            <p:childTnLst>
                              <p:par>
                                <p:cTn id="8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9" fill="hold">
                            <p:stCondLst>
                              <p:cond delay="260500"/>
                            </p:stCondLst>
                            <p:childTnLst>
                              <p:par>
                                <p:cTn id="8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2" fill="hold">
                            <p:stCondLst>
                              <p:cond delay="261500"/>
                            </p:stCondLst>
                            <p:childTnLst>
                              <p:par>
                                <p:cTn id="8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262500"/>
                            </p:stCondLst>
                            <p:childTnLst>
                              <p:par>
                                <p:cTn id="8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8" fill="hold">
                            <p:stCondLst>
                              <p:cond delay="263500"/>
                            </p:stCondLst>
                            <p:childTnLst>
                              <p:par>
                                <p:cTn id="8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1" fill="hold">
                            <p:stCondLst>
                              <p:cond delay="264500"/>
                            </p:stCondLst>
                            <p:childTnLst>
                              <p:par>
                                <p:cTn id="8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4" fill="hold">
                            <p:stCondLst>
                              <p:cond delay="265500"/>
                            </p:stCondLst>
                            <p:childTnLst>
                              <p:par>
                                <p:cTn id="8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7" fill="hold">
                            <p:stCondLst>
                              <p:cond delay="266500"/>
                            </p:stCondLst>
                            <p:childTnLst>
                              <p:par>
                                <p:cTn id="8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0" fill="hold">
                            <p:stCondLst>
                              <p:cond delay="267500"/>
                            </p:stCondLst>
                            <p:childTnLst>
                              <p:par>
                                <p:cTn id="8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3" fill="hold">
                            <p:stCondLst>
                              <p:cond delay="268500"/>
                            </p:stCondLst>
                            <p:childTnLst>
                              <p:par>
                                <p:cTn id="8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6" fill="hold">
                            <p:stCondLst>
                              <p:cond delay="269500"/>
                            </p:stCondLst>
                            <p:childTnLst>
                              <p:par>
                                <p:cTn id="8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9" fill="hold">
                            <p:stCondLst>
                              <p:cond delay="270500"/>
                            </p:stCondLst>
                            <p:childTnLst>
                              <p:par>
                                <p:cTn id="8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2" fill="hold">
                            <p:stCondLst>
                              <p:cond delay="271500"/>
                            </p:stCondLst>
                            <p:childTnLst>
                              <p:par>
                                <p:cTn id="8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5" fill="hold">
                            <p:stCondLst>
                              <p:cond delay="272500"/>
                            </p:stCondLst>
                            <p:childTnLst>
                              <p:par>
                                <p:cTn id="8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273500"/>
                            </p:stCondLst>
                            <p:childTnLst>
                              <p:par>
                                <p:cTn id="8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1" fill="hold">
                            <p:stCondLst>
                              <p:cond delay="274500"/>
                            </p:stCondLst>
                            <p:childTnLst>
                              <p:par>
                                <p:cTn id="8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4" fill="hold">
                            <p:stCondLst>
                              <p:cond delay="275500"/>
                            </p:stCondLst>
                            <p:childTnLst>
                              <p:par>
                                <p:cTn id="8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7" fill="hold">
                            <p:stCondLst>
                              <p:cond delay="276500"/>
                            </p:stCondLst>
                            <p:childTnLst>
                              <p:par>
                                <p:cTn id="8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0" fill="hold">
                            <p:stCondLst>
                              <p:cond delay="277500"/>
                            </p:stCondLst>
                            <p:childTnLst>
                              <p:par>
                                <p:cTn id="8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3" fill="hold">
                            <p:stCondLst>
                              <p:cond delay="278500"/>
                            </p:stCondLst>
                            <p:childTnLst>
                              <p:par>
                                <p:cTn id="8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6" fill="hold">
                            <p:stCondLst>
                              <p:cond delay="279500"/>
                            </p:stCondLst>
                            <p:childTnLst>
                              <p:par>
                                <p:cTn id="8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9" fill="hold">
                            <p:stCondLst>
                              <p:cond delay="280500"/>
                            </p:stCondLst>
                            <p:childTnLst>
                              <p:par>
                                <p:cTn id="8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2" fill="hold">
                            <p:stCondLst>
                              <p:cond delay="281500"/>
                            </p:stCondLst>
                            <p:childTnLst>
                              <p:par>
                                <p:cTn id="8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5" fill="hold">
                            <p:stCondLst>
                              <p:cond delay="282500"/>
                            </p:stCondLst>
                            <p:childTnLst>
                              <p:par>
                                <p:cTn id="8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8" fill="hold">
                            <p:stCondLst>
                              <p:cond delay="283500"/>
                            </p:stCondLst>
                            <p:childTnLst>
                              <p:par>
                                <p:cTn id="8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284500"/>
                            </p:stCondLst>
                            <p:childTnLst>
                              <p:par>
                                <p:cTn id="9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4" fill="hold">
                            <p:stCondLst>
                              <p:cond delay="285500"/>
                            </p:stCondLst>
                            <p:childTnLst>
                              <p:par>
                                <p:cTn id="9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7" fill="hold">
                            <p:stCondLst>
                              <p:cond delay="286500"/>
                            </p:stCondLst>
                            <p:childTnLst>
                              <p:par>
                                <p:cTn id="9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0" fill="hold">
                            <p:stCondLst>
                              <p:cond delay="287500"/>
                            </p:stCondLst>
                            <p:childTnLst>
                              <p:par>
                                <p:cTn id="9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3" fill="hold">
                            <p:stCondLst>
                              <p:cond delay="288500"/>
                            </p:stCondLst>
                            <p:childTnLst>
                              <p:par>
                                <p:cTn id="9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6" fill="hold">
                            <p:stCondLst>
                              <p:cond delay="289500"/>
                            </p:stCondLst>
                            <p:childTnLst>
                              <p:par>
                                <p:cTn id="9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9" fill="hold">
                            <p:stCondLst>
                              <p:cond delay="290500"/>
                            </p:stCondLst>
                            <p:childTnLst>
                              <p:par>
                                <p:cTn id="9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2" fill="hold">
                            <p:stCondLst>
                              <p:cond delay="291500"/>
                            </p:stCondLst>
                            <p:childTnLst>
                              <p:par>
                                <p:cTn id="9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5" fill="hold">
                            <p:stCondLst>
                              <p:cond delay="292500"/>
                            </p:stCondLst>
                            <p:childTnLst>
                              <p:par>
                                <p:cTn id="9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8" fill="hold">
                            <p:stCondLst>
                              <p:cond delay="293500"/>
                            </p:stCondLst>
                            <p:childTnLst>
                              <p:par>
                                <p:cTn id="9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1" fill="hold">
                            <p:stCondLst>
                              <p:cond delay="294500"/>
                            </p:stCondLst>
                            <p:childTnLst>
                              <p:par>
                                <p:cTn id="9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295500"/>
                            </p:stCondLst>
                            <p:childTnLst>
                              <p:par>
                                <p:cTn id="9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7" fill="hold">
                            <p:stCondLst>
                              <p:cond delay="296500"/>
                            </p:stCondLst>
                            <p:childTnLst>
                              <p:par>
                                <p:cTn id="9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0" fill="hold">
                            <p:stCondLst>
                              <p:cond delay="297500"/>
                            </p:stCondLst>
                            <p:childTnLst>
                              <p:par>
                                <p:cTn id="9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3" fill="hold">
                            <p:stCondLst>
                              <p:cond delay="298500"/>
                            </p:stCondLst>
                            <p:childTnLst>
                              <p:par>
                                <p:cTn id="9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6" fill="hold">
                            <p:stCondLst>
                              <p:cond delay="299500"/>
                            </p:stCondLst>
                            <p:childTnLst>
                              <p:par>
                                <p:cTn id="9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9" fill="hold">
                            <p:stCondLst>
                              <p:cond delay="300500"/>
                            </p:stCondLst>
                            <p:childTnLst>
                              <p:par>
                                <p:cTn id="9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9"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38" grpId="0" build="p" animBg="1"/>
      <p:bldP spid="8" grpId="0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227414">
            <a:off x="1186721" y="1080769"/>
            <a:ext cx="3812039" cy="47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</a:t>
            </a:r>
            <a:endParaRPr lang="en-US" sz="2500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8" name="Text Placeholder 37"/>
          <p:cNvSpPr>
            <a:spLocks noGrp="1"/>
          </p:cNvSpPr>
          <p:nvPr>
            <p:ph type="body" idx="1"/>
          </p:nvPr>
        </p:nvSpPr>
        <p:spPr>
          <a:xfrm>
            <a:off x="1027838" y="2503952"/>
            <a:ext cx="3498896" cy="55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Bài </a:t>
            </a:r>
            <a:r>
              <a:rPr lang="en-US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vi-VN" sz="2500" b="1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5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0" y="3408964"/>
                <a:ext cx="6185483" cy="2529539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Cho hai hàm số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vi-VN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vi-VN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514350" indent="-51435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AutoNum type="alphaLcParenR"/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Vẽ hai đồ thị hàm số trên cùng một 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 phẳng tọa độ.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b) Tìm tọa độ giao điểm của hai đồ thị hàm số trên.</a:t>
                </a:r>
                <a:endParaRPr lang="en-US" sz="28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08964"/>
                <a:ext cx="6185483" cy="2529539"/>
              </a:xfrm>
              <a:prstGeom prst="rect">
                <a:avLst/>
              </a:prstGeom>
              <a:blipFill rotWithShape="0">
                <a:blip r:embed="rId2"/>
                <a:stretch>
                  <a:fillRect l="-1868" t="-2158" b="-55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6188700" y="358522"/>
            <a:ext cx="606929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b) Phương trình hoành độ giao điểm của </a:t>
            </a:r>
            <a:endParaRPr lang="en-US" sz="2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 đồ thị hàm số</a:t>
            </a:r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288271" y="1585778"/>
                <a:ext cx="5517729" cy="14729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sz="2800" i="1" smtClean="0">
                              <a:solidFill>
                                <a:schemeClr val="bg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=−</m:t>
                            </m:r>
                            <m:r>
                              <a:rPr lang="en-US" sz="28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+2⇔</m:t>
                            </m:r>
                            <m:sSup>
                              <m:sSup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800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−2=0</m:t>
                            </m:r>
                          </m:e>
                        </m:mr>
                        <m:mr>
                          <m:e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⇔</m:t>
                            </m:r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800" i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+2</m:t>
                                </m:r>
                              </m:e>
                            </m:d>
                            <m:r>
                              <a:rPr lang="en-US" sz="2800" i="0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=0⇔</m:t>
                            </m:r>
                            <m:d>
                              <m:dPr>
                                <m:begChr m:val="["/>
                                <m:endChr m:val=""/>
                                <m:ctrlPr>
                                  <a:rPr lang="en-US" sz="2800" i="1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800" i="1">
                                        <a:solidFill>
                                          <a:schemeClr val="bg2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800" i="1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2800" i="0">
                                          <a:solidFill>
                                            <a:schemeClr val="bg2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=−2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28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271" y="1585778"/>
                <a:ext cx="5517729" cy="147290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5710000" y="3111855"/>
                <a:ext cx="6096000" cy="10913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457200" marR="0" indent="45720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𝐾h𝑖</m:t>
                      </m:r>
                      <m:r>
                        <a:rPr 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en-US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1</m:t>
                      </m:r>
                    </m:oMath>
                  </m:oMathPara>
                </a14:m>
                <a:endParaRPr lang="en-US" sz="2800" dirty="0">
                  <a:solidFill>
                    <a:schemeClr val="bg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marR="0" indent="45720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𝐾h𝑖</m:t>
                      </m:r>
                      <m:r>
                        <a:rPr lang="vi-VN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: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𝑥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</m:t>
                      </m:r>
                      <m:r>
                        <a:rPr lang="vi-VN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2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⇒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𝑦</m:t>
                      </m:r>
                      <m:r>
                        <a:rPr lang="vi-VN" sz="2800" i="1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r>
                        <a:rPr lang="vi-VN" sz="280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4</m:t>
                      </m:r>
                    </m:oMath>
                  </m:oMathPara>
                </a14:m>
                <a:endParaRPr lang="en-US" sz="2800" dirty="0">
                  <a:solidFill>
                    <a:schemeClr val="bg2">
                      <a:lumMod val="5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000" y="3111855"/>
                <a:ext cx="6096000" cy="109132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947742" y="4350718"/>
                <a:ext cx="6096000" cy="101438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indent="45720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solidFill>
                      <a:schemeClr val="bg2">
                        <a:lumMod val="5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Vậy tọa độ giao điểm của  hai đồ thị </a:t>
                </a:r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</a:t>
                </a:r>
                <a:r>
                  <a:rPr lang="vi-VN" sz="28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àm số là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800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1;1</m:t>
                        </m:r>
                      </m:e>
                    </m:d>
                    <m:r>
                      <a:rPr lang="vi-VN" sz="280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800" i="1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vi-VN" sz="2800">
                            <a:solidFill>
                              <a:schemeClr val="bg2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2;4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2">
                        <a:lumMod val="5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742" y="4350718"/>
                <a:ext cx="6096000" cy="1014380"/>
              </a:xfrm>
              <a:prstGeom prst="rect">
                <a:avLst/>
              </a:prstGeom>
              <a:blipFill rotWithShape="0">
                <a:blip r:embed="rId5"/>
                <a:stretch>
                  <a:fillRect l="-2100" t="-6627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43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 animBg="1"/>
      <p:bldP spid="12" grpId="0" animBg="1"/>
      <p:bldP spid="12" grpId="1" animBg="1"/>
      <p:bldP spid="3" grpId="0"/>
      <p:bldP spid="6" grpId="0"/>
      <p:bldP spid="13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2956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362200" y="2256800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</a:t>
            </a:r>
          </a:p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   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160091" y="810250"/>
            <a:ext cx="8203109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sz="33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 2: </a:t>
            </a: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DỌN SẠCH ĐẠI DƯƠNG</a:t>
            </a: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9D0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5780" y="5272840"/>
            <a:ext cx="1938440" cy="19384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96874" y="2667898"/>
            <a:ext cx="7976992" cy="1444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endParaRPr lang="en-US" sz="2800" dirty="0">
              <a:solidFill>
                <a:srgbClr val="9D0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 trò chơi: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</a:pPr>
            <a:endParaRPr lang="en-US" sz="2800" dirty="0">
              <a:solidFill>
                <a:srgbClr val="9D0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 rot="21180000">
            <a:off x="1972650" y="648782"/>
            <a:ext cx="4041372" cy="135737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500" dirty="0">
                <a:solidFill>
                  <a:srgbClr val="0000CC"/>
                </a:solidFill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2207866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538" y="-1"/>
            <a:ext cx="4549962" cy="4895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-67220"/>
            <a:ext cx="5238749" cy="50302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" y="5257800"/>
            <a:ext cx="11468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34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13317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482675" y="314860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 SẠCH</a:t>
            </a:r>
          </a:p>
          <a:p>
            <a:pPr algn="ctr"/>
            <a:r>
              <a:rPr lang="en-US" sz="4000" b="1" dirty="0">
                <a:solidFill>
                  <a:srgbClr val="CC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</a:p>
        </p:txBody>
      </p:sp>
      <p:pic>
        <p:nvPicPr>
          <p:cNvPr id="11" name="Picture 11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11" y="2178633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1637457" y="5123798"/>
            <a:ext cx="1727927" cy="23429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387">
            <a:off x="9200453" y="5062699"/>
            <a:ext cx="1715896" cy="21448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38777">
            <a:off x="5396279" y="5227721"/>
            <a:ext cx="2589561" cy="17736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0153" flipH="1">
            <a:off x="10649414" y="1707823"/>
            <a:ext cx="328167" cy="11813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9917">
            <a:off x="4248134" y="5310300"/>
            <a:ext cx="1303137" cy="1303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4553">
            <a:off x="1888679" y="998238"/>
            <a:ext cx="399481" cy="6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6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62"/>
            <a:ext cx="12191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86912" y="582264"/>
            <a:ext cx="809626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14" y="2717483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347369" y="3174660"/>
            <a:ext cx="1406848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00" y="1327991"/>
            <a:ext cx="1028700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806" y="3681568"/>
            <a:ext cx="1127806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725" y="4597841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88267" flipH="1">
            <a:off x="8222845" y="5389945"/>
            <a:ext cx="387373" cy="1394540"/>
          </a:xfrm>
          <a:prstGeom prst="rect">
            <a:avLst/>
          </a:prstGeom>
        </p:spPr>
      </p:pic>
      <p:sp>
        <p:nvSpPr>
          <p:cNvPr id="41" name="8-Point Star 40">
            <a:hlinkClick r:id="rId10" action="ppaction://hlinksldjump"/>
          </p:cNvPr>
          <p:cNvSpPr/>
          <p:nvPr/>
        </p:nvSpPr>
        <p:spPr>
          <a:xfrm>
            <a:off x="7990047" y="4986060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4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45208">
            <a:off x="3409679" y="5477607"/>
            <a:ext cx="1157288" cy="15692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9713">
            <a:off x="10138367" y="5284575"/>
            <a:ext cx="1356360" cy="16954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1182">
            <a:off x="5248567" y="5513609"/>
            <a:ext cx="1237383" cy="12373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3833" y1="9200" x2="82667" y2="8000"/>
                        <a14:foregroundMark x1="67167" y1="10800" x2="72333" y2="90000"/>
                        <a14:foregroundMark x1="85000" y1="8800" x2="82667" y2="86000"/>
                        <a14:foregroundMark x1="76167" y1="18000" x2="73167" y2="92000"/>
                        <a14:foregroundMark x1="75833" y1="23600" x2="61333" y2="91600"/>
                        <a14:foregroundMark x1="67667" y1="87600" x2="4167" y2="85200"/>
                        <a14:foregroundMark x1="1167" y1="5200" x2="22500" y2="50400"/>
                        <a14:foregroundMark x1="4333" y1="4000" x2="29000" y2="3200"/>
                        <a14:foregroundMark x1="28000" y1="10000" x2="14000" y2="30400"/>
                        <a14:foregroundMark x1="2000" y1="2400" x2="10167" y2="2400"/>
                        <a14:foregroundMark x1="2667" y1="12400" x2="2667" y2="82000"/>
                        <a14:foregroundMark x1="1167" y1="17200" x2="1333" y2="71600"/>
                        <a14:foregroundMark x1="77333" y1="24400" x2="77333" y2="93600"/>
                        <a14:foregroundMark x1="63000" y1="19200" x2="63000" y2="73600"/>
                        <a14:foregroundMark x1="82167" y1="39600" x2="74833" y2="77600"/>
                        <a14:foregroundMark x1="88000" y1="70000" x2="80500" y2="90800"/>
                        <a14:foregroundMark x1="87667" y1="84800" x2="78833" y2="96800"/>
                        <a14:backgroundMark x1="1667" y1="2000" x2="9333" y2="1200"/>
                        <a14:backgroundMark x1="94167" y1="82800" x2="86333" y2="96000"/>
                        <a14:backgroundMark x1="85833" y1="94800" x2="85833" y2="94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8386" y="5446329"/>
            <a:ext cx="1717727" cy="1176525"/>
          </a:xfrm>
          <a:prstGeom prst="rect">
            <a:avLst/>
          </a:prstGeom>
        </p:spPr>
      </p:pic>
      <p:sp>
        <p:nvSpPr>
          <p:cNvPr id="49" name="8-Point Star 48">
            <a:hlinkClick r:id="rId16" action="ppaction://hlinksldjump"/>
          </p:cNvPr>
          <p:cNvSpPr/>
          <p:nvPr/>
        </p:nvSpPr>
        <p:spPr>
          <a:xfrm>
            <a:off x="1409867" y="4806188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0" name="8-Point Star 49">
            <a:hlinkClick r:id="rId17" action="ppaction://hlinksldjump"/>
          </p:cNvPr>
          <p:cNvSpPr/>
          <p:nvPr/>
        </p:nvSpPr>
        <p:spPr>
          <a:xfrm>
            <a:off x="3694681" y="48882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51" name="8-Point Star 50">
            <a:hlinkClick r:id="rId18" action="ppaction://hlinksldjump"/>
          </p:cNvPr>
          <p:cNvSpPr/>
          <p:nvPr/>
        </p:nvSpPr>
        <p:spPr>
          <a:xfrm>
            <a:off x="5573450" y="488826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54" name="8-Point Star 53">
            <a:hlinkClick r:id="rId19" action="ppaction://hlinksldjump"/>
          </p:cNvPr>
          <p:cNvSpPr/>
          <p:nvPr/>
        </p:nvSpPr>
        <p:spPr>
          <a:xfrm>
            <a:off x="10448978" y="4620153"/>
            <a:ext cx="711944" cy="660829"/>
          </a:xfrm>
          <a:prstGeom prst="star8">
            <a:avLst/>
          </a:prstGeom>
          <a:solidFill>
            <a:srgbClr val="00B0F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6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1" grpId="0" animBg="1"/>
      <p:bldP spid="49" grpId="0" animBg="1"/>
      <p:bldP spid="50" grpId="0" animBg="1"/>
      <p:bldP spid="51" grpId="0" animBg="1"/>
      <p:bldP spid="5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4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84" y="414367"/>
            <a:ext cx="8416572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2966097" y="1288675"/>
            <a:ext cx="6259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53" y="3929887"/>
            <a:ext cx="6494287" cy="151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12158" y="900908"/>
                <a:ext cx="7767676" cy="20681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4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1: 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4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vi-VN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vi-VN" sz="24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vi-VN" sz="24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Chọn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khẳng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định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đúng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lớn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luôn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dương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mọi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≠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158" y="900908"/>
                <a:ext cx="7767676" cy="2068195"/>
              </a:xfrm>
              <a:prstGeom prst="rect">
                <a:avLst/>
              </a:prstGeom>
              <a:blipFill>
                <a:blip r:embed="rId7"/>
                <a:stretch>
                  <a:fillRect l="-1256" t="-2360" r="-1020" b="-4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092824" y="3967958"/>
            <a:ext cx="5280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38332" y="4429623"/>
                <a:ext cx="6133075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en-US" sz="24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thì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giá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trị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nhỏ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nhất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4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4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4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</m:oMath>
                </a14:m>
                <a:r>
                  <a:rPr lang="en-US" sz="24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32" y="4429623"/>
                <a:ext cx="6133075" cy="830997"/>
              </a:xfrm>
              <a:prstGeom prst="rect">
                <a:avLst/>
              </a:prstGeom>
              <a:blipFill>
                <a:blip r:embed="rId8"/>
                <a:stretch>
                  <a:fillRect l="-1590" t="-5882" b="-15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88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90" y="714542"/>
            <a:ext cx="9992139" cy="2580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280" y="3803131"/>
            <a:ext cx="5770303" cy="1699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851194" y="1188538"/>
                <a:ext cx="10115210" cy="14443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629920" algn="l"/>
                  </a:tabLst>
                </a:pP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2: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3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qua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 </a:t>
                </a:r>
              </a:p>
              <a:p>
                <a:pPr algn="just">
                  <a:lnSpc>
                    <a:spcPct val="107000"/>
                  </a:lnSpc>
                </a:pPr>
                <a:r>
                  <a:rPr lang="en-US" sz="2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		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:r>
                  <a:rPr lang="en-US" sz="280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vi-VN" sz="2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	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2;6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1194" y="1188538"/>
                <a:ext cx="10115210" cy="1444306"/>
              </a:xfrm>
              <a:prstGeom prst="rect">
                <a:avLst/>
              </a:prstGeom>
              <a:blipFill>
                <a:blip r:embed="rId7"/>
                <a:stretch>
                  <a:fillRect l="-1266" t="-4641" b="-10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853778" y="3957927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222768" y="4522375"/>
                <a:ext cx="203132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1;3</m:t>
                        </m:r>
                      </m:e>
                    </m:d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lang="en-US" sz="2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768" y="4522375"/>
                <a:ext cx="2031325" cy="523220"/>
              </a:xfrm>
              <a:prstGeom prst="rect">
                <a:avLst/>
              </a:prstGeom>
              <a:blipFill>
                <a:blip r:embed="rId8"/>
                <a:stretch>
                  <a:fillRect l="-6306" t="-13953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08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Kids on Desk Looking at Notebook">
            <a:extLst>
              <a:ext uri="{FF2B5EF4-FFF2-40B4-BE49-F238E27FC236}">
                <a16:creationId xmlns:a16="http://schemas.microsoft.com/office/drawing/2014/main" id="{F1EACC03-9DC7-4C77-9BAE-11CBF767B58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1E014-38A6-4604-84E2-0E92500FBC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 rot="720000">
            <a:off x="9571721" y="560785"/>
            <a:ext cx="1391775" cy="858837"/>
          </a:xfrm>
        </p:spPr>
        <p:txBody>
          <a:bodyPr>
            <a:no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535A0-9A52-40AD-972C-D0F96C905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74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2" y="190500"/>
            <a:ext cx="12165797" cy="4433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855" y="4892273"/>
            <a:ext cx="6494287" cy="1775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49866" y="379905"/>
            <a:ext cx="798968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en-US" altLang="zh-CN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altLang="zh-CN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Parabol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n-US" altLang="zh-CN" sz="2800" b="0" i="1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800" b="0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altLang="zh-CN" sz="2800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endParaRPr kumimoji="0" lang="en-US" altLang="zh-CN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560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09" y="956807"/>
            <a:ext cx="3373567" cy="253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320800" y="1523417"/>
                <a:ext cx="6096000" cy="18576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8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07000"/>
                  </a:lnSpc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	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0800" y="1523417"/>
                <a:ext cx="6096000" cy="1857624"/>
              </a:xfrm>
              <a:prstGeom prst="rect">
                <a:avLst/>
              </a:prstGeom>
              <a:blipFill>
                <a:blip r:embed="rId8"/>
                <a:stretch>
                  <a:fillRect l="-2100" b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138705" y="5020260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12183" y="5269041"/>
                <a:ext cx="2055691" cy="7432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vi-V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2183" y="5269041"/>
                <a:ext cx="2055691" cy="743280"/>
              </a:xfrm>
              <a:prstGeom prst="rect">
                <a:avLst/>
              </a:prstGeom>
              <a:blipFill>
                <a:blip r:embed="rId9"/>
                <a:stretch>
                  <a:fillRect l="-6231" r="-5045" b="-9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75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8" grpId="0"/>
      <p:bldP spid="18" grpId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04" y="509114"/>
            <a:ext cx="10459919" cy="381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31" y="4701772"/>
            <a:ext cx="8461526" cy="177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117599" y="1116836"/>
                <a:ext cx="9516534" cy="2367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tabLst>
                    <a:tab pos="629920" algn="l"/>
                  </a:tabLst>
                </a:pP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4: 	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−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29920" marR="0" algn="just"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qua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2720" marR="0" indent="45720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cong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parabol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</m:t>
                        </m:r>
                        <m: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gốc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tọa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599" y="1116836"/>
                <a:ext cx="9516534" cy="2367315"/>
              </a:xfrm>
              <a:prstGeom prst="rect">
                <a:avLst/>
              </a:prstGeom>
              <a:blipFill>
                <a:blip r:embed="rId7"/>
                <a:stretch>
                  <a:fillRect l="-1281" t="-2571" b="-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138705" y="5020260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8705" y="5600358"/>
            <a:ext cx="6835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vi-V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cong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parabol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gốc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tọa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4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63" y="796697"/>
            <a:ext cx="11376271" cy="2598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90" y="3797618"/>
            <a:ext cx="6494287" cy="1775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2" descr="C:\Users\ADMIN\Desktop\Phan Thi Do Uyen\Giai cuu dai duong\Picture2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156" y="5082773"/>
            <a:ext cx="1799657" cy="177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38931" y="1133443"/>
                <a:ext cx="10514134" cy="1936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</a:pPr>
                <a:r>
                  <a:rPr 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5: </a:t>
                </a:r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 thị hàm số 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vi-VN" sz="2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vi-VN" sz="28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cắt đường thẳng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vi-VN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</m:t>
                    </m:r>
                    <m:r>
                      <a:rPr lang="vi-VN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vi-VN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tại điểm có tọa độ:</a:t>
                </a:r>
                <a:endParaRPr lang="en-US" sz="280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457200" marR="0" indent="45720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(0;0)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(2;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    </a:t>
                </a:r>
                <a:r>
                  <a:rPr 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</a:t>
                </a: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</a:p>
              <a:p>
                <a:pPr marL="457200" marR="0" indent="457200" algn="just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4).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    			</a:t>
                </a: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(0;0)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(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931" y="1133443"/>
                <a:ext cx="10514134" cy="1936428"/>
              </a:xfrm>
              <a:prstGeom prst="rect">
                <a:avLst/>
              </a:prstGeom>
              <a:blipFill>
                <a:blip r:embed="rId7"/>
                <a:stretch>
                  <a:fillRect l="-1218" t="-3459" r="-1218" b="-6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867772" y="4081903"/>
            <a:ext cx="5280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360769" y="4572756"/>
                <a:ext cx="3455818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(0;0) </m:t>
                    </m:r>
                  </m:oMath>
                </a14:m>
                <a:r>
                  <a:rPr lang="en-US" sz="2800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2;</m:t>
                    </m:r>
                    <m:r>
                      <a:rPr lang="en-US" sz="2800" i="1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4)</m:t>
                    </m:r>
                  </m:oMath>
                </a14:m>
                <a:r>
                  <a:rPr lang="en-US" sz="280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769" y="4572756"/>
                <a:ext cx="3455818" cy="523220"/>
              </a:xfrm>
              <a:prstGeom prst="rect">
                <a:avLst/>
              </a:prstGeom>
              <a:blipFill>
                <a:blip r:embed="rId8"/>
                <a:stretch>
                  <a:fillRect l="-3527" t="-12791" r="-2822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060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382" r="20120" b="2"/>
          <a:stretch/>
        </p:blipFill>
        <p:spPr>
          <a:xfrm>
            <a:off x="3458133" y="1905000"/>
            <a:ext cx="4577519" cy="457751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17" name="Picture 16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58" y="2042477"/>
            <a:ext cx="3103563" cy="310356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87907" y="184860"/>
            <a:ext cx="3103562" cy="2733845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31" y="81140"/>
            <a:ext cx="2700762" cy="1847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5714" y="1324736"/>
            <a:ext cx="4382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TÌM TÒI</a:t>
            </a:r>
          </a:p>
        </p:txBody>
      </p:sp>
    </p:spTree>
    <p:extLst>
      <p:ext uri="{BB962C8B-B14F-4D97-AF65-F5344CB8AC3E}">
        <p14:creationId xmlns:p14="http://schemas.microsoft.com/office/powerpoint/2010/main" val="350836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34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98517" y="371145"/>
            <a:ext cx="4041372" cy="1357378"/>
          </a:xfrm>
        </p:spPr>
        <p:txBody>
          <a:bodyPr>
            <a:normAutofit/>
          </a:bodyPr>
          <a:lstStyle/>
          <a:p>
            <a:r>
              <a:rPr lang="en-US" sz="2500" dirty="0"/>
              <a:t>VẬN DỤNG- TÌM TÒI</a:t>
            </a:r>
          </a:p>
        </p:txBody>
      </p:sp>
      <p:pic>
        <p:nvPicPr>
          <p:cNvPr id="6" name="Picture 5" descr="D:\Tai lieu tai ve\Tài liệu 5512\cổng parabo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02" y="1969723"/>
            <a:ext cx="3321107" cy="2964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4071044" y="863600"/>
            <a:ext cx="8120956" cy="544734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12882" y="1327792"/>
                <a:ext cx="7593118" cy="44412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985" marR="0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Tình </a:t>
                </a:r>
                <a:r>
                  <a:rPr lang="vi-VN" sz="28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huống :</a:t>
                </a:r>
                <a:r>
                  <a:rPr lang="en-US" sz="2800" b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(HĐ nhóm 10 phút )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985" marR="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 xe tải có chiều rộng 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2,4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chiều cao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2,5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muốn đi qua một cái cổng có hình parabol. Biết khoảng cách giữa hai chân cổng là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chiều cao cổng là </a:t>
                </a:r>
                <a14:m>
                  <m:oMath xmlns:m="http://schemas.openxmlformats.org/officeDocument/2006/math"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  <a:tabLst>
                    <a:tab pos="183515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 mặt phẳng tọa độ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gọi parabol (P):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hình biểu diễn cổng mà xe tải muốn đi qua. Tìm </a:t>
                </a:r>
                <a14:m>
                  <m:oMath xmlns:m="http://schemas.openxmlformats.org/officeDocument/2006/math">
                    <m:r>
                      <a:rPr lang="nl-NL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</m:oMath>
                </a14:m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42900" marR="0" lvl="0" indent="-34290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 typeface="+mj-lt"/>
                  <a:buAutoNum type="alphaLcParenR"/>
                  <a:tabLst>
                    <a:tab pos="183515" algn="l"/>
                  </a:tabLst>
                </a:pPr>
                <a:r>
                  <a:rPr lang="nl-NL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Hỏi xe tải có thể qua cổng được không? Tại sao?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882" y="1327792"/>
                <a:ext cx="7593118" cy="4441280"/>
              </a:xfrm>
              <a:prstGeom prst="rect">
                <a:avLst/>
              </a:prstGeom>
              <a:blipFill>
                <a:blip r:embed="rId3"/>
                <a:stretch>
                  <a:fillRect l="-1525" t="-1511" r="-1605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221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35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98517" y="371145"/>
            <a:ext cx="4041372" cy="1357378"/>
          </a:xfrm>
        </p:spPr>
        <p:txBody>
          <a:bodyPr>
            <a:normAutofit/>
          </a:bodyPr>
          <a:lstStyle/>
          <a:p>
            <a:r>
              <a:rPr lang="en-US" sz="2500" dirty="0"/>
              <a:t>VẬN DỤNG- TÌM TÒI</a:t>
            </a:r>
          </a:p>
        </p:txBody>
      </p:sp>
      <p:pic>
        <p:nvPicPr>
          <p:cNvPr id="6" name="Picture 5" descr="D:\Tai lieu tai ve\Tài liệu 5512\cổng parabo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826" y="1489890"/>
            <a:ext cx="2243744" cy="219487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4164387" y="456272"/>
            <a:ext cx="7662247" cy="64732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06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6" y="4035121"/>
            <a:ext cx="3239818" cy="269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2747945" y="131326"/>
            <a:ext cx="10495129" cy="5343535"/>
            <a:chOff x="8669838" y="4794339"/>
            <a:chExt cx="7744436" cy="3650988"/>
          </a:xfrm>
        </p:grpSpPr>
        <p:sp>
          <p:nvSpPr>
            <p:cNvPr id="14" name="Cloud Callout 13"/>
            <p:cNvSpPr/>
            <p:nvPr/>
          </p:nvSpPr>
          <p:spPr>
            <a:xfrm>
              <a:off x="9545048" y="4794339"/>
              <a:ext cx="6869226" cy="2770504"/>
            </a:xfrm>
            <a:prstGeom prst="cloudCallout">
              <a:avLst>
                <a:gd name="adj1" fmla="val -51504"/>
                <a:gd name="adj2" fmla="val 70198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2" descr="Điều này sẽ khiến bạn rất sốc nhưng… đáng để thử! – Dương Minh Đức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356" b="92718" l="9889" r="899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9838" y="7215602"/>
              <a:ext cx="1228925" cy="1229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4491996" y="4537314"/>
            <a:ext cx="4896637" cy="1674892"/>
            <a:chOff x="3950357" y="3611517"/>
            <a:chExt cx="4896637" cy="1674892"/>
          </a:xfrm>
        </p:grpSpPr>
        <p:sp>
          <p:nvSpPr>
            <p:cNvPr id="5" name="Oval Callout 4"/>
            <p:cNvSpPr/>
            <p:nvPr/>
          </p:nvSpPr>
          <p:spPr>
            <a:xfrm>
              <a:off x="3950357" y="3611517"/>
              <a:ext cx="4896637" cy="1674892"/>
            </a:xfrm>
            <a:prstGeom prst="wedgeEllipseCallout">
              <a:avLst>
                <a:gd name="adj1" fmla="val -60215"/>
                <a:gd name="adj2" fmla="val 66284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63363" y="4179265"/>
              <a:ext cx="29129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b="1" i="1" dirty="0">
                  <a:solidFill>
                    <a:srgbClr val="9D0F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Xây dựng mô hình toán học.</a:t>
              </a:r>
              <a:endParaRPr lang="en-US" dirty="0">
                <a:solidFill>
                  <a:srgbClr val="9D0F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233236" y="499580"/>
            <a:ext cx="111761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GỢI Ý: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51621" y="811685"/>
                <a:ext cx="6112122" cy="4603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Xác định hệ số a của hàm số </a:t>
                </a:r>
                <a14:m>
                  <m:oMath xmlns:m="http://schemas.openxmlformats.org/officeDocument/2006/math"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4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621" y="811685"/>
                <a:ext cx="6112122" cy="460382"/>
              </a:xfrm>
              <a:prstGeom prst="rect">
                <a:avLst/>
              </a:prstGeom>
              <a:blipFill rotWithShape="0">
                <a:blip r:embed="rId6"/>
                <a:stretch>
                  <a:fillRect l="-1597" t="-10526" r="-59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4708394" y="1353724"/>
                <a:ext cx="6096000" cy="164641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4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- Biết hình biểu diễn của nó cho một cái cổng có dạng parabol, khoảng cách giữa hai chân cổng là </a:t>
                </a:r>
                <a14:m>
                  <m:oMath xmlns:m="http://schemas.openxmlformats.org/officeDocument/2006/math">
                    <m:r>
                      <a:rPr lang="nl-NL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 khoảng cách từ đỉnh cổng (đỉnh parabol) tới mặt đất là </a:t>
                </a:r>
                <a14:m>
                  <m:oMath xmlns:m="http://schemas.openxmlformats.org/officeDocument/2006/math">
                    <m:r>
                      <a:rPr lang="nl-NL" sz="24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nl-NL" sz="2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nl-NL" sz="24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394" y="1353724"/>
                <a:ext cx="6096000" cy="1646413"/>
              </a:xfrm>
              <a:prstGeom prst="rect">
                <a:avLst/>
              </a:prstGeom>
              <a:blipFill rotWithShape="0">
                <a:blip r:embed="rId7"/>
                <a:stretch>
                  <a:fillRect l="-1500" t="-2963" r="-1600" b="-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4931902" y="3029991"/>
            <a:ext cx="6715300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Xác định xem ô tô có đi qua cổng được hay không?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17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2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0CDE5-970C-4CC4-BF43-0DA127E73E82}" type="slidenum">
              <a:rPr lang="en-US" smtClean="0">
                <a:solidFill>
                  <a:prstClr val="white"/>
                </a:solidFill>
              </a:rPr>
              <a:pPr/>
              <a:t>36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 rot="21180000">
            <a:off x="298517" y="371145"/>
            <a:ext cx="4041372" cy="1357378"/>
          </a:xfrm>
        </p:spPr>
        <p:txBody>
          <a:bodyPr>
            <a:normAutofit/>
          </a:bodyPr>
          <a:lstStyle/>
          <a:p>
            <a:r>
              <a:rPr lang="en-US" sz="2500" dirty="0"/>
              <a:t>VẬN DỤNG- TÌM TÒI</a:t>
            </a:r>
          </a:p>
        </p:txBody>
      </p:sp>
      <p:pic>
        <p:nvPicPr>
          <p:cNvPr id="6" name="Picture 5" descr="D:\Tai lieu tai ve\Tài liệu 5512\cổng parabol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1" y="1969724"/>
            <a:ext cx="3321107" cy="296441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ounded Rectangle 8"/>
          <p:cNvSpPr/>
          <p:nvPr/>
        </p:nvSpPr>
        <p:spPr>
          <a:xfrm>
            <a:off x="3551974" y="304800"/>
            <a:ext cx="8517945" cy="684106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2882" y="871424"/>
            <a:ext cx="7593118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985" marR="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910748" y="1902792"/>
                <a:ext cx="4417363" cy="522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Do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𝑂𝐻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2;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e>
                    </m:d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48" y="1902792"/>
                <a:ext cx="4417363" cy="522259"/>
              </a:xfrm>
              <a:prstGeom prst="rect">
                <a:avLst/>
              </a:prstGeom>
              <a:blipFill rotWithShape="0">
                <a:blip r:embed="rId3"/>
                <a:stretch>
                  <a:fillRect l="-2901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910748" y="2508713"/>
                <a:ext cx="7047314" cy="5533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sSup>
                      <m:sSup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48" y="2508713"/>
                <a:ext cx="7047314" cy="553357"/>
              </a:xfrm>
              <a:prstGeom prst="rect">
                <a:avLst/>
              </a:prstGeom>
              <a:blipFill rotWithShape="0">
                <a:blip r:embed="rId4"/>
                <a:stretch>
                  <a:fillRect l="-1817" t="-12222" r="-779" b="-2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910748" y="3156548"/>
                <a:ext cx="7734957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Ô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2,4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𝑚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lái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khiển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ô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chính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748" y="3156548"/>
                <a:ext cx="7734957" cy="983283"/>
              </a:xfrm>
              <a:prstGeom prst="rect">
                <a:avLst/>
              </a:prstGeom>
              <a:blipFill rotWithShape="0">
                <a:blip r:embed="rId5"/>
                <a:stretch>
                  <a:fillRect l="-1656" t="-6832" r="-1656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924889" y="4120263"/>
                <a:ext cx="4772076" cy="1091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200" indent="-457200"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hoành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1,2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tung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𝐸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1,44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89" y="4120263"/>
                <a:ext cx="4772076" cy="1091324"/>
              </a:xfrm>
              <a:prstGeom prst="rect">
                <a:avLst/>
              </a:prstGeom>
              <a:blipFill rotWithShape="0">
                <a:blip r:embed="rId6"/>
                <a:stretch>
                  <a:fillRect l="-2682" t="-6145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3924889" y="5253484"/>
                <a:ext cx="7998876" cy="983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cao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tối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ô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tô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qua </a:t>
                </a:r>
                <a:r>
                  <a:rPr lang="fr-FR" sz="28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cổng</a:t>
                </a:r>
                <a:r>
                  <a:rPr lang="fr-FR" sz="28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4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1,44</m:t>
                    </m:r>
                    <m:r>
                      <a:rPr lang="fr-FR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fr-FR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2,56</m:t>
                    </m:r>
                  </m:oMath>
                </a14:m>
                <a:r>
                  <a:rPr lang="fr-FR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889" y="5253484"/>
                <a:ext cx="7998876" cy="983283"/>
              </a:xfrm>
              <a:prstGeom prst="rect">
                <a:avLst/>
              </a:prstGeom>
              <a:blipFill rotWithShape="0">
                <a:blip r:embed="rId7"/>
                <a:stretch>
                  <a:fillRect l="-1601" t="-6832" b="-167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5077634" y="851119"/>
            <a:ext cx="7114365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Do AB=4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A, B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xứng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qua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Oy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A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-2,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hoành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điểm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B </a:t>
            </a:r>
            <a:r>
              <a:rPr lang="en-US" sz="2800" dirty="0" err="1">
                <a:latin typeface="Cambria Math" panose="020405030504060302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latin typeface="Cambria Math" panose="02040503050406030204" pitchFamily="18" charset="0"/>
                <a:ea typeface="Calibri" panose="020F0502020204030204" pitchFamily="34" charset="0"/>
              </a:rPr>
              <a:t> 2.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90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12" grpId="0"/>
      <p:bldP spid="18" grpId="0"/>
      <p:bldP spid="20" grpId="0"/>
      <p:bldP spid="22" grpId="0"/>
      <p:bldP spid="24" grpId="0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53541-0580-4BB9-9E83-5C7B6E9E6941}"/>
              </a:ext>
            </a:extLst>
          </p:cNvPr>
          <p:cNvSpPr txBox="1">
            <a:spLocks/>
          </p:cNvSpPr>
          <p:nvPr/>
        </p:nvSpPr>
        <p:spPr>
          <a:xfrm>
            <a:off x="0" y="1285467"/>
            <a:ext cx="5665760" cy="28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5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endParaRPr lang="en-US" sz="2800">
              <a:solidFill>
                <a:prstClr val="white"/>
              </a:solidFill>
              <a:latin typeface="Rtim"/>
            </a:endParaRPr>
          </a:p>
        </p:txBody>
      </p:sp>
      <p:sp>
        <p:nvSpPr>
          <p:cNvPr id="8" name="Rectangle 7"/>
          <p:cNvSpPr/>
          <p:nvPr/>
        </p:nvSpPr>
        <p:spPr>
          <a:xfrm rot="20958394">
            <a:off x="77527" y="1534792"/>
            <a:ext cx="5611813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br>
              <a:rPr lang="en-US" sz="4000" dirty="0">
                <a:solidFill>
                  <a:srgbClr val="9D0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17509" y="2827875"/>
            <a:ext cx="5716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Hiểu rõ </a:t>
            </a: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khái niệm và tính chất của hàm số  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0030690"/>
              </p:ext>
            </p:extLst>
          </p:nvPr>
        </p:nvGraphicFramePr>
        <p:xfrm>
          <a:off x="5346219" y="2845040"/>
          <a:ext cx="17335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279360" progId="Equation.DSMT4">
                  <p:embed/>
                </p:oleObj>
              </mc:Choice>
              <mc:Fallback>
                <p:oleObj name="Equation" r:id="rId2" imgW="10918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46219" y="2845040"/>
                        <a:ext cx="1733550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-109045" y="3223883"/>
            <a:ext cx="6096000" cy="31020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Luyện tập vẽ đồ thị của hàm số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Xem lại các bài tập đã làm trên lớp.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Tìm hiểu thêm các công trình kiến trúc và các vật có hình dạng parabol có trong thực tế.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Đọc thêm các mục “có thể em chưa biết” trong sách giáo khoa.</a:t>
            </a:r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Làm các bài tập 6, 7, 8, 9, 10/38, 39(SGK).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755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rames PPT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943100" y="2443739"/>
            <a:ext cx="8305800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826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Ban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trưởng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tham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bậc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ai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đỉnh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. </a:t>
            </a:r>
          </a:p>
          <a:p>
            <a:r>
              <a:rPr lang="en-US" sz="3600" b="1" dirty="0">
                <a:solidFill>
                  <a:srgbClr val="9D0F00"/>
                </a:solidFill>
                <a:latin typeface="Times New Roman" panose="02020603050405020304" pitchFamily="18" charset="0"/>
              </a:rPr>
              <a:t>       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160091" y="810250"/>
            <a:ext cx="820310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TRÒ CHƠI 1:</a:t>
            </a:r>
          </a:p>
          <a:p>
            <a:pPr algn="ctr"/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LÊN ĐỈNH CAO HƠN</a:t>
            </a:r>
          </a:p>
        </p:txBody>
      </p:sp>
      <p:sp>
        <p:nvSpPr>
          <p:cNvPr id="36871" name="AutoShape 7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210800" y="6400800"/>
            <a:ext cx="304800" cy="304800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9D0F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935780" y="5272840"/>
            <a:ext cx="1938440" cy="19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326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61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63" y="4647679"/>
            <a:ext cx="3674740" cy="1577020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10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32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33" action="ppaction://hlinksldjump"/>
          </p:cNvPr>
          <p:cNvSpPr/>
          <p:nvPr/>
        </p:nvSpPr>
        <p:spPr>
          <a:xfrm>
            <a:off x="11428498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34" action="ppaction://hlinksldjump"/>
          </p:cNvPr>
          <p:cNvSpPr/>
          <p:nvPr/>
        </p:nvSpPr>
        <p:spPr>
          <a:xfrm>
            <a:off x="11428498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5" action="ppaction://hlinksldjump"/>
          </p:cNvPr>
          <p:cNvSpPr/>
          <p:nvPr/>
        </p:nvSpPr>
        <p:spPr>
          <a:xfrm>
            <a:off x="11428498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437281" y="103257"/>
            <a:ext cx="4990405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85241" y="103257"/>
            <a:ext cx="4958409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/>
          <p:cNvSpPr/>
          <p:nvPr/>
        </p:nvSpPr>
        <p:spPr>
          <a:xfrm>
            <a:off x="3004448" y="2416858"/>
            <a:ext cx="6183104" cy="9387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sp>
        <p:nvSpPr>
          <p:cNvPr id="7" name="Rectangle 6"/>
          <p:cNvSpPr/>
          <p:nvPr/>
        </p:nvSpPr>
        <p:spPr>
          <a:xfrm>
            <a:off x="1285875" y="722630"/>
            <a:ext cx="962025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Tahoma"/>
              <a:ea typeface="Tahoma"/>
              <a:cs typeface="Tahoma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Tahoma"/>
                <a:ea typeface="Tahoma"/>
                <a:cs typeface="Tahoma"/>
              </a:rPr>
              <a:t>   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126251" y="3737270"/>
            <a:ext cx="7451819" cy="1245308"/>
            <a:chOff x="2126251" y="373727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126251" y="373727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200923" y="4074136"/>
              <a:ext cx="2686954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</a:t>
              </a:r>
              <a:r>
                <a:rPr lang="nl-NL" sz="2800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 xác định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285875" y="886430"/>
                <a:ext cx="9441265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1: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............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mọi giá trị của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ℝ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875" y="886430"/>
                <a:ext cx="9441265" cy="1014380"/>
              </a:xfrm>
              <a:prstGeom prst="rect">
                <a:avLst/>
              </a:prstGeom>
              <a:blipFill>
                <a:blip r:embed="rId5"/>
                <a:stretch>
                  <a:fillRect l="-1356" t="-5988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02358"/>
            <a:ext cx="11661333" cy="196756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026" y="3924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77840" y="4729414"/>
            <a:ext cx="7451819" cy="1245308"/>
            <a:chOff x="2077840" y="4729414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077840" y="4729414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0023" y="5090938"/>
              <a:ext cx="4988866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Nghịch biến;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đồng biến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27879" y="1400354"/>
                <a:ext cx="11009196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2: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vi-VN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xác định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với mọi giá trị của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𝑅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với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hàm số ............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và ...........  khi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𝑥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879" y="1400354"/>
                <a:ext cx="11009196" cy="1014380"/>
              </a:xfrm>
              <a:prstGeom prst="rect">
                <a:avLst/>
              </a:prstGeom>
              <a:blipFill>
                <a:blip r:embed="rId6"/>
                <a:stretch>
                  <a:fillRect l="-1107" t="-6627" r="-1163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626" y="1283639"/>
            <a:ext cx="11458134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83754" y="3971064"/>
            <a:ext cx="7451819" cy="1245308"/>
            <a:chOff x="2370091" y="401159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370091" y="401159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855200" y="4325064"/>
              <a:ext cx="4014240" cy="522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07000"/>
                </a:lnSpc>
                <a:spcBef>
                  <a:spcPts val="300"/>
                </a:spcBef>
                <a:spcAft>
                  <a:spcPts val="300"/>
                </a:spcAft>
                <a:tabLst>
                  <a:tab pos="228600" algn="l"/>
                  <a:tab pos="2743200" algn="ctr"/>
                  <a:tab pos="4800600" algn="l"/>
                </a:tabLst>
              </a:pP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Đáp án: </a:t>
              </a:r>
              <a:r>
                <a:rPr lang="nl-NL" sz="2800" i="1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cong parabol; </a:t>
              </a:r>
              <a:r>
                <a:rPr lang="nl-NL" sz="28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Oy</a:t>
              </a:r>
              <a:endPara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48127" y="1641628"/>
                <a:ext cx="11000935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3: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Đồ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thị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hàm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en-US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một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đường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với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đỉnh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gốc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O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nhận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……..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làm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xứng</a:t>
                </a:r>
                <a:r>
                  <a:rPr lang="en-US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127" y="1641628"/>
                <a:ext cx="11000935" cy="1014380"/>
              </a:xfrm>
              <a:prstGeom prst="rect">
                <a:avLst/>
              </a:prstGeom>
              <a:blipFill>
                <a:blip r:embed="rId6"/>
                <a:stretch>
                  <a:fillRect l="-1163" t="-5988" r="-1053" b="-1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3840" y="1283639"/>
            <a:ext cx="11663680" cy="186690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125" y="4847323"/>
            <a:ext cx="1285875" cy="12858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7626" y="240099"/>
            <a:ext cx="2246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70091" y="4011590"/>
            <a:ext cx="7451819" cy="1245308"/>
            <a:chOff x="2370091" y="4011590"/>
            <a:chExt cx="7451819" cy="1245308"/>
          </a:xfrm>
        </p:grpSpPr>
        <p:sp>
          <p:nvSpPr>
            <p:cNvPr id="10" name="Rectangle 9"/>
            <p:cNvSpPr/>
            <p:nvPr/>
          </p:nvSpPr>
          <p:spPr>
            <a:xfrm>
              <a:off x="2370091" y="4011590"/>
              <a:ext cx="7451819" cy="124530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Rectangle 2"/>
            <p:cNvSpPr>
              <a:spLocks noChangeArrowheads="1"/>
            </p:cNvSpPr>
            <p:nvPr/>
          </p:nvSpPr>
          <p:spPr bwMode="auto">
            <a:xfrm>
              <a:off x="3342640" y="4372634"/>
              <a:ext cx="137160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NL" altLang="zh-CN" sz="2800" b="0" i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Đáp án: </a:t>
              </a:r>
              <a:endParaRPr kumimoji="0" lang="nl-NL" altLang="zh-CN" sz="2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7080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86154" y="1747481"/>
                <a:ext cx="10780542" cy="101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07000"/>
                  </a:lnSpc>
                  <a:spcBef>
                    <a:spcPts val="300"/>
                  </a:spcBef>
                  <a:spcAft>
                    <a:spcPts val="300"/>
                  </a:spcAft>
                  <a:tabLst>
                    <a:tab pos="228600" algn="l"/>
                    <a:tab pos="2743200" algn="ctr"/>
                    <a:tab pos="4800600" algn="l"/>
                  </a:tabLst>
                </a:pPr>
                <a:r>
                  <a:rPr lang="nl-NL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Câu 4: 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&gt;</m:t>
                    </m:r>
                    <m:r>
                      <a:rPr lang="nl-NL" sz="28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</m:t>
                    </m:r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thì hàm số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𝑦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nl-NL" sz="28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𝑎</m:t>
                    </m:r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𝑥</m:t>
                        </m:r>
                      </m:e>
                      <m:sup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≠</m:t>
                        </m:r>
                        <m:r>
                          <a:rPr lang="nl-NL" sz="28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có giá trị nhỏ nhất của hàm số là ...................</a:t>
                </a:r>
                <a:endParaRPr lang="en-US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54" y="1747481"/>
                <a:ext cx="10780542" cy="1014380"/>
              </a:xfrm>
              <a:prstGeom prst="rect">
                <a:avLst/>
              </a:prstGeom>
              <a:blipFill>
                <a:blip r:embed="rId8"/>
                <a:stretch>
                  <a:fillRect l="-1131" t="-6627" r="-1131" b="-13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885800" y="4449579"/>
                <a:ext cx="141946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800" y="4449579"/>
                <a:ext cx="1419466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1.xml><?xml version="1.0" encoding="utf-8"?>
<a:theme xmlns:a="http://schemas.openxmlformats.org/drawingml/2006/main" name="1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2.xml><?xml version="1.0" encoding="utf-8"?>
<a:theme xmlns:a="http://schemas.openxmlformats.org/drawingml/2006/main" name="12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3.xml><?xml version="1.0" encoding="utf-8"?>
<a:theme xmlns:a="http://schemas.openxmlformats.org/drawingml/2006/main" name="1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4.xml><?xml version="1.0" encoding="utf-8"?>
<a:theme xmlns:a="http://schemas.openxmlformats.org/drawingml/2006/main" name="15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5.xml><?xml version="1.0" encoding="utf-8"?>
<a:theme xmlns:a="http://schemas.openxmlformats.org/drawingml/2006/main" name="16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6.xml><?xml version="1.0" encoding="utf-8"?>
<a:theme xmlns:a="http://schemas.openxmlformats.org/drawingml/2006/main" name="17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7.xml><?xml version="1.0" encoding="utf-8"?>
<a:theme xmlns:a="http://schemas.openxmlformats.org/drawingml/2006/main" name="18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8.xml><?xml version="1.0" encoding="utf-8"?>
<a:theme xmlns:a="http://schemas.openxmlformats.org/drawingml/2006/main" name="19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19.xml><?xml version="1.0" encoding="utf-8"?>
<a:theme xmlns:a="http://schemas.openxmlformats.org/drawingml/2006/main" name="20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1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1.xml><?xml version="1.0" encoding="utf-8"?>
<a:theme xmlns:a="http://schemas.openxmlformats.org/drawingml/2006/main" name="23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2.xml><?xml version="1.0" encoding="utf-8"?>
<a:theme xmlns:a="http://schemas.openxmlformats.org/drawingml/2006/main" name="24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3.xml><?xml version="1.0" encoding="utf-8"?>
<a:theme xmlns:a="http://schemas.openxmlformats.org/drawingml/2006/main" name="26_Office Theme">
  <a:themeElements>
    <a:clrScheme name="Custom 22">
      <a:dk1>
        <a:srgbClr val="9D0F00"/>
      </a:dk1>
      <a:lt1>
        <a:sysClr val="window" lastClr="FFFFFF"/>
      </a:lt1>
      <a:dk2>
        <a:srgbClr val="D30F00"/>
      </a:dk2>
      <a:lt2>
        <a:srgbClr val="C07400"/>
      </a:lt2>
      <a:accent1>
        <a:srgbClr val="005CC9"/>
      </a:accent1>
      <a:accent2>
        <a:srgbClr val="008EDC"/>
      </a:accent2>
      <a:accent3>
        <a:srgbClr val="3DA800"/>
      </a:accent3>
      <a:accent4>
        <a:srgbClr val="4D4D4D"/>
      </a:accent4>
      <a:accent5>
        <a:srgbClr val="FFAA00"/>
      </a:accent5>
      <a:accent6>
        <a:srgbClr val="1F7100"/>
      </a:accent6>
      <a:hlink>
        <a:srgbClr val="D30F00"/>
      </a:hlink>
      <a:folHlink>
        <a:srgbClr val="D30F00"/>
      </a:folHlink>
    </a:clrScheme>
    <a:fontScheme name="Custom 22">
      <a:majorFont>
        <a:latin typeface="Comic Sans MS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tx1"/>
            </a:gs>
            <a:gs pos="100000">
              <a:schemeClr val="tx2"/>
            </a:gs>
          </a:gsLst>
          <a:lin ang="360000" scaled="0"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66931380_Elementary school presentation_AAS_v4" id="{A1DE4719-C921-4876-B2FB-6B9A65FA4A71}" vid="{085AC972-F1A4-4B51-A582-8C15E7A46936}"/>
    </a:ext>
  </a:ext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2585</Words>
  <Application>Microsoft Office PowerPoint</Application>
  <PresentationFormat>Widescreen</PresentationFormat>
  <Paragraphs>810</Paragraphs>
  <Slides>37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71" baseType="lpstr">
      <vt:lpstr>Arial</vt:lpstr>
      <vt:lpstr>Rtim</vt:lpstr>
      <vt:lpstr>Calibri Light</vt:lpstr>
      <vt:lpstr>Franklin Gothic Book</vt:lpstr>
      <vt:lpstr>Cambria Math</vt:lpstr>
      <vt:lpstr>Calibri</vt:lpstr>
      <vt:lpstr>Times New Roman</vt:lpstr>
      <vt:lpstr>Comic Sans MS</vt:lpstr>
      <vt:lpstr>Tahoma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11_Office Theme</vt:lpstr>
      <vt:lpstr>12_Office Theme</vt:lpstr>
      <vt:lpstr>13_Office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23_Office Theme</vt:lpstr>
      <vt:lpstr>24_Office Theme</vt:lpstr>
      <vt:lpstr>26_Office Theme</vt:lpstr>
      <vt:lpstr>Document</vt:lpstr>
      <vt:lpstr>Equation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DỤNG- TÌM TÒI</vt:lpstr>
      <vt:lpstr>VẬN DỤNG- TÌM TÒI</vt:lpstr>
      <vt:lpstr>VẬN DỤNG- TÌM TÒI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Đức Minh Nguyễn</cp:lastModifiedBy>
  <cp:revision>115</cp:revision>
  <dcterms:created xsi:type="dcterms:W3CDTF">2018-08-09T12:27:57Z</dcterms:created>
  <dcterms:modified xsi:type="dcterms:W3CDTF">2024-03-12T15:09:33Z</dcterms:modified>
</cp:coreProperties>
</file>