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a7d1a7ab1cd74cab" Type="http://schemas.microsoft.com/office/2007/relationships/ui/extensibility" Target="customUI/customUI14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notesMasterIdLst>
    <p:notesMasterId r:id="rId30"/>
  </p:notesMasterIdLst>
  <p:sldIdLst>
    <p:sldId id="311" r:id="rId2"/>
    <p:sldId id="354" r:id="rId3"/>
    <p:sldId id="355" r:id="rId4"/>
    <p:sldId id="359" r:id="rId5"/>
    <p:sldId id="372" r:id="rId6"/>
    <p:sldId id="300" r:id="rId7"/>
    <p:sldId id="316" r:id="rId8"/>
    <p:sldId id="360" r:id="rId9"/>
    <p:sldId id="361" r:id="rId10"/>
    <p:sldId id="373" r:id="rId11"/>
    <p:sldId id="368" r:id="rId12"/>
    <p:sldId id="365" r:id="rId13"/>
    <p:sldId id="319" r:id="rId14"/>
    <p:sldId id="324" r:id="rId15"/>
    <p:sldId id="323" r:id="rId16"/>
    <p:sldId id="325" r:id="rId17"/>
    <p:sldId id="318" r:id="rId18"/>
    <p:sldId id="327" r:id="rId19"/>
    <p:sldId id="326" r:id="rId20"/>
    <p:sldId id="317" r:id="rId21"/>
    <p:sldId id="370" r:id="rId22"/>
    <p:sldId id="330" r:id="rId23"/>
    <p:sldId id="331" r:id="rId24"/>
    <p:sldId id="335" r:id="rId25"/>
    <p:sldId id="336" r:id="rId26"/>
    <p:sldId id="333" r:id="rId27"/>
    <p:sldId id="337" r:id="rId28"/>
    <p:sldId id="353" r:id="rId29"/>
  </p:sldIdLst>
  <p:sldSz cx="9144000" cy="5145088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9FA6"/>
    <a:srgbClr val="123E61"/>
    <a:srgbClr val="14436A"/>
    <a:srgbClr val="EFEFEF"/>
    <a:srgbClr val="A6A6A6"/>
    <a:srgbClr val="0B25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69" autoAdjust="0"/>
    <p:restoredTop sz="94296" autoAdjust="0"/>
  </p:normalViewPr>
  <p:slideViewPr>
    <p:cSldViewPr>
      <p:cViewPr varScale="1">
        <p:scale>
          <a:sx n="98" d="100"/>
          <a:sy n="98" d="100"/>
        </p:scale>
        <p:origin x="754" y="82"/>
      </p:cViewPr>
      <p:guideLst>
        <p:guide orient="horz" pos="162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4" d="100"/>
        <a:sy n="174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DECB39-68AB-4EE4-8D0E-E5F739DEDBCC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0B496A-5FED-4566-8A07-9290F13F6120}">
      <dgm:prSet phldrT="[Text]" custT="1"/>
      <dgm:spPr/>
      <dgm:t>
        <a:bodyPr/>
        <a:lstStyle/>
        <a:p>
          <a:r>
            <a:rPr lang="en-US" sz="6600">
              <a:latin typeface="Times New Roman" panose="02020603050405020304" pitchFamily="18" charset="0"/>
              <a:cs typeface="Times New Roman" panose="02020603050405020304" pitchFamily="18" charset="0"/>
            </a:rPr>
            <a:t>Chuẩn bị</a:t>
          </a:r>
        </a:p>
      </dgm:t>
    </dgm:pt>
    <dgm:pt modelId="{A4226161-9E09-4A6E-97E0-76AAC37B048F}" type="parTrans" cxnId="{DC0C0034-0FD8-47DA-8B81-0882495C80E1}">
      <dgm:prSet/>
      <dgm:spPr/>
      <dgm:t>
        <a:bodyPr/>
        <a:lstStyle/>
        <a:p>
          <a:endParaRPr lang="en-US"/>
        </a:p>
      </dgm:t>
    </dgm:pt>
    <dgm:pt modelId="{68EDC7F3-0561-4C10-B34B-CBE1C39CB5A3}" type="sibTrans" cxnId="{DC0C0034-0FD8-47DA-8B81-0882495C80E1}">
      <dgm:prSet/>
      <dgm:spPr/>
      <dgm:t>
        <a:bodyPr/>
        <a:lstStyle/>
        <a:p>
          <a:endParaRPr lang="en-US"/>
        </a:p>
      </dgm:t>
    </dgm:pt>
    <dgm:pt modelId="{743EE5BE-D54A-4DC8-9BA5-823BA3AC7AE2}">
      <dgm:prSet phldrT="[Text]" custT="1"/>
      <dgm:spPr/>
      <dgm:t>
        <a:bodyPr/>
        <a:lstStyle/>
        <a:p>
          <a:pPr algn="l"/>
          <a:r>
            <a:rPr lang="en-US" sz="2400" b="1" u="sng" dirty="0"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lang="en-US" sz="2400" b="1" u="sng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Giáo</a:t>
          </a:r>
          <a:r>
            <a:rPr lang="en-US" sz="2400" b="1" u="sng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u="sng" dirty="0" err="1">
              <a:latin typeface="Times New Roman" panose="02020603050405020304" pitchFamily="18" charset="0"/>
              <a:cs typeface="Times New Roman" panose="02020603050405020304" pitchFamily="18" charset="0"/>
            </a:rPr>
            <a:t>viên</a:t>
          </a:r>
          <a:endParaRPr lang="en-US" sz="2400" b="1" u="sng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SGK, KHBG,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thước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thẳng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máy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chiếu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F8717F-13DE-47C8-8524-26E97199AA30}" type="parTrans" cxnId="{D25DB3BB-8E2C-4219-AA3A-546A10D72FF2}">
      <dgm:prSet/>
      <dgm:spPr/>
      <dgm:t>
        <a:bodyPr/>
        <a:lstStyle/>
        <a:p>
          <a:endParaRPr lang="en-US"/>
        </a:p>
      </dgm:t>
    </dgm:pt>
    <dgm:pt modelId="{C0E06CB3-F75C-49E9-ADC6-7EA9FCDECC8B}" type="sibTrans" cxnId="{D25DB3BB-8E2C-4219-AA3A-546A10D72FF2}">
      <dgm:prSet/>
      <dgm:spPr/>
      <dgm:t>
        <a:bodyPr/>
        <a:lstStyle/>
        <a:p>
          <a:endParaRPr lang="en-US"/>
        </a:p>
      </dgm:t>
    </dgm:pt>
    <dgm:pt modelId="{69010337-8AC7-4937-8EF2-A09B4519B53C}">
      <dgm:prSet phldrT="[Text]" custT="1"/>
      <dgm:spPr/>
      <dgm:t>
        <a:bodyPr/>
        <a:lstStyle/>
        <a:p>
          <a:pPr algn="l"/>
          <a:r>
            <a:rPr lang="en-US" sz="2400" b="1" u="sng">
              <a:latin typeface="Times New Roman" panose="02020603050405020304" pitchFamily="18" charset="0"/>
              <a:cs typeface="Times New Roman" panose="02020603050405020304" pitchFamily="18" charset="0"/>
            </a:rPr>
            <a:t>2. Học sinh</a:t>
          </a:r>
        </a:p>
        <a:p>
          <a:pPr algn="l"/>
          <a:r>
            <a:rPr lang="en-US" sz="2400">
              <a:latin typeface="Times New Roman" panose="02020603050405020304" pitchFamily="18" charset="0"/>
              <a:cs typeface="Times New Roman" panose="02020603050405020304" pitchFamily="18" charset="0"/>
            </a:rPr>
            <a:t>        SGK, thước thẳng.</a:t>
          </a:r>
        </a:p>
      </dgm:t>
    </dgm:pt>
    <dgm:pt modelId="{B01F5864-B30D-41F5-877E-919F2C9EF92B}" type="parTrans" cxnId="{E8BD258E-266E-4E5B-985E-4631598E5A25}">
      <dgm:prSet/>
      <dgm:spPr/>
      <dgm:t>
        <a:bodyPr/>
        <a:lstStyle/>
        <a:p>
          <a:endParaRPr lang="en-US"/>
        </a:p>
      </dgm:t>
    </dgm:pt>
    <dgm:pt modelId="{F7F75C49-91F3-430D-B60D-13461B291F99}" type="sibTrans" cxnId="{E8BD258E-266E-4E5B-985E-4631598E5A25}">
      <dgm:prSet/>
      <dgm:spPr/>
      <dgm:t>
        <a:bodyPr/>
        <a:lstStyle/>
        <a:p>
          <a:endParaRPr lang="en-US"/>
        </a:p>
      </dgm:t>
    </dgm:pt>
    <dgm:pt modelId="{03D12F38-A467-4408-92D0-825E8076CC59}" type="pres">
      <dgm:prSet presAssocID="{18DECB39-68AB-4EE4-8D0E-E5F739DEDBCC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3975C307-A9DF-4E49-AC80-8E59C78BD139}" type="pres">
      <dgm:prSet presAssocID="{D20B496A-5FED-4566-8A07-9290F13F6120}" presName="root" presStyleCnt="0">
        <dgm:presLayoutVars>
          <dgm:chMax/>
          <dgm:chPref val="4"/>
        </dgm:presLayoutVars>
      </dgm:prSet>
      <dgm:spPr/>
    </dgm:pt>
    <dgm:pt modelId="{53D4B4AF-CB62-4C86-AD9E-C8DEF7FBC047}" type="pres">
      <dgm:prSet presAssocID="{D20B496A-5FED-4566-8A07-9290F13F6120}" presName="rootComposite" presStyleCnt="0">
        <dgm:presLayoutVars/>
      </dgm:prSet>
      <dgm:spPr/>
    </dgm:pt>
    <dgm:pt modelId="{21D2BF01-FEBB-441C-8708-7B1CD9742393}" type="pres">
      <dgm:prSet presAssocID="{D20B496A-5FED-4566-8A07-9290F13F6120}" presName="rootText" presStyleLbl="node0" presStyleIdx="0" presStyleCnt="1">
        <dgm:presLayoutVars>
          <dgm:chMax/>
          <dgm:chPref val="4"/>
        </dgm:presLayoutVars>
      </dgm:prSet>
      <dgm:spPr/>
    </dgm:pt>
    <dgm:pt modelId="{4EEDAFB5-284C-4C18-8E6E-7A9A8F4BA313}" type="pres">
      <dgm:prSet presAssocID="{D20B496A-5FED-4566-8A07-9290F13F6120}" presName="childShape" presStyleCnt="0">
        <dgm:presLayoutVars>
          <dgm:chMax val="0"/>
          <dgm:chPref val="0"/>
        </dgm:presLayoutVars>
      </dgm:prSet>
      <dgm:spPr/>
    </dgm:pt>
    <dgm:pt modelId="{F8ACC6DE-13BE-4966-BA40-EEAB12646C7B}" type="pres">
      <dgm:prSet presAssocID="{743EE5BE-D54A-4DC8-9BA5-823BA3AC7AE2}" presName="childComposite" presStyleCnt="0">
        <dgm:presLayoutVars>
          <dgm:chMax val="0"/>
          <dgm:chPref val="0"/>
        </dgm:presLayoutVars>
      </dgm:prSet>
      <dgm:spPr/>
    </dgm:pt>
    <dgm:pt modelId="{C50E1109-A3BA-4C63-AC4A-AC76A77BFB2C}" type="pres">
      <dgm:prSet presAssocID="{743EE5BE-D54A-4DC8-9BA5-823BA3AC7AE2}" presName="Image" presStyleLbl="nod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4710AEAE-3FCF-499C-B9C9-01AD8678794E}" type="pres">
      <dgm:prSet presAssocID="{743EE5BE-D54A-4DC8-9BA5-823BA3AC7AE2}" presName="childText" presStyleLbl="lnNode1" presStyleIdx="0" presStyleCnt="2">
        <dgm:presLayoutVars>
          <dgm:chMax val="0"/>
          <dgm:chPref val="0"/>
          <dgm:bulletEnabled val="1"/>
        </dgm:presLayoutVars>
      </dgm:prSet>
      <dgm:spPr/>
    </dgm:pt>
    <dgm:pt modelId="{42D43170-849F-42DC-AD40-0B20B11F0EF0}" type="pres">
      <dgm:prSet presAssocID="{69010337-8AC7-4937-8EF2-A09B4519B53C}" presName="childComposite" presStyleCnt="0">
        <dgm:presLayoutVars>
          <dgm:chMax val="0"/>
          <dgm:chPref val="0"/>
        </dgm:presLayoutVars>
      </dgm:prSet>
      <dgm:spPr/>
    </dgm:pt>
    <dgm:pt modelId="{A95617BF-ED27-47DD-A1FE-49B41E174C4F}" type="pres">
      <dgm:prSet presAssocID="{69010337-8AC7-4937-8EF2-A09B4519B53C}" presName="Image" presStyleLbl="nod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38732ABF-53ED-4AFA-9256-74FAEA7545ED}" type="pres">
      <dgm:prSet presAssocID="{69010337-8AC7-4937-8EF2-A09B4519B53C}" presName="childText" presStyleLbl="lnNode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3F484719-0F62-4FD6-BEB4-8131303892BC}" type="presOf" srcId="{69010337-8AC7-4937-8EF2-A09B4519B53C}" destId="{38732ABF-53ED-4AFA-9256-74FAEA7545ED}" srcOrd="0" destOrd="0" presId="urn:microsoft.com/office/officeart/2008/layout/PictureAccentList"/>
    <dgm:cxn modelId="{DC0C0034-0FD8-47DA-8B81-0882495C80E1}" srcId="{18DECB39-68AB-4EE4-8D0E-E5F739DEDBCC}" destId="{D20B496A-5FED-4566-8A07-9290F13F6120}" srcOrd="0" destOrd="0" parTransId="{A4226161-9E09-4A6E-97E0-76AAC37B048F}" sibTransId="{68EDC7F3-0561-4C10-B34B-CBE1C39CB5A3}"/>
    <dgm:cxn modelId="{AEAAFA6B-F767-4367-BBBF-9D25F18DC00F}" type="presOf" srcId="{743EE5BE-D54A-4DC8-9BA5-823BA3AC7AE2}" destId="{4710AEAE-3FCF-499C-B9C9-01AD8678794E}" srcOrd="0" destOrd="0" presId="urn:microsoft.com/office/officeart/2008/layout/PictureAccentList"/>
    <dgm:cxn modelId="{AD437981-33CF-4006-A547-3913B1186DB9}" type="presOf" srcId="{D20B496A-5FED-4566-8A07-9290F13F6120}" destId="{21D2BF01-FEBB-441C-8708-7B1CD9742393}" srcOrd="0" destOrd="0" presId="urn:microsoft.com/office/officeart/2008/layout/PictureAccentList"/>
    <dgm:cxn modelId="{E8BD258E-266E-4E5B-985E-4631598E5A25}" srcId="{D20B496A-5FED-4566-8A07-9290F13F6120}" destId="{69010337-8AC7-4937-8EF2-A09B4519B53C}" srcOrd="1" destOrd="0" parTransId="{B01F5864-B30D-41F5-877E-919F2C9EF92B}" sibTransId="{F7F75C49-91F3-430D-B60D-13461B291F99}"/>
    <dgm:cxn modelId="{D25DB3BB-8E2C-4219-AA3A-546A10D72FF2}" srcId="{D20B496A-5FED-4566-8A07-9290F13F6120}" destId="{743EE5BE-D54A-4DC8-9BA5-823BA3AC7AE2}" srcOrd="0" destOrd="0" parTransId="{92F8717F-13DE-47C8-8524-26E97199AA30}" sibTransId="{C0E06CB3-F75C-49E9-ADC6-7EA9FCDECC8B}"/>
    <dgm:cxn modelId="{020095DC-BE15-4327-BC5E-D8B9C56F5BF5}" type="presOf" srcId="{18DECB39-68AB-4EE4-8D0E-E5F739DEDBCC}" destId="{03D12F38-A467-4408-92D0-825E8076CC59}" srcOrd="0" destOrd="0" presId="urn:microsoft.com/office/officeart/2008/layout/PictureAccentList"/>
    <dgm:cxn modelId="{8886BF37-960D-4EB3-A31C-1E54FFDC0AF8}" type="presParOf" srcId="{03D12F38-A467-4408-92D0-825E8076CC59}" destId="{3975C307-A9DF-4E49-AC80-8E59C78BD139}" srcOrd="0" destOrd="0" presId="urn:microsoft.com/office/officeart/2008/layout/PictureAccentList"/>
    <dgm:cxn modelId="{7AFBA315-EFC7-4DD6-B168-1BDD051B0F57}" type="presParOf" srcId="{3975C307-A9DF-4E49-AC80-8E59C78BD139}" destId="{53D4B4AF-CB62-4C86-AD9E-C8DEF7FBC047}" srcOrd="0" destOrd="0" presId="urn:microsoft.com/office/officeart/2008/layout/PictureAccentList"/>
    <dgm:cxn modelId="{6457E1D5-7617-4C48-8922-322DC36ED87A}" type="presParOf" srcId="{53D4B4AF-CB62-4C86-AD9E-C8DEF7FBC047}" destId="{21D2BF01-FEBB-441C-8708-7B1CD9742393}" srcOrd="0" destOrd="0" presId="urn:microsoft.com/office/officeart/2008/layout/PictureAccentList"/>
    <dgm:cxn modelId="{41F84F65-1FA1-4608-AA65-AC344FFD6688}" type="presParOf" srcId="{3975C307-A9DF-4E49-AC80-8E59C78BD139}" destId="{4EEDAFB5-284C-4C18-8E6E-7A9A8F4BA313}" srcOrd="1" destOrd="0" presId="urn:microsoft.com/office/officeart/2008/layout/PictureAccentList"/>
    <dgm:cxn modelId="{E9E9E8F2-B177-4672-8221-2BFA4386156E}" type="presParOf" srcId="{4EEDAFB5-284C-4C18-8E6E-7A9A8F4BA313}" destId="{F8ACC6DE-13BE-4966-BA40-EEAB12646C7B}" srcOrd="0" destOrd="0" presId="urn:microsoft.com/office/officeart/2008/layout/PictureAccentList"/>
    <dgm:cxn modelId="{52E1019D-97C8-4387-B542-B3FE5611A5DB}" type="presParOf" srcId="{F8ACC6DE-13BE-4966-BA40-EEAB12646C7B}" destId="{C50E1109-A3BA-4C63-AC4A-AC76A77BFB2C}" srcOrd="0" destOrd="0" presId="urn:microsoft.com/office/officeart/2008/layout/PictureAccentList"/>
    <dgm:cxn modelId="{E38101B6-E0EB-4230-97BE-8684F39C6335}" type="presParOf" srcId="{F8ACC6DE-13BE-4966-BA40-EEAB12646C7B}" destId="{4710AEAE-3FCF-499C-B9C9-01AD8678794E}" srcOrd="1" destOrd="0" presId="urn:microsoft.com/office/officeart/2008/layout/PictureAccentList"/>
    <dgm:cxn modelId="{DD0992D3-E963-4C78-9DEE-0BA603661AFE}" type="presParOf" srcId="{4EEDAFB5-284C-4C18-8E6E-7A9A8F4BA313}" destId="{42D43170-849F-42DC-AD40-0B20B11F0EF0}" srcOrd="1" destOrd="0" presId="urn:microsoft.com/office/officeart/2008/layout/PictureAccentList"/>
    <dgm:cxn modelId="{BD863213-4C1A-4D32-9A87-FD0C08E0A1E9}" type="presParOf" srcId="{42D43170-849F-42DC-AD40-0B20B11F0EF0}" destId="{A95617BF-ED27-47DD-A1FE-49B41E174C4F}" srcOrd="0" destOrd="0" presId="urn:microsoft.com/office/officeart/2008/layout/PictureAccentList"/>
    <dgm:cxn modelId="{439DE1F7-D33F-400F-BA29-CB2FE50A1EA0}" type="presParOf" srcId="{42D43170-849F-42DC-AD40-0B20B11F0EF0}" destId="{38732ABF-53ED-4AFA-9256-74FAEA7545ED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FD0CC7-80D1-4C4C-BA61-9217F73A1FB2}" type="doc">
      <dgm:prSet loTypeId="urn:microsoft.com/office/officeart/2005/8/layout/pyramid2" loCatId="list" qsTypeId="urn:microsoft.com/office/officeart/2005/8/quickstyle/3d3" qsCatId="3D" csTypeId="urn:microsoft.com/office/officeart/2005/8/colors/colorful3" csCatId="colorful" phldr="1"/>
      <dgm:spPr/>
    </dgm:pt>
    <dgm:pt modelId="{68CEE738-4714-4728-9DA8-E02933A52F72}">
      <dgm:prSet phldrT="[Text]" custT="1"/>
      <dgm:spPr>
        <a:solidFill>
          <a:srgbClr val="C00000">
            <a:alpha val="90000"/>
          </a:srgbClr>
        </a:solidFill>
      </dgm:spPr>
      <dgm:t>
        <a:bodyPr/>
        <a:lstStyle/>
        <a:p>
          <a:pPr algn="l"/>
          <a:r>
            <a:rPr lang="en-US" sz="2800" b="1">
              <a:latin typeface="Times New Roman" panose="02020603050405020304" pitchFamily="18" charset="0"/>
              <a:cs typeface="Times New Roman" panose="02020603050405020304" pitchFamily="18" charset="0"/>
            </a:rPr>
            <a:t>Phần 4: Vận dụng và tìm tòi </a:t>
          </a:r>
          <a:endParaRPr lang="en-US" sz="2800" b="1"/>
        </a:p>
      </dgm:t>
    </dgm:pt>
    <dgm:pt modelId="{DF992D03-4FB8-4135-8FCD-D962C4005714}" type="parTrans" cxnId="{25D94B72-CEB5-432A-9AB4-BFC293F04555}">
      <dgm:prSet/>
      <dgm:spPr/>
      <dgm:t>
        <a:bodyPr/>
        <a:lstStyle/>
        <a:p>
          <a:endParaRPr lang="en-US"/>
        </a:p>
      </dgm:t>
    </dgm:pt>
    <dgm:pt modelId="{FCBDA6F7-BCEB-49D1-A1FD-8E89B8223261}" type="sibTrans" cxnId="{25D94B72-CEB5-432A-9AB4-BFC293F04555}">
      <dgm:prSet/>
      <dgm:spPr/>
      <dgm:t>
        <a:bodyPr/>
        <a:lstStyle/>
        <a:p>
          <a:endParaRPr lang="en-US"/>
        </a:p>
      </dgm:t>
    </dgm:pt>
    <dgm:pt modelId="{80829F3E-66B2-4F06-9B6C-BBD98A444D69}">
      <dgm:prSet phldrT="[Text]"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pPr algn="l"/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Phần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3: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Luyện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tập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2800" b="1" dirty="0"/>
        </a:p>
      </dgm:t>
    </dgm:pt>
    <dgm:pt modelId="{021BB7B8-CEEE-46C9-B20C-B9797CD6179B}" type="parTrans" cxnId="{31DBFB6E-CB3A-4EFF-89A4-175CF34718BD}">
      <dgm:prSet/>
      <dgm:spPr/>
      <dgm:t>
        <a:bodyPr/>
        <a:lstStyle/>
        <a:p>
          <a:endParaRPr lang="en-US"/>
        </a:p>
      </dgm:t>
    </dgm:pt>
    <dgm:pt modelId="{9F073E91-C4BA-4CAE-B511-66DA81A71D42}" type="sibTrans" cxnId="{31DBFB6E-CB3A-4EFF-89A4-175CF34718BD}">
      <dgm:prSet/>
      <dgm:spPr/>
      <dgm:t>
        <a:bodyPr/>
        <a:lstStyle/>
        <a:p>
          <a:endParaRPr lang="en-US"/>
        </a:p>
      </dgm:t>
    </dgm:pt>
    <dgm:pt modelId="{BA82951A-FDAF-4129-B643-2150BC41F204}">
      <dgm:prSet phldrT="[Text]" custT="1"/>
      <dgm:spPr>
        <a:solidFill>
          <a:srgbClr val="92D050">
            <a:alpha val="90000"/>
          </a:srgbClr>
        </a:solidFill>
      </dgm:spPr>
      <dgm:t>
        <a:bodyPr/>
        <a:lstStyle/>
        <a:p>
          <a:pPr algn="l"/>
          <a:r>
            <a:rPr lang="en-US" sz="2800" b="1">
              <a:latin typeface="Times New Roman" panose="02020603050405020304" pitchFamily="18" charset="0"/>
              <a:cs typeface="Times New Roman" panose="02020603050405020304" pitchFamily="18" charset="0"/>
            </a:rPr>
            <a:t>Phần 2: Hình thành kiến thức</a:t>
          </a:r>
          <a:endParaRPr lang="en-US" sz="2800" b="1"/>
        </a:p>
      </dgm:t>
    </dgm:pt>
    <dgm:pt modelId="{3822269B-C6FE-421F-B58C-4F80693BEE51}" type="parTrans" cxnId="{093C7F9D-6F8F-4C19-8C91-7C5E0DA7D86F}">
      <dgm:prSet/>
      <dgm:spPr/>
      <dgm:t>
        <a:bodyPr/>
        <a:lstStyle/>
        <a:p>
          <a:endParaRPr lang="en-US"/>
        </a:p>
      </dgm:t>
    </dgm:pt>
    <dgm:pt modelId="{83189948-4E0B-4378-898D-9DB9224BBF50}" type="sibTrans" cxnId="{093C7F9D-6F8F-4C19-8C91-7C5E0DA7D86F}">
      <dgm:prSet/>
      <dgm:spPr/>
      <dgm:t>
        <a:bodyPr/>
        <a:lstStyle/>
        <a:p>
          <a:endParaRPr lang="en-US"/>
        </a:p>
      </dgm:t>
    </dgm:pt>
    <dgm:pt modelId="{6300ADBE-54DA-4C3C-BB49-55C868ECA463}">
      <dgm:prSet custT="1"/>
      <dgm:spPr>
        <a:solidFill>
          <a:srgbClr val="FFFF00">
            <a:alpha val="90000"/>
          </a:srgbClr>
        </a:solidFill>
      </dgm:spPr>
      <dgm:t>
        <a:bodyPr/>
        <a:lstStyle/>
        <a:p>
          <a:pPr algn="l"/>
          <a:r>
            <a:rPr lang="en-US" sz="2800" b="1">
              <a:latin typeface="Times New Roman" panose="02020603050405020304" pitchFamily="18" charset="0"/>
              <a:cs typeface="Times New Roman" panose="02020603050405020304" pitchFamily="18" charset="0"/>
            </a:rPr>
            <a:t>Phần 1: Khởi động</a:t>
          </a:r>
          <a:endParaRPr lang="en-US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00D68E-964B-4926-8079-F3BB5745BAE8}" type="parTrans" cxnId="{CE393A4E-A529-46AE-B2DA-27FFD6D815C4}">
      <dgm:prSet/>
      <dgm:spPr/>
      <dgm:t>
        <a:bodyPr/>
        <a:lstStyle/>
        <a:p>
          <a:endParaRPr lang="en-US"/>
        </a:p>
      </dgm:t>
    </dgm:pt>
    <dgm:pt modelId="{D06B9F27-E2F1-4B18-B384-3ED11B14E658}" type="sibTrans" cxnId="{CE393A4E-A529-46AE-B2DA-27FFD6D815C4}">
      <dgm:prSet/>
      <dgm:spPr/>
      <dgm:t>
        <a:bodyPr/>
        <a:lstStyle/>
        <a:p>
          <a:endParaRPr lang="en-US"/>
        </a:p>
      </dgm:t>
    </dgm:pt>
    <dgm:pt modelId="{45A8E6DB-9A60-472F-B240-F07647CACF59}" type="pres">
      <dgm:prSet presAssocID="{DBFD0CC7-80D1-4C4C-BA61-9217F73A1FB2}" presName="compositeShape" presStyleCnt="0">
        <dgm:presLayoutVars>
          <dgm:dir/>
          <dgm:resizeHandles/>
        </dgm:presLayoutVars>
      </dgm:prSet>
      <dgm:spPr/>
    </dgm:pt>
    <dgm:pt modelId="{732E156A-6E32-477F-951D-2851E1D23D06}" type="pres">
      <dgm:prSet presAssocID="{DBFD0CC7-80D1-4C4C-BA61-9217F73A1FB2}" presName="pyramid" presStyleLbl="node1" presStyleIdx="0" presStyleCnt="1" custLinFactNeighborX="-34620" custLinFactNeighborY="-202"/>
      <dgm:spPr/>
    </dgm:pt>
    <dgm:pt modelId="{739F1190-C0DD-41CB-8E9C-BE605CEC6A81}" type="pres">
      <dgm:prSet presAssocID="{DBFD0CC7-80D1-4C4C-BA61-9217F73A1FB2}" presName="theList" presStyleCnt="0"/>
      <dgm:spPr/>
    </dgm:pt>
    <dgm:pt modelId="{BACDDD79-B2AA-4720-9EEF-90E1B13C585D}" type="pres">
      <dgm:prSet presAssocID="{68CEE738-4714-4728-9DA8-E02933A52F72}" presName="aNode" presStyleLbl="fgAcc1" presStyleIdx="0" presStyleCnt="4" custScaleX="195828" custLinFactNeighborX="2853" custLinFactNeighborY="-67319">
        <dgm:presLayoutVars>
          <dgm:bulletEnabled val="1"/>
        </dgm:presLayoutVars>
      </dgm:prSet>
      <dgm:spPr/>
    </dgm:pt>
    <dgm:pt modelId="{D035B662-D039-4597-A741-E9239FB12815}" type="pres">
      <dgm:prSet presAssocID="{68CEE738-4714-4728-9DA8-E02933A52F72}" presName="aSpace" presStyleCnt="0"/>
      <dgm:spPr/>
    </dgm:pt>
    <dgm:pt modelId="{0CFD6768-41E8-4597-9107-1D686FF65606}" type="pres">
      <dgm:prSet presAssocID="{80829F3E-66B2-4F06-9B6C-BBD98A444D69}" presName="aNode" presStyleLbl="fgAcc1" presStyleIdx="1" presStyleCnt="4" custScaleX="195828" custLinFactNeighborX="21191" custLinFactNeighborY="67402">
        <dgm:presLayoutVars>
          <dgm:bulletEnabled val="1"/>
        </dgm:presLayoutVars>
      </dgm:prSet>
      <dgm:spPr/>
    </dgm:pt>
    <dgm:pt modelId="{182FF8AA-DB8E-4293-82F0-A198A2A48218}" type="pres">
      <dgm:prSet presAssocID="{80829F3E-66B2-4F06-9B6C-BBD98A444D69}" presName="aSpace" presStyleCnt="0"/>
      <dgm:spPr/>
    </dgm:pt>
    <dgm:pt modelId="{9212D2AA-3FC5-48C7-94C3-07AA45ED5D2E}" type="pres">
      <dgm:prSet presAssocID="{BA82951A-FDAF-4129-B643-2150BC41F204}" presName="aNode" presStyleLbl="fgAcc1" presStyleIdx="2" presStyleCnt="4" custScaleX="195828" custLinFactY="12765" custLinFactNeighborX="38219" custLinFactNeighborY="100000">
        <dgm:presLayoutVars>
          <dgm:bulletEnabled val="1"/>
        </dgm:presLayoutVars>
      </dgm:prSet>
      <dgm:spPr/>
    </dgm:pt>
    <dgm:pt modelId="{2466C18A-CB73-46E4-94F0-6B472BC10BE2}" type="pres">
      <dgm:prSet presAssocID="{BA82951A-FDAF-4129-B643-2150BC41F204}" presName="aSpace" presStyleCnt="0"/>
      <dgm:spPr/>
    </dgm:pt>
    <dgm:pt modelId="{F5CD291E-E50D-4E3D-986D-85B9117707FD}" type="pres">
      <dgm:prSet presAssocID="{6300ADBE-54DA-4C3C-BB49-55C868ECA463}" presName="aNode" presStyleLbl="fgAcc1" presStyleIdx="3" presStyleCnt="4" custScaleX="195828" custLinFactY="34396" custLinFactNeighborX="54809" custLinFactNeighborY="100000">
        <dgm:presLayoutVars>
          <dgm:bulletEnabled val="1"/>
        </dgm:presLayoutVars>
      </dgm:prSet>
      <dgm:spPr/>
    </dgm:pt>
    <dgm:pt modelId="{18A73088-4D0D-40D9-A7C7-99159232E518}" type="pres">
      <dgm:prSet presAssocID="{6300ADBE-54DA-4C3C-BB49-55C868ECA463}" presName="aSpace" presStyleCnt="0"/>
      <dgm:spPr/>
    </dgm:pt>
  </dgm:ptLst>
  <dgm:cxnLst>
    <dgm:cxn modelId="{F4F0EF08-D407-40D9-9D96-E59CD19FB88D}" type="presOf" srcId="{BA82951A-FDAF-4129-B643-2150BC41F204}" destId="{9212D2AA-3FC5-48C7-94C3-07AA45ED5D2E}" srcOrd="0" destOrd="0" presId="urn:microsoft.com/office/officeart/2005/8/layout/pyramid2"/>
    <dgm:cxn modelId="{734C9717-6953-4D2B-AED7-38979979D4E5}" type="presOf" srcId="{68CEE738-4714-4728-9DA8-E02933A52F72}" destId="{BACDDD79-B2AA-4720-9EEF-90E1B13C585D}" srcOrd="0" destOrd="0" presId="urn:microsoft.com/office/officeart/2005/8/layout/pyramid2"/>
    <dgm:cxn modelId="{9DC7035E-BE86-4894-8F29-38EDA2A3577A}" type="presOf" srcId="{6300ADBE-54DA-4C3C-BB49-55C868ECA463}" destId="{F5CD291E-E50D-4E3D-986D-85B9117707FD}" srcOrd="0" destOrd="0" presId="urn:microsoft.com/office/officeart/2005/8/layout/pyramid2"/>
    <dgm:cxn modelId="{CE393A4E-A529-46AE-B2DA-27FFD6D815C4}" srcId="{DBFD0CC7-80D1-4C4C-BA61-9217F73A1FB2}" destId="{6300ADBE-54DA-4C3C-BB49-55C868ECA463}" srcOrd="3" destOrd="0" parTransId="{1700D68E-964B-4926-8079-F3BB5745BAE8}" sibTransId="{D06B9F27-E2F1-4B18-B384-3ED11B14E658}"/>
    <dgm:cxn modelId="{31DBFB6E-CB3A-4EFF-89A4-175CF34718BD}" srcId="{DBFD0CC7-80D1-4C4C-BA61-9217F73A1FB2}" destId="{80829F3E-66B2-4F06-9B6C-BBD98A444D69}" srcOrd="1" destOrd="0" parTransId="{021BB7B8-CEEE-46C9-B20C-B9797CD6179B}" sibTransId="{9F073E91-C4BA-4CAE-B511-66DA81A71D42}"/>
    <dgm:cxn modelId="{25D94B72-CEB5-432A-9AB4-BFC293F04555}" srcId="{DBFD0CC7-80D1-4C4C-BA61-9217F73A1FB2}" destId="{68CEE738-4714-4728-9DA8-E02933A52F72}" srcOrd="0" destOrd="0" parTransId="{DF992D03-4FB8-4135-8FCD-D962C4005714}" sibTransId="{FCBDA6F7-BCEB-49D1-A1FD-8E89B8223261}"/>
    <dgm:cxn modelId="{093C7F9D-6F8F-4C19-8C91-7C5E0DA7D86F}" srcId="{DBFD0CC7-80D1-4C4C-BA61-9217F73A1FB2}" destId="{BA82951A-FDAF-4129-B643-2150BC41F204}" srcOrd="2" destOrd="0" parTransId="{3822269B-C6FE-421F-B58C-4F80693BEE51}" sibTransId="{83189948-4E0B-4378-898D-9DB9224BBF50}"/>
    <dgm:cxn modelId="{34464AAA-4B52-4DA7-96BC-F275917BC7A3}" type="presOf" srcId="{DBFD0CC7-80D1-4C4C-BA61-9217F73A1FB2}" destId="{45A8E6DB-9A60-472F-B240-F07647CACF59}" srcOrd="0" destOrd="0" presId="urn:microsoft.com/office/officeart/2005/8/layout/pyramid2"/>
    <dgm:cxn modelId="{C62AC7D7-157A-4FBB-ADE3-D5A7EC9A5A77}" type="presOf" srcId="{80829F3E-66B2-4F06-9B6C-BBD98A444D69}" destId="{0CFD6768-41E8-4597-9107-1D686FF65606}" srcOrd="0" destOrd="0" presId="urn:microsoft.com/office/officeart/2005/8/layout/pyramid2"/>
    <dgm:cxn modelId="{8911EBDD-180D-4BBD-B98B-B45046542DCF}" type="presParOf" srcId="{45A8E6DB-9A60-472F-B240-F07647CACF59}" destId="{732E156A-6E32-477F-951D-2851E1D23D06}" srcOrd="0" destOrd="0" presId="urn:microsoft.com/office/officeart/2005/8/layout/pyramid2"/>
    <dgm:cxn modelId="{FD90B854-D11D-4F3D-9FBA-00396F9F6B5B}" type="presParOf" srcId="{45A8E6DB-9A60-472F-B240-F07647CACF59}" destId="{739F1190-C0DD-41CB-8E9C-BE605CEC6A81}" srcOrd="1" destOrd="0" presId="urn:microsoft.com/office/officeart/2005/8/layout/pyramid2"/>
    <dgm:cxn modelId="{05F08249-D59A-4EA0-A368-C1EC653810C1}" type="presParOf" srcId="{739F1190-C0DD-41CB-8E9C-BE605CEC6A81}" destId="{BACDDD79-B2AA-4720-9EEF-90E1B13C585D}" srcOrd="0" destOrd="0" presId="urn:microsoft.com/office/officeart/2005/8/layout/pyramid2"/>
    <dgm:cxn modelId="{7249E724-D29B-41ED-9AB5-0BDD0CE72C41}" type="presParOf" srcId="{739F1190-C0DD-41CB-8E9C-BE605CEC6A81}" destId="{D035B662-D039-4597-A741-E9239FB12815}" srcOrd="1" destOrd="0" presId="urn:microsoft.com/office/officeart/2005/8/layout/pyramid2"/>
    <dgm:cxn modelId="{778EC5FE-789C-4FE3-B37B-AAE3644F37E7}" type="presParOf" srcId="{739F1190-C0DD-41CB-8E9C-BE605CEC6A81}" destId="{0CFD6768-41E8-4597-9107-1D686FF65606}" srcOrd="2" destOrd="0" presId="urn:microsoft.com/office/officeart/2005/8/layout/pyramid2"/>
    <dgm:cxn modelId="{6A9631ED-A9EE-4E6B-A4BB-08A642B73DB4}" type="presParOf" srcId="{739F1190-C0DD-41CB-8E9C-BE605CEC6A81}" destId="{182FF8AA-DB8E-4293-82F0-A198A2A48218}" srcOrd="3" destOrd="0" presId="urn:microsoft.com/office/officeart/2005/8/layout/pyramid2"/>
    <dgm:cxn modelId="{34AD190F-FF77-4B74-8790-CF93D78CE4BF}" type="presParOf" srcId="{739F1190-C0DD-41CB-8E9C-BE605CEC6A81}" destId="{9212D2AA-3FC5-48C7-94C3-07AA45ED5D2E}" srcOrd="4" destOrd="0" presId="urn:microsoft.com/office/officeart/2005/8/layout/pyramid2"/>
    <dgm:cxn modelId="{65D68349-E010-4411-BBFE-6C3C213A0AEE}" type="presParOf" srcId="{739F1190-C0DD-41CB-8E9C-BE605CEC6A81}" destId="{2466C18A-CB73-46E4-94F0-6B472BC10BE2}" srcOrd="5" destOrd="0" presId="urn:microsoft.com/office/officeart/2005/8/layout/pyramid2"/>
    <dgm:cxn modelId="{8F181867-6F8C-4D70-97DE-91BC28356C4D}" type="presParOf" srcId="{739F1190-C0DD-41CB-8E9C-BE605CEC6A81}" destId="{F5CD291E-E50D-4E3D-986D-85B9117707FD}" srcOrd="6" destOrd="0" presId="urn:microsoft.com/office/officeart/2005/8/layout/pyramid2"/>
    <dgm:cxn modelId="{BF6FC21A-D9B4-429D-A0CC-348EAEAC48C3}" type="presParOf" srcId="{739F1190-C0DD-41CB-8E9C-BE605CEC6A81}" destId="{18A73088-4D0D-40D9-A7C7-99159232E518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C6CFA32-061D-46D1-B595-15284B681D46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B264F3-B67C-43D8-83ED-F7BF9344BD02}">
      <dgm:prSet phldrT="[Text]" custT="1"/>
      <dgm:spPr>
        <a:solidFill>
          <a:srgbClr val="14436A"/>
        </a:solidFill>
      </dgm:spPr>
      <dgm:t>
        <a:bodyPr/>
        <a:lstStyle/>
        <a:p>
          <a:r>
            <a:rPr lang="en-US" sz="32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Cột 1</a:t>
          </a:r>
        </a:p>
      </dgm:t>
    </dgm:pt>
    <dgm:pt modelId="{61F9C719-E83F-4BBB-A8E9-E9A8E121D20B}" type="parTrans" cxnId="{789771B7-9547-4603-B5A7-A5179B413DFF}">
      <dgm:prSet/>
      <dgm:spPr/>
      <dgm:t>
        <a:bodyPr/>
        <a:lstStyle/>
        <a:p>
          <a:endParaRPr lang="en-US"/>
        </a:p>
      </dgm:t>
    </dgm:pt>
    <dgm:pt modelId="{25ECB611-21D5-4DAC-B700-76547ED6AD1A}" type="sibTrans" cxnId="{789771B7-9547-4603-B5A7-A5179B413DFF}">
      <dgm:prSet/>
      <dgm:spPr/>
      <dgm:t>
        <a:bodyPr/>
        <a:lstStyle/>
        <a:p>
          <a:endParaRPr lang="en-US"/>
        </a:p>
      </dgm:t>
    </dgm:pt>
    <dgm:pt modelId="{55628F22-DDA3-4A18-A404-416180098BCD}">
      <dgm:prSet phldrT="[Text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1B342CA0-1A7C-4FB4-A6CE-DBB8D60AA6BE}" type="parTrans" cxnId="{F4E7A56E-FDEA-43D8-8226-20894F29F90B}">
      <dgm:prSet/>
      <dgm:spPr/>
      <dgm:t>
        <a:bodyPr/>
        <a:lstStyle/>
        <a:p>
          <a:endParaRPr lang="en-US"/>
        </a:p>
      </dgm:t>
    </dgm:pt>
    <dgm:pt modelId="{D262E121-BD37-4CD5-B8A8-01645AFFA4DA}" type="sibTrans" cxnId="{F4E7A56E-FDEA-43D8-8226-20894F29F90B}">
      <dgm:prSet/>
      <dgm:spPr/>
      <dgm:t>
        <a:bodyPr/>
        <a:lstStyle/>
        <a:p>
          <a:endParaRPr lang="en-US"/>
        </a:p>
      </dgm:t>
    </dgm:pt>
    <dgm:pt modelId="{74E3737D-0EC5-4C76-9330-1D6B79B71B7E}">
      <dgm:prSet phldrT="[Text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C7F4AFF8-53E1-4910-A94D-C3FC006B265D}" type="parTrans" cxnId="{9E8455DB-C73C-41DB-B85A-FAEEB3B19B03}">
      <dgm:prSet/>
      <dgm:spPr/>
      <dgm:t>
        <a:bodyPr/>
        <a:lstStyle/>
        <a:p>
          <a:endParaRPr lang="en-US"/>
        </a:p>
      </dgm:t>
    </dgm:pt>
    <dgm:pt modelId="{DCE250E3-43AF-4E85-B64F-5F667E33BC0B}" type="sibTrans" cxnId="{9E8455DB-C73C-41DB-B85A-FAEEB3B19B03}">
      <dgm:prSet/>
      <dgm:spPr/>
      <dgm:t>
        <a:bodyPr/>
        <a:lstStyle/>
        <a:p>
          <a:endParaRPr lang="en-US"/>
        </a:p>
      </dgm:t>
    </dgm:pt>
    <dgm:pt modelId="{0BA76E0E-5C00-4F8C-B7DB-3C4755E88299}">
      <dgm:prSet phldrT="[Text]" custT="1"/>
      <dgm:spPr>
        <a:solidFill>
          <a:srgbClr val="14436A"/>
        </a:solidFill>
      </dgm:spPr>
      <dgm:t>
        <a:bodyPr/>
        <a:lstStyle/>
        <a:p>
          <a:r>
            <a:rPr lang="en-US" sz="32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Cột 2</a:t>
          </a:r>
        </a:p>
      </dgm:t>
    </dgm:pt>
    <dgm:pt modelId="{41DF2AA9-D7EF-43B3-BCFD-F5F36B0EB8E4}" type="parTrans" cxnId="{022A4F60-E804-419E-9BF4-84A8D83081CB}">
      <dgm:prSet/>
      <dgm:spPr/>
      <dgm:t>
        <a:bodyPr/>
        <a:lstStyle/>
        <a:p>
          <a:endParaRPr lang="en-US"/>
        </a:p>
      </dgm:t>
    </dgm:pt>
    <dgm:pt modelId="{8AF990E4-C6F2-41AE-91C0-DDCA88D4EC74}" type="sibTrans" cxnId="{022A4F60-E804-419E-9BF4-84A8D83081CB}">
      <dgm:prSet/>
      <dgm:spPr/>
      <dgm:t>
        <a:bodyPr/>
        <a:lstStyle/>
        <a:p>
          <a:endParaRPr lang="en-US"/>
        </a:p>
      </dgm:t>
    </dgm:pt>
    <dgm:pt modelId="{A6556AD9-D380-4A68-A20F-642C3E3679D2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en-US" sz="2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lang="en-US" sz="2400" b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Phương</a:t>
          </a:r>
          <a:r>
            <a:rPr lang="en-US" sz="2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trình</a:t>
          </a:r>
          <a:r>
            <a:rPr lang="en-US" sz="2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trùng</a:t>
          </a:r>
          <a:r>
            <a:rPr lang="en-US" sz="2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phương</a:t>
          </a:r>
          <a:endParaRPr lang="en-US" sz="24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F343E6-86E8-402E-88B8-7A3BE1502523}" type="parTrans" cxnId="{7354CCDA-A890-4314-8625-D4882D5291A4}">
      <dgm:prSet/>
      <dgm:spPr/>
      <dgm:t>
        <a:bodyPr/>
        <a:lstStyle/>
        <a:p>
          <a:endParaRPr lang="en-US"/>
        </a:p>
      </dgm:t>
    </dgm:pt>
    <dgm:pt modelId="{9E301E05-CACD-45DD-970E-276C7B765D06}" type="sibTrans" cxnId="{7354CCDA-A890-4314-8625-D4882D5291A4}">
      <dgm:prSet/>
      <dgm:spPr/>
      <dgm:t>
        <a:bodyPr/>
        <a:lstStyle/>
        <a:p>
          <a:endParaRPr lang="en-US"/>
        </a:p>
      </dgm:t>
    </dgm:pt>
    <dgm:pt modelId="{C5538B2D-AE81-4AE5-BC40-16506F685919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en-US" sz="2400" b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Phương trình tích</a:t>
          </a:r>
        </a:p>
      </dgm:t>
    </dgm:pt>
    <dgm:pt modelId="{11364185-A078-49AE-88D0-4ED2A3FDCB73}" type="parTrans" cxnId="{CF039490-7AE2-4127-AB85-633820B0DDAF}">
      <dgm:prSet/>
      <dgm:spPr/>
      <dgm:t>
        <a:bodyPr/>
        <a:lstStyle/>
        <a:p>
          <a:endParaRPr lang="en-US"/>
        </a:p>
      </dgm:t>
    </dgm:pt>
    <dgm:pt modelId="{E6357FA6-1980-42E7-91BD-F31EB185A657}" type="sibTrans" cxnId="{CF039490-7AE2-4127-AB85-633820B0DDAF}">
      <dgm:prSet/>
      <dgm:spPr/>
      <dgm:t>
        <a:bodyPr/>
        <a:lstStyle/>
        <a:p>
          <a:endParaRPr lang="en-US"/>
        </a:p>
      </dgm:t>
    </dgm:pt>
    <dgm:pt modelId="{C893B100-FD68-467D-A772-93234DED735F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en-US" sz="2400" b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4. Phương trình chứa ẩn ở mẫu</a:t>
          </a:r>
        </a:p>
      </dgm:t>
    </dgm:pt>
    <dgm:pt modelId="{F45212AA-9C38-42BA-9064-1F1D90902DEA}" type="parTrans" cxnId="{E063A68A-072F-40F1-ADCF-72600ECFEC02}">
      <dgm:prSet/>
      <dgm:spPr/>
      <dgm:t>
        <a:bodyPr/>
        <a:lstStyle/>
        <a:p>
          <a:endParaRPr lang="en-US"/>
        </a:p>
      </dgm:t>
    </dgm:pt>
    <dgm:pt modelId="{A6A87653-5D49-4325-A164-08171BC10615}" type="sibTrans" cxnId="{E063A68A-072F-40F1-ADCF-72600ECFEC02}">
      <dgm:prSet/>
      <dgm:spPr/>
      <dgm:t>
        <a:bodyPr/>
        <a:lstStyle/>
        <a:p>
          <a:endParaRPr lang="en-US"/>
        </a:p>
      </dgm:t>
    </dgm:pt>
    <dgm:pt modelId="{5B679AAE-A66C-4456-B9B7-4858DCA38D80}">
      <dgm:prSet phldrT="[Text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0B1FE3B1-D264-4C7C-8EB3-1D93B3CC7BC2}" type="parTrans" cxnId="{95EE2D34-412B-4E3F-81BF-5CBFCD3E0C52}">
      <dgm:prSet/>
      <dgm:spPr/>
      <dgm:t>
        <a:bodyPr/>
        <a:lstStyle/>
        <a:p>
          <a:endParaRPr lang="en-US"/>
        </a:p>
      </dgm:t>
    </dgm:pt>
    <dgm:pt modelId="{EB8B5573-0E9A-4C48-BC2D-998655EE0D7A}" type="sibTrans" cxnId="{95EE2D34-412B-4E3F-81BF-5CBFCD3E0C52}">
      <dgm:prSet/>
      <dgm:spPr/>
      <dgm:t>
        <a:bodyPr/>
        <a:lstStyle/>
        <a:p>
          <a:endParaRPr lang="en-US"/>
        </a:p>
      </dgm:t>
    </dgm:pt>
    <dgm:pt modelId="{87678122-FF89-4645-A1E6-18FBBC134480}">
      <dgm:prSet phldrT="[Text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969B4C-7018-4E72-AAD7-91ACA126CCAB}" type="parTrans" cxnId="{645CAE08-877B-44B5-9DEE-2102249F9CE5}">
      <dgm:prSet/>
      <dgm:spPr/>
      <dgm:t>
        <a:bodyPr/>
        <a:lstStyle/>
        <a:p>
          <a:endParaRPr lang="en-US"/>
        </a:p>
      </dgm:t>
    </dgm:pt>
    <dgm:pt modelId="{F768ED98-8772-41D8-ADB8-C7A2DCBD5102}" type="sibTrans" cxnId="{645CAE08-877B-44B5-9DEE-2102249F9CE5}">
      <dgm:prSet/>
      <dgm:spPr/>
      <dgm:t>
        <a:bodyPr/>
        <a:lstStyle/>
        <a:p>
          <a:endParaRPr lang="en-US"/>
        </a:p>
      </dgm:t>
    </dgm:pt>
    <dgm:pt modelId="{14E7680D-CA80-47C7-B06C-6772B769F281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en-US" sz="2400" b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 Dạng phương trình khác</a:t>
          </a:r>
        </a:p>
      </dgm:t>
    </dgm:pt>
    <dgm:pt modelId="{303E41F7-DAB9-4CE7-BD60-D4D4D0AC5394}" type="parTrans" cxnId="{72298854-35EF-4ACA-9ADD-76F919F4AAAF}">
      <dgm:prSet/>
      <dgm:spPr/>
      <dgm:t>
        <a:bodyPr/>
        <a:lstStyle/>
        <a:p>
          <a:endParaRPr lang="en-US"/>
        </a:p>
      </dgm:t>
    </dgm:pt>
    <dgm:pt modelId="{1D8E4C1A-CADC-46CE-9783-05C95D40F7F2}" type="sibTrans" cxnId="{72298854-35EF-4ACA-9ADD-76F919F4AAAF}">
      <dgm:prSet/>
      <dgm:spPr/>
      <dgm:t>
        <a:bodyPr/>
        <a:lstStyle/>
        <a:p>
          <a:endParaRPr lang="en-US"/>
        </a:p>
      </dgm:t>
    </dgm:pt>
    <dgm:pt modelId="{2E823306-DD0E-4222-A646-708D0880AC7C}" type="pres">
      <dgm:prSet presAssocID="{BC6CFA32-061D-46D1-B595-15284B681D46}" presName="theList" presStyleCnt="0">
        <dgm:presLayoutVars>
          <dgm:dir/>
          <dgm:animLvl val="lvl"/>
          <dgm:resizeHandles val="exact"/>
        </dgm:presLayoutVars>
      </dgm:prSet>
      <dgm:spPr/>
    </dgm:pt>
    <dgm:pt modelId="{0D45A091-03AD-49E5-9474-7CCB87136577}" type="pres">
      <dgm:prSet presAssocID="{C9B264F3-B67C-43D8-83ED-F7BF9344BD02}" presName="compNode" presStyleCnt="0"/>
      <dgm:spPr/>
    </dgm:pt>
    <dgm:pt modelId="{4646B1BE-88EE-4297-B25F-7B220AAA7C7E}" type="pres">
      <dgm:prSet presAssocID="{C9B264F3-B67C-43D8-83ED-F7BF9344BD02}" presName="aNode" presStyleLbl="bgShp" presStyleIdx="0" presStyleCnt="2" custScaleX="76705"/>
      <dgm:spPr/>
    </dgm:pt>
    <dgm:pt modelId="{E7787DEF-C61E-405C-907C-7A7613EF938B}" type="pres">
      <dgm:prSet presAssocID="{C9B264F3-B67C-43D8-83ED-F7BF9344BD02}" presName="textNode" presStyleLbl="bgShp" presStyleIdx="0" presStyleCnt="2"/>
      <dgm:spPr/>
    </dgm:pt>
    <dgm:pt modelId="{5F816219-7829-4AEE-9BDC-77A72759AFCE}" type="pres">
      <dgm:prSet presAssocID="{C9B264F3-B67C-43D8-83ED-F7BF9344BD02}" presName="compChildNode" presStyleCnt="0"/>
      <dgm:spPr/>
    </dgm:pt>
    <dgm:pt modelId="{C7192E25-6B17-42C2-979E-9F16EEC12FD6}" type="pres">
      <dgm:prSet presAssocID="{C9B264F3-B67C-43D8-83ED-F7BF9344BD02}" presName="theInnerList" presStyleCnt="0"/>
      <dgm:spPr/>
    </dgm:pt>
    <dgm:pt modelId="{188842BE-8A7F-4362-85D7-77F5E173B8AC}" type="pres">
      <dgm:prSet presAssocID="{55628F22-DDA3-4A18-A404-416180098BCD}" presName="childNode" presStyleLbl="node1" presStyleIdx="0" presStyleCnt="8" custScaleX="87016" custScaleY="164908" custLinFactY="-73199" custLinFactNeighborX="1034" custLinFactNeighborY="-100000">
        <dgm:presLayoutVars>
          <dgm:bulletEnabled val="1"/>
        </dgm:presLayoutVars>
      </dgm:prSet>
      <dgm:spPr/>
    </dgm:pt>
    <dgm:pt modelId="{BFFACD81-6B4F-4B57-A43A-A41322B4CE76}" type="pres">
      <dgm:prSet presAssocID="{55628F22-DDA3-4A18-A404-416180098BCD}" presName="aSpace2" presStyleCnt="0"/>
      <dgm:spPr/>
    </dgm:pt>
    <dgm:pt modelId="{3EB15236-5374-41A5-8AED-35FDE55DCD46}" type="pres">
      <dgm:prSet presAssocID="{74E3737D-0EC5-4C76-9330-1D6B79B71B7E}" presName="childNode" presStyleLbl="node1" presStyleIdx="1" presStyleCnt="8" custScaleX="87016" custScaleY="258113" custLinFactY="-14510" custLinFactNeighborX="514" custLinFactNeighborY="-100000">
        <dgm:presLayoutVars>
          <dgm:bulletEnabled val="1"/>
        </dgm:presLayoutVars>
      </dgm:prSet>
      <dgm:spPr/>
    </dgm:pt>
    <dgm:pt modelId="{955D312A-C702-44EB-878B-4BE45BB749E3}" type="pres">
      <dgm:prSet presAssocID="{74E3737D-0EC5-4C76-9330-1D6B79B71B7E}" presName="aSpace2" presStyleCnt="0"/>
      <dgm:spPr/>
    </dgm:pt>
    <dgm:pt modelId="{9D5A2170-9B04-462C-B55B-CA9DA0DC4DFC}" type="pres">
      <dgm:prSet presAssocID="{87678122-FF89-4645-A1E6-18FBBC134480}" presName="childNode" presStyleLbl="node1" presStyleIdx="2" presStyleCnt="8" custScaleX="86755" custScaleY="187502">
        <dgm:presLayoutVars>
          <dgm:bulletEnabled val="1"/>
        </dgm:presLayoutVars>
      </dgm:prSet>
      <dgm:spPr/>
    </dgm:pt>
    <dgm:pt modelId="{AAC7163E-0F20-4E1F-A99E-43AFA2EE068C}" type="pres">
      <dgm:prSet presAssocID="{87678122-FF89-4645-A1E6-18FBBC134480}" presName="aSpace2" presStyleCnt="0"/>
      <dgm:spPr/>
    </dgm:pt>
    <dgm:pt modelId="{6CFB5A8A-5A55-41B9-9F4E-15579D2DBCC6}" type="pres">
      <dgm:prSet presAssocID="{5B679AAE-A66C-4456-B9B7-4858DCA38D80}" presName="childNode" presStyleLbl="node1" presStyleIdx="3" presStyleCnt="8" custScaleX="87016" custScaleY="195503" custLinFactY="20992" custLinFactNeighborX="514" custLinFactNeighborY="100000">
        <dgm:presLayoutVars>
          <dgm:bulletEnabled val="1"/>
        </dgm:presLayoutVars>
      </dgm:prSet>
      <dgm:spPr/>
    </dgm:pt>
    <dgm:pt modelId="{1A0AA4CB-C5FC-474B-B786-94D8ECC13A82}" type="pres">
      <dgm:prSet presAssocID="{C9B264F3-B67C-43D8-83ED-F7BF9344BD02}" presName="aSpace" presStyleCnt="0"/>
      <dgm:spPr/>
    </dgm:pt>
    <dgm:pt modelId="{B8D62F52-F806-4E90-A9CB-5C4A4745DB85}" type="pres">
      <dgm:prSet presAssocID="{0BA76E0E-5C00-4F8C-B7DB-3C4755E88299}" presName="compNode" presStyleCnt="0"/>
      <dgm:spPr/>
    </dgm:pt>
    <dgm:pt modelId="{4C607E64-3B97-43A1-BD3F-D524438D3122}" type="pres">
      <dgm:prSet presAssocID="{0BA76E0E-5C00-4F8C-B7DB-3C4755E88299}" presName="aNode" presStyleLbl="bgShp" presStyleIdx="1" presStyleCnt="2" custLinFactNeighborX="54" custLinFactNeighborY="2221"/>
      <dgm:spPr/>
    </dgm:pt>
    <dgm:pt modelId="{EEBCECFB-E736-4FBD-B33A-7C99DE1C66F6}" type="pres">
      <dgm:prSet presAssocID="{0BA76E0E-5C00-4F8C-B7DB-3C4755E88299}" presName="textNode" presStyleLbl="bgShp" presStyleIdx="1" presStyleCnt="2"/>
      <dgm:spPr/>
    </dgm:pt>
    <dgm:pt modelId="{73FE052A-58C8-4BE5-8463-F3125A1E3369}" type="pres">
      <dgm:prSet presAssocID="{0BA76E0E-5C00-4F8C-B7DB-3C4755E88299}" presName="compChildNode" presStyleCnt="0"/>
      <dgm:spPr/>
    </dgm:pt>
    <dgm:pt modelId="{415E17F5-F86F-4F96-96D4-1D06215037A6}" type="pres">
      <dgm:prSet presAssocID="{0BA76E0E-5C00-4F8C-B7DB-3C4755E88299}" presName="theInnerList" presStyleCnt="0"/>
      <dgm:spPr/>
    </dgm:pt>
    <dgm:pt modelId="{C4F22FC4-0275-412E-A8ED-E436C4A464FD}" type="pres">
      <dgm:prSet presAssocID="{A6556AD9-D380-4A68-A20F-642C3E3679D2}" presName="childNode" presStyleLbl="node1" presStyleIdx="4" presStyleCnt="8" custScaleX="115356" custScaleY="164908" custLinFactY="-62337" custLinFactNeighborX="2197" custLinFactNeighborY="-100000">
        <dgm:presLayoutVars>
          <dgm:bulletEnabled val="1"/>
        </dgm:presLayoutVars>
      </dgm:prSet>
      <dgm:spPr/>
    </dgm:pt>
    <dgm:pt modelId="{F1375306-8E89-49F6-AD15-BCDFD3BD2C31}" type="pres">
      <dgm:prSet presAssocID="{A6556AD9-D380-4A68-A20F-642C3E3679D2}" presName="aSpace2" presStyleCnt="0"/>
      <dgm:spPr/>
    </dgm:pt>
    <dgm:pt modelId="{FC983A38-1268-4E21-9030-D2D81431380A}" type="pres">
      <dgm:prSet presAssocID="{C5538B2D-AE81-4AE5-BC40-16506F685919}" presName="childNode" presStyleLbl="node1" presStyleIdx="5" presStyleCnt="8" custScaleX="115009" custScaleY="231523" custLinFactY="-19693" custLinFactNeighborX="514" custLinFactNeighborY="-100000">
        <dgm:presLayoutVars>
          <dgm:bulletEnabled val="1"/>
        </dgm:presLayoutVars>
      </dgm:prSet>
      <dgm:spPr/>
    </dgm:pt>
    <dgm:pt modelId="{D008B6CC-B34B-4363-AF6E-DF3FADAD0B3C}" type="pres">
      <dgm:prSet presAssocID="{C5538B2D-AE81-4AE5-BC40-16506F685919}" presName="aSpace2" presStyleCnt="0"/>
      <dgm:spPr/>
    </dgm:pt>
    <dgm:pt modelId="{E8144A83-EBE9-4649-9C9D-908C2339AECF}" type="pres">
      <dgm:prSet presAssocID="{14E7680D-CA80-47C7-B06C-6772B769F281}" presName="childNode" presStyleLbl="node1" presStyleIdx="6" presStyleCnt="8" custScaleX="115009" custScaleY="161218" custLinFactNeighborY="9340">
        <dgm:presLayoutVars>
          <dgm:bulletEnabled val="1"/>
        </dgm:presLayoutVars>
      </dgm:prSet>
      <dgm:spPr/>
    </dgm:pt>
    <dgm:pt modelId="{768DFDAB-F52B-4F55-8702-4EFC888FF022}" type="pres">
      <dgm:prSet presAssocID="{14E7680D-CA80-47C7-B06C-6772B769F281}" presName="aSpace2" presStyleCnt="0"/>
      <dgm:spPr/>
    </dgm:pt>
    <dgm:pt modelId="{5B50628E-4B66-4CFF-BB77-5E754F09D195}" type="pres">
      <dgm:prSet presAssocID="{C893B100-FD68-467D-A772-93234DED735F}" presName="childNode" presStyleLbl="node1" presStyleIdx="7" presStyleCnt="8" custScaleX="115009" custScaleY="167263" custLinFactY="18946" custLinFactNeighborX="514" custLinFactNeighborY="100000">
        <dgm:presLayoutVars>
          <dgm:bulletEnabled val="1"/>
        </dgm:presLayoutVars>
      </dgm:prSet>
      <dgm:spPr/>
    </dgm:pt>
  </dgm:ptLst>
  <dgm:cxnLst>
    <dgm:cxn modelId="{4F252504-F439-496C-B418-3FEB58FD8BEE}" type="presOf" srcId="{C5538B2D-AE81-4AE5-BC40-16506F685919}" destId="{FC983A38-1268-4E21-9030-D2D81431380A}" srcOrd="0" destOrd="0" presId="urn:microsoft.com/office/officeart/2005/8/layout/lProcess2"/>
    <dgm:cxn modelId="{FE8F7605-82AB-4E7A-B360-B384E0139AD1}" type="presOf" srcId="{5B679AAE-A66C-4456-B9B7-4858DCA38D80}" destId="{6CFB5A8A-5A55-41B9-9F4E-15579D2DBCC6}" srcOrd="0" destOrd="0" presId="urn:microsoft.com/office/officeart/2005/8/layout/lProcess2"/>
    <dgm:cxn modelId="{645CAE08-877B-44B5-9DEE-2102249F9CE5}" srcId="{C9B264F3-B67C-43D8-83ED-F7BF9344BD02}" destId="{87678122-FF89-4645-A1E6-18FBBC134480}" srcOrd="2" destOrd="0" parTransId="{76969B4C-7018-4E72-AAD7-91ACA126CCAB}" sibTransId="{F768ED98-8772-41D8-ADB8-C7A2DCBD5102}"/>
    <dgm:cxn modelId="{63651F0F-6F3C-4A89-8AE9-7122F75AEAB5}" type="presOf" srcId="{0BA76E0E-5C00-4F8C-B7DB-3C4755E88299}" destId="{4C607E64-3B97-43A1-BD3F-D524438D3122}" srcOrd="0" destOrd="0" presId="urn:microsoft.com/office/officeart/2005/8/layout/lProcess2"/>
    <dgm:cxn modelId="{2F0BF72D-C01C-4D6F-B354-BAAF7C78E705}" type="presOf" srcId="{A6556AD9-D380-4A68-A20F-642C3E3679D2}" destId="{C4F22FC4-0275-412E-A8ED-E436C4A464FD}" srcOrd="0" destOrd="0" presId="urn:microsoft.com/office/officeart/2005/8/layout/lProcess2"/>
    <dgm:cxn modelId="{938AF333-A7C0-4557-844C-F0559E3AD0B4}" type="presOf" srcId="{14E7680D-CA80-47C7-B06C-6772B769F281}" destId="{E8144A83-EBE9-4649-9C9D-908C2339AECF}" srcOrd="0" destOrd="0" presId="urn:microsoft.com/office/officeart/2005/8/layout/lProcess2"/>
    <dgm:cxn modelId="{95EE2D34-412B-4E3F-81BF-5CBFCD3E0C52}" srcId="{C9B264F3-B67C-43D8-83ED-F7BF9344BD02}" destId="{5B679AAE-A66C-4456-B9B7-4858DCA38D80}" srcOrd="3" destOrd="0" parTransId="{0B1FE3B1-D264-4C7C-8EB3-1D93B3CC7BC2}" sibTransId="{EB8B5573-0E9A-4C48-BC2D-998655EE0D7A}"/>
    <dgm:cxn modelId="{EAA1743E-DA41-4E78-8888-F3E72C4AB687}" type="presOf" srcId="{C9B264F3-B67C-43D8-83ED-F7BF9344BD02}" destId="{E7787DEF-C61E-405C-907C-7A7613EF938B}" srcOrd="1" destOrd="0" presId="urn:microsoft.com/office/officeart/2005/8/layout/lProcess2"/>
    <dgm:cxn modelId="{022A4F60-E804-419E-9BF4-84A8D83081CB}" srcId="{BC6CFA32-061D-46D1-B595-15284B681D46}" destId="{0BA76E0E-5C00-4F8C-B7DB-3C4755E88299}" srcOrd="1" destOrd="0" parTransId="{41DF2AA9-D7EF-43B3-BCFD-F5F36B0EB8E4}" sibTransId="{8AF990E4-C6F2-41AE-91C0-DDCA88D4EC74}"/>
    <dgm:cxn modelId="{E34F4742-D001-4AF1-B495-E92D742BC36B}" type="presOf" srcId="{BC6CFA32-061D-46D1-B595-15284B681D46}" destId="{2E823306-DD0E-4222-A646-708D0880AC7C}" srcOrd="0" destOrd="0" presId="urn:microsoft.com/office/officeart/2005/8/layout/lProcess2"/>
    <dgm:cxn modelId="{F4E7A56E-FDEA-43D8-8226-20894F29F90B}" srcId="{C9B264F3-B67C-43D8-83ED-F7BF9344BD02}" destId="{55628F22-DDA3-4A18-A404-416180098BCD}" srcOrd="0" destOrd="0" parTransId="{1B342CA0-1A7C-4FB4-A6CE-DBB8D60AA6BE}" sibTransId="{D262E121-BD37-4CD5-B8A8-01645AFFA4DA}"/>
    <dgm:cxn modelId="{72298854-35EF-4ACA-9ADD-76F919F4AAAF}" srcId="{0BA76E0E-5C00-4F8C-B7DB-3C4755E88299}" destId="{14E7680D-CA80-47C7-B06C-6772B769F281}" srcOrd="2" destOrd="0" parTransId="{303E41F7-DAB9-4CE7-BD60-D4D4D0AC5394}" sibTransId="{1D8E4C1A-CADC-46CE-9783-05C95D40F7F2}"/>
    <dgm:cxn modelId="{9C9BC984-AD09-46C8-8DCE-A29D914A0684}" type="presOf" srcId="{55628F22-DDA3-4A18-A404-416180098BCD}" destId="{188842BE-8A7F-4362-85D7-77F5E173B8AC}" srcOrd="0" destOrd="0" presId="urn:microsoft.com/office/officeart/2005/8/layout/lProcess2"/>
    <dgm:cxn modelId="{E063A68A-072F-40F1-ADCF-72600ECFEC02}" srcId="{0BA76E0E-5C00-4F8C-B7DB-3C4755E88299}" destId="{C893B100-FD68-467D-A772-93234DED735F}" srcOrd="3" destOrd="0" parTransId="{F45212AA-9C38-42BA-9064-1F1D90902DEA}" sibTransId="{A6A87653-5D49-4325-A164-08171BC10615}"/>
    <dgm:cxn modelId="{CF039490-7AE2-4127-AB85-633820B0DDAF}" srcId="{0BA76E0E-5C00-4F8C-B7DB-3C4755E88299}" destId="{C5538B2D-AE81-4AE5-BC40-16506F685919}" srcOrd="1" destOrd="0" parTransId="{11364185-A078-49AE-88D0-4ED2A3FDCB73}" sibTransId="{E6357FA6-1980-42E7-91BD-F31EB185A657}"/>
    <dgm:cxn modelId="{42050BB5-8B90-4F23-8BC8-9670C293FE85}" type="presOf" srcId="{74E3737D-0EC5-4C76-9330-1D6B79B71B7E}" destId="{3EB15236-5374-41A5-8AED-35FDE55DCD46}" srcOrd="0" destOrd="0" presId="urn:microsoft.com/office/officeart/2005/8/layout/lProcess2"/>
    <dgm:cxn modelId="{789771B7-9547-4603-B5A7-A5179B413DFF}" srcId="{BC6CFA32-061D-46D1-B595-15284B681D46}" destId="{C9B264F3-B67C-43D8-83ED-F7BF9344BD02}" srcOrd="0" destOrd="0" parTransId="{61F9C719-E83F-4BBB-A8E9-E9A8E121D20B}" sibTransId="{25ECB611-21D5-4DAC-B700-76547ED6AD1A}"/>
    <dgm:cxn modelId="{4206DDD4-8CA4-4535-BA26-BBA84C79A738}" type="presOf" srcId="{0BA76E0E-5C00-4F8C-B7DB-3C4755E88299}" destId="{EEBCECFB-E736-4FBD-B33A-7C99DE1C66F6}" srcOrd="1" destOrd="0" presId="urn:microsoft.com/office/officeart/2005/8/layout/lProcess2"/>
    <dgm:cxn modelId="{1497CAD6-C9D6-4130-BB6D-DA7177B4C646}" type="presOf" srcId="{C893B100-FD68-467D-A772-93234DED735F}" destId="{5B50628E-4B66-4CFF-BB77-5E754F09D195}" srcOrd="0" destOrd="0" presId="urn:microsoft.com/office/officeart/2005/8/layout/lProcess2"/>
    <dgm:cxn modelId="{7354CCDA-A890-4314-8625-D4882D5291A4}" srcId="{0BA76E0E-5C00-4F8C-B7DB-3C4755E88299}" destId="{A6556AD9-D380-4A68-A20F-642C3E3679D2}" srcOrd="0" destOrd="0" parTransId="{FEF343E6-86E8-402E-88B8-7A3BE1502523}" sibTransId="{9E301E05-CACD-45DD-970E-276C7B765D06}"/>
    <dgm:cxn modelId="{9E8455DB-C73C-41DB-B85A-FAEEB3B19B03}" srcId="{C9B264F3-B67C-43D8-83ED-F7BF9344BD02}" destId="{74E3737D-0EC5-4C76-9330-1D6B79B71B7E}" srcOrd="1" destOrd="0" parTransId="{C7F4AFF8-53E1-4910-A94D-C3FC006B265D}" sibTransId="{DCE250E3-43AF-4E85-B64F-5F667E33BC0B}"/>
    <dgm:cxn modelId="{77B687DD-BF8F-4B56-9597-F847ED3EF486}" type="presOf" srcId="{C9B264F3-B67C-43D8-83ED-F7BF9344BD02}" destId="{4646B1BE-88EE-4297-B25F-7B220AAA7C7E}" srcOrd="0" destOrd="0" presId="urn:microsoft.com/office/officeart/2005/8/layout/lProcess2"/>
    <dgm:cxn modelId="{D2F3B3FF-E6AB-4FCF-8BE6-DF5A7124AC80}" type="presOf" srcId="{87678122-FF89-4645-A1E6-18FBBC134480}" destId="{9D5A2170-9B04-462C-B55B-CA9DA0DC4DFC}" srcOrd="0" destOrd="0" presId="urn:microsoft.com/office/officeart/2005/8/layout/lProcess2"/>
    <dgm:cxn modelId="{2060477A-4D0B-4CE9-A18E-DEB592569E14}" type="presParOf" srcId="{2E823306-DD0E-4222-A646-708D0880AC7C}" destId="{0D45A091-03AD-49E5-9474-7CCB87136577}" srcOrd="0" destOrd="0" presId="urn:microsoft.com/office/officeart/2005/8/layout/lProcess2"/>
    <dgm:cxn modelId="{A97F4871-D95A-4940-9C07-A4E42249ADA9}" type="presParOf" srcId="{0D45A091-03AD-49E5-9474-7CCB87136577}" destId="{4646B1BE-88EE-4297-B25F-7B220AAA7C7E}" srcOrd="0" destOrd="0" presId="urn:microsoft.com/office/officeart/2005/8/layout/lProcess2"/>
    <dgm:cxn modelId="{22D6ABA7-6538-46BF-B12B-2FB79B82A96D}" type="presParOf" srcId="{0D45A091-03AD-49E5-9474-7CCB87136577}" destId="{E7787DEF-C61E-405C-907C-7A7613EF938B}" srcOrd="1" destOrd="0" presId="urn:microsoft.com/office/officeart/2005/8/layout/lProcess2"/>
    <dgm:cxn modelId="{12F9764A-E990-4DCB-9E6F-E5B1EB09B658}" type="presParOf" srcId="{0D45A091-03AD-49E5-9474-7CCB87136577}" destId="{5F816219-7829-4AEE-9BDC-77A72759AFCE}" srcOrd="2" destOrd="0" presId="urn:microsoft.com/office/officeart/2005/8/layout/lProcess2"/>
    <dgm:cxn modelId="{BD0E7B72-995A-40F3-8C8A-E608B1026127}" type="presParOf" srcId="{5F816219-7829-4AEE-9BDC-77A72759AFCE}" destId="{C7192E25-6B17-42C2-979E-9F16EEC12FD6}" srcOrd="0" destOrd="0" presId="urn:microsoft.com/office/officeart/2005/8/layout/lProcess2"/>
    <dgm:cxn modelId="{BB6C04AC-880D-49C3-A106-357B6B31062E}" type="presParOf" srcId="{C7192E25-6B17-42C2-979E-9F16EEC12FD6}" destId="{188842BE-8A7F-4362-85D7-77F5E173B8AC}" srcOrd="0" destOrd="0" presId="urn:microsoft.com/office/officeart/2005/8/layout/lProcess2"/>
    <dgm:cxn modelId="{A3667B1F-7603-408E-A60C-FD7A370F84B5}" type="presParOf" srcId="{C7192E25-6B17-42C2-979E-9F16EEC12FD6}" destId="{BFFACD81-6B4F-4B57-A43A-A41322B4CE76}" srcOrd="1" destOrd="0" presId="urn:microsoft.com/office/officeart/2005/8/layout/lProcess2"/>
    <dgm:cxn modelId="{AF3512B0-AE5C-4807-A798-B573909B7559}" type="presParOf" srcId="{C7192E25-6B17-42C2-979E-9F16EEC12FD6}" destId="{3EB15236-5374-41A5-8AED-35FDE55DCD46}" srcOrd="2" destOrd="0" presId="urn:microsoft.com/office/officeart/2005/8/layout/lProcess2"/>
    <dgm:cxn modelId="{ED3BA7F5-C754-4A39-A972-C742C28CC728}" type="presParOf" srcId="{C7192E25-6B17-42C2-979E-9F16EEC12FD6}" destId="{955D312A-C702-44EB-878B-4BE45BB749E3}" srcOrd="3" destOrd="0" presId="urn:microsoft.com/office/officeart/2005/8/layout/lProcess2"/>
    <dgm:cxn modelId="{7EA1CAF8-736F-4B75-A86F-F6D7CF0418A8}" type="presParOf" srcId="{C7192E25-6B17-42C2-979E-9F16EEC12FD6}" destId="{9D5A2170-9B04-462C-B55B-CA9DA0DC4DFC}" srcOrd="4" destOrd="0" presId="urn:microsoft.com/office/officeart/2005/8/layout/lProcess2"/>
    <dgm:cxn modelId="{ADB61CCA-8BDD-419E-BCCF-79DAE23D0BFC}" type="presParOf" srcId="{C7192E25-6B17-42C2-979E-9F16EEC12FD6}" destId="{AAC7163E-0F20-4E1F-A99E-43AFA2EE068C}" srcOrd="5" destOrd="0" presId="urn:microsoft.com/office/officeart/2005/8/layout/lProcess2"/>
    <dgm:cxn modelId="{BF3A232A-F073-45F7-965C-626CF8329BD2}" type="presParOf" srcId="{C7192E25-6B17-42C2-979E-9F16EEC12FD6}" destId="{6CFB5A8A-5A55-41B9-9F4E-15579D2DBCC6}" srcOrd="6" destOrd="0" presId="urn:microsoft.com/office/officeart/2005/8/layout/lProcess2"/>
    <dgm:cxn modelId="{3D7B7354-2015-4292-BC6C-21790059B60A}" type="presParOf" srcId="{2E823306-DD0E-4222-A646-708D0880AC7C}" destId="{1A0AA4CB-C5FC-474B-B786-94D8ECC13A82}" srcOrd="1" destOrd="0" presId="urn:microsoft.com/office/officeart/2005/8/layout/lProcess2"/>
    <dgm:cxn modelId="{B6273921-73FB-4DE5-BBA8-C95F88C81A79}" type="presParOf" srcId="{2E823306-DD0E-4222-A646-708D0880AC7C}" destId="{B8D62F52-F806-4E90-A9CB-5C4A4745DB85}" srcOrd="2" destOrd="0" presId="urn:microsoft.com/office/officeart/2005/8/layout/lProcess2"/>
    <dgm:cxn modelId="{A7BF5AA7-6953-4E4A-9DB5-4755A5F56F8F}" type="presParOf" srcId="{B8D62F52-F806-4E90-A9CB-5C4A4745DB85}" destId="{4C607E64-3B97-43A1-BD3F-D524438D3122}" srcOrd="0" destOrd="0" presId="urn:microsoft.com/office/officeart/2005/8/layout/lProcess2"/>
    <dgm:cxn modelId="{795FB6CB-B618-4319-9E4E-3ABBD19F0C54}" type="presParOf" srcId="{B8D62F52-F806-4E90-A9CB-5C4A4745DB85}" destId="{EEBCECFB-E736-4FBD-B33A-7C99DE1C66F6}" srcOrd="1" destOrd="0" presId="urn:microsoft.com/office/officeart/2005/8/layout/lProcess2"/>
    <dgm:cxn modelId="{EEF94E56-4C06-4C99-8F70-D0EE335C7D2E}" type="presParOf" srcId="{B8D62F52-F806-4E90-A9CB-5C4A4745DB85}" destId="{73FE052A-58C8-4BE5-8463-F3125A1E3369}" srcOrd="2" destOrd="0" presId="urn:microsoft.com/office/officeart/2005/8/layout/lProcess2"/>
    <dgm:cxn modelId="{30E45A65-C31F-4E94-9CD4-3750291772C7}" type="presParOf" srcId="{73FE052A-58C8-4BE5-8463-F3125A1E3369}" destId="{415E17F5-F86F-4F96-96D4-1D06215037A6}" srcOrd="0" destOrd="0" presId="urn:microsoft.com/office/officeart/2005/8/layout/lProcess2"/>
    <dgm:cxn modelId="{144DFB4E-B577-4CCC-99D5-E7B604EC129F}" type="presParOf" srcId="{415E17F5-F86F-4F96-96D4-1D06215037A6}" destId="{C4F22FC4-0275-412E-A8ED-E436C4A464FD}" srcOrd="0" destOrd="0" presId="urn:microsoft.com/office/officeart/2005/8/layout/lProcess2"/>
    <dgm:cxn modelId="{C5FB0C77-9887-4E39-93BB-880A367425F7}" type="presParOf" srcId="{415E17F5-F86F-4F96-96D4-1D06215037A6}" destId="{F1375306-8E89-49F6-AD15-BCDFD3BD2C31}" srcOrd="1" destOrd="0" presId="urn:microsoft.com/office/officeart/2005/8/layout/lProcess2"/>
    <dgm:cxn modelId="{6D08D7AB-1B04-4463-870B-3BF99675DEC5}" type="presParOf" srcId="{415E17F5-F86F-4F96-96D4-1D06215037A6}" destId="{FC983A38-1268-4E21-9030-D2D81431380A}" srcOrd="2" destOrd="0" presId="urn:microsoft.com/office/officeart/2005/8/layout/lProcess2"/>
    <dgm:cxn modelId="{E01B47DC-2707-43D5-AD21-6C63077F0F3E}" type="presParOf" srcId="{415E17F5-F86F-4F96-96D4-1D06215037A6}" destId="{D008B6CC-B34B-4363-AF6E-DF3FADAD0B3C}" srcOrd="3" destOrd="0" presId="urn:microsoft.com/office/officeart/2005/8/layout/lProcess2"/>
    <dgm:cxn modelId="{45A33DCB-0DEF-4A51-8476-96AD33B91A1D}" type="presParOf" srcId="{415E17F5-F86F-4F96-96D4-1D06215037A6}" destId="{E8144A83-EBE9-4649-9C9D-908C2339AECF}" srcOrd="4" destOrd="0" presId="urn:microsoft.com/office/officeart/2005/8/layout/lProcess2"/>
    <dgm:cxn modelId="{8EBCDBDF-9802-4D8D-ABDE-0D687E455B05}" type="presParOf" srcId="{415E17F5-F86F-4F96-96D4-1D06215037A6}" destId="{768DFDAB-F52B-4F55-8702-4EFC888FF022}" srcOrd="5" destOrd="0" presId="urn:microsoft.com/office/officeart/2005/8/layout/lProcess2"/>
    <dgm:cxn modelId="{C63709A0-E7A8-4C15-8953-BF2F0E8E36AB}" type="presParOf" srcId="{415E17F5-F86F-4F96-96D4-1D06215037A6}" destId="{5B50628E-4B66-4CFF-BB77-5E754F09D195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D2BF01-FEBB-441C-8708-7B1CD9742393}">
      <dsp:nvSpPr>
        <dsp:cNvPr id="0" name=""/>
        <dsp:cNvSpPr/>
      </dsp:nvSpPr>
      <dsp:spPr>
        <a:xfrm>
          <a:off x="0" y="418308"/>
          <a:ext cx="7454932" cy="11951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83820" rIns="125730" bIns="83820" numCol="1" spcCol="1270" anchor="ctr" anchorCtr="0">
          <a:noAutofit/>
        </a:bodyPr>
        <a:lstStyle/>
        <a:p>
          <a:pPr marL="0" lvl="0" indent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>
              <a:latin typeface="Times New Roman" panose="02020603050405020304" pitchFamily="18" charset="0"/>
              <a:cs typeface="Times New Roman" panose="02020603050405020304" pitchFamily="18" charset="0"/>
            </a:rPr>
            <a:t>Chuẩn bị</a:t>
          </a:r>
        </a:p>
      </dsp:txBody>
      <dsp:txXfrm>
        <a:off x="35005" y="453313"/>
        <a:ext cx="7384922" cy="1125155"/>
      </dsp:txXfrm>
    </dsp:sp>
    <dsp:sp modelId="{C50E1109-A3BA-4C63-AC4A-AC76A77BFB2C}">
      <dsp:nvSpPr>
        <dsp:cNvPr id="0" name=""/>
        <dsp:cNvSpPr/>
      </dsp:nvSpPr>
      <dsp:spPr>
        <a:xfrm>
          <a:off x="0" y="1828603"/>
          <a:ext cx="1195165" cy="1195165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10AEAE-3FCF-499C-B9C9-01AD8678794E}">
      <dsp:nvSpPr>
        <dsp:cNvPr id="0" name=""/>
        <dsp:cNvSpPr/>
      </dsp:nvSpPr>
      <dsp:spPr>
        <a:xfrm>
          <a:off x="1266875" y="1828603"/>
          <a:ext cx="6188056" cy="119516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u="sng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lang="en-US" sz="2400" b="1" u="sng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Giáo</a:t>
          </a:r>
          <a:r>
            <a:rPr lang="en-US" sz="2400" b="1" u="sng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u="sng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viên</a:t>
          </a:r>
          <a:endParaRPr lang="en-US" sz="2400" b="1" u="sng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SGK, KHBG,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thước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thẳng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máy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chiếu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25229" y="1886957"/>
        <a:ext cx="6071348" cy="1078457"/>
      </dsp:txXfrm>
    </dsp:sp>
    <dsp:sp modelId="{A95617BF-ED27-47DD-A1FE-49B41E174C4F}">
      <dsp:nvSpPr>
        <dsp:cNvPr id="0" name=""/>
        <dsp:cNvSpPr/>
      </dsp:nvSpPr>
      <dsp:spPr>
        <a:xfrm>
          <a:off x="0" y="3167189"/>
          <a:ext cx="1195165" cy="1195165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732ABF-53ED-4AFA-9256-74FAEA7545ED}">
      <dsp:nvSpPr>
        <dsp:cNvPr id="0" name=""/>
        <dsp:cNvSpPr/>
      </dsp:nvSpPr>
      <dsp:spPr>
        <a:xfrm>
          <a:off x="1266875" y="3167189"/>
          <a:ext cx="6188056" cy="119516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u="sng" kern="1200">
              <a:latin typeface="Times New Roman" panose="02020603050405020304" pitchFamily="18" charset="0"/>
              <a:cs typeface="Times New Roman" panose="02020603050405020304" pitchFamily="18" charset="0"/>
            </a:rPr>
            <a:t>2. Học sinh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        SGK, thước thẳng.</a:t>
          </a:r>
        </a:p>
      </dsp:txBody>
      <dsp:txXfrm>
        <a:off x="1325229" y="3225543"/>
        <a:ext cx="6071348" cy="10784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2E156A-6E32-477F-951D-2851E1D23D06}">
      <dsp:nvSpPr>
        <dsp:cNvPr id="0" name=""/>
        <dsp:cNvSpPr/>
      </dsp:nvSpPr>
      <dsp:spPr>
        <a:xfrm>
          <a:off x="0" y="0"/>
          <a:ext cx="4228728" cy="4228728"/>
        </a:xfrm>
        <a:prstGeom prst="triangl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ACDDD79-B2AA-4720-9EEF-90E1B13C585D}">
      <dsp:nvSpPr>
        <dsp:cNvPr id="0" name=""/>
        <dsp:cNvSpPr/>
      </dsp:nvSpPr>
      <dsp:spPr>
        <a:xfrm>
          <a:off x="2232260" y="360040"/>
          <a:ext cx="5382671" cy="751590"/>
        </a:xfrm>
        <a:prstGeom prst="roundRect">
          <a:avLst/>
        </a:prstGeom>
        <a:solidFill>
          <a:srgbClr val="C00000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Phần 4: Vận dụng và tìm tòi </a:t>
          </a:r>
          <a:endParaRPr lang="en-US" sz="2800" b="1" kern="1200"/>
        </a:p>
      </dsp:txBody>
      <dsp:txXfrm>
        <a:off x="2268950" y="396730"/>
        <a:ext cx="5309291" cy="678210"/>
      </dsp:txXfrm>
    </dsp:sp>
    <dsp:sp modelId="{0CFD6768-41E8-4597-9107-1D686FF65606}">
      <dsp:nvSpPr>
        <dsp:cNvPr id="0" name=""/>
        <dsp:cNvSpPr/>
      </dsp:nvSpPr>
      <dsp:spPr>
        <a:xfrm>
          <a:off x="2736311" y="1332148"/>
          <a:ext cx="5382671" cy="751590"/>
        </a:xfrm>
        <a:prstGeom prst="roundRect">
          <a:avLst/>
        </a:prstGeom>
        <a:solidFill>
          <a:schemeClr val="accent3">
            <a:lumMod val="40000"/>
            <a:lumOff val="6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Phần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3: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Luyện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tập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2800" b="1" kern="1200" dirty="0"/>
        </a:p>
      </dsp:txBody>
      <dsp:txXfrm>
        <a:off x="2773001" y="1368838"/>
        <a:ext cx="5309291" cy="678210"/>
      </dsp:txXfrm>
    </dsp:sp>
    <dsp:sp modelId="{9212D2AA-3FC5-48C7-94C3-07AA45ED5D2E}">
      <dsp:nvSpPr>
        <dsp:cNvPr id="0" name=""/>
        <dsp:cNvSpPr/>
      </dsp:nvSpPr>
      <dsp:spPr>
        <a:xfrm>
          <a:off x="3204355" y="2304253"/>
          <a:ext cx="5382671" cy="751590"/>
        </a:xfrm>
        <a:prstGeom prst="roundRect">
          <a:avLst/>
        </a:prstGeom>
        <a:solidFill>
          <a:srgbClr val="92D050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Phần 2: Hình thành kiến thức</a:t>
          </a:r>
          <a:endParaRPr lang="en-US" sz="2800" b="1" kern="1200"/>
        </a:p>
      </dsp:txBody>
      <dsp:txXfrm>
        <a:off x="3241045" y="2340943"/>
        <a:ext cx="5309291" cy="678210"/>
      </dsp:txXfrm>
    </dsp:sp>
    <dsp:sp modelId="{F5CD291E-E50D-4E3D-986D-85B9117707FD}">
      <dsp:nvSpPr>
        <dsp:cNvPr id="0" name=""/>
        <dsp:cNvSpPr/>
      </dsp:nvSpPr>
      <dsp:spPr>
        <a:xfrm>
          <a:off x="3510316" y="3312368"/>
          <a:ext cx="5382671" cy="751590"/>
        </a:xfrm>
        <a:prstGeom prst="roundRect">
          <a:avLst/>
        </a:prstGeom>
        <a:solidFill>
          <a:srgbClr val="FFFF00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Phần 1: Khởi động</a:t>
          </a:r>
          <a:endParaRPr lang="en-US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47006" y="3349058"/>
        <a:ext cx="5309291" cy="6782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46B1BE-88EE-4297-B25F-7B220AAA7C7E}">
      <dsp:nvSpPr>
        <dsp:cNvPr id="0" name=""/>
        <dsp:cNvSpPr/>
      </dsp:nvSpPr>
      <dsp:spPr>
        <a:xfrm>
          <a:off x="7217" y="0"/>
          <a:ext cx="3697127" cy="3875075"/>
        </a:xfrm>
        <a:prstGeom prst="roundRect">
          <a:avLst>
            <a:gd name="adj" fmla="val 10000"/>
          </a:avLst>
        </a:prstGeom>
        <a:solidFill>
          <a:srgbClr val="14436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Cột 1</a:t>
          </a:r>
        </a:p>
      </dsp:txBody>
      <dsp:txXfrm>
        <a:off x="7217" y="0"/>
        <a:ext cx="3697127" cy="1162522"/>
      </dsp:txXfrm>
    </dsp:sp>
    <dsp:sp modelId="{188842BE-8A7F-4362-85D7-77F5E173B8AC}">
      <dsp:nvSpPr>
        <dsp:cNvPr id="0" name=""/>
        <dsp:cNvSpPr/>
      </dsp:nvSpPr>
      <dsp:spPr>
        <a:xfrm>
          <a:off x="218007" y="901168"/>
          <a:ext cx="3355288" cy="487268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51435" rIns="6858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232279" y="915440"/>
        <a:ext cx="3326744" cy="458724"/>
      </dsp:txXfrm>
    </dsp:sp>
    <dsp:sp modelId="{3EB15236-5374-41A5-8AED-35FDE55DCD46}">
      <dsp:nvSpPr>
        <dsp:cNvPr id="0" name=""/>
        <dsp:cNvSpPr/>
      </dsp:nvSpPr>
      <dsp:spPr>
        <a:xfrm>
          <a:off x="197957" y="1607309"/>
          <a:ext cx="3355288" cy="762670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51435" rIns="6858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220295" y="1629647"/>
        <a:ext cx="3310612" cy="717994"/>
      </dsp:txXfrm>
    </dsp:sp>
    <dsp:sp modelId="{9D5A2170-9B04-462C-B55B-CA9DA0DC4DFC}">
      <dsp:nvSpPr>
        <dsp:cNvPr id="0" name=""/>
        <dsp:cNvSpPr/>
      </dsp:nvSpPr>
      <dsp:spPr>
        <a:xfrm>
          <a:off x="183169" y="2503770"/>
          <a:ext cx="3345224" cy="554029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51435" rIns="6858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9396" y="2519997"/>
        <a:ext cx="3312770" cy="521575"/>
      </dsp:txXfrm>
    </dsp:sp>
    <dsp:sp modelId="{6CFB5A8A-5A55-41B9-9F4E-15579D2DBCC6}">
      <dsp:nvSpPr>
        <dsp:cNvPr id="0" name=""/>
        <dsp:cNvSpPr/>
      </dsp:nvSpPr>
      <dsp:spPr>
        <a:xfrm>
          <a:off x="197957" y="3210743"/>
          <a:ext cx="3355288" cy="577670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51435" rIns="6858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214876" y="3227662"/>
        <a:ext cx="3321450" cy="543832"/>
      </dsp:txXfrm>
    </dsp:sp>
    <dsp:sp modelId="{4C607E64-3B97-43A1-BD3F-D524438D3122}">
      <dsp:nvSpPr>
        <dsp:cNvPr id="0" name=""/>
        <dsp:cNvSpPr/>
      </dsp:nvSpPr>
      <dsp:spPr>
        <a:xfrm>
          <a:off x="4068442" y="0"/>
          <a:ext cx="4819930" cy="3875075"/>
        </a:xfrm>
        <a:prstGeom prst="roundRect">
          <a:avLst>
            <a:gd name="adj" fmla="val 10000"/>
          </a:avLst>
        </a:prstGeom>
        <a:solidFill>
          <a:srgbClr val="14436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Cột 2</a:t>
          </a:r>
        </a:p>
      </dsp:txBody>
      <dsp:txXfrm>
        <a:off x="4068442" y="0"/>
        <a:ext cx="4819930" cy="1162522"/>
      </dsp:txXfrm>
    </dsp:sp>
    <dsp:sp modelId="{C4F22FC4-0275-412E-A8ED-E436C4A464FD}">
      <dsp:nvSpPr>
        <dsp:cNvPr id="0" name=""/>
        <dsp:cNvSpPr/>
      </dsp:nvSpPr>
      <dsp:spPr>
        <a:xfrm>
          <a:off x="4336488" y="909239"/>
          <a:ext cx="4448062" cy="538480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lang="en-US" sz="2400" b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Phương</a:t>
          </a:r>
          <a:r>
            <a:rPr lang="en-US" sz="24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trình</a:t>
          </a:r>
          <a:r>
            <a:rPr lang="en-US" sz="24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trùng</a:t>
          </a:r>
          <a:r>
            <a:rPr lang="en-US" sz="24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phương</a:t>
          </a:r>
          <a:endParaRPr lang="en-US" sz="24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52260" y="925011"/>
        <a:ext cx="4416518" cy="506936"/>
      </dsp:txXfrm>
    </dsp:sp>
    <dsp:sp modelId="{FC983A38-1268-4E21-9030-D2D81431380A}">
      <dsp:nvSpPr>
        <dsp:cNvPr id="0" name=""/>
        <dsp:cNvSpPr/>
      </dsp:nvSpPr>
      <dsp:spPr>
        <a:xfrm>
          <a:off x="4278283" y="1637202"/>
          <a:ext cx="4434682" cy="756000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Phương trình tích</a:t>
          </a:r>
        </a:p>
      </dsp:txBody>
      <dsp:txXfrm>
        <a:off x="4300425" y="1659344"/>
        <a:ext cx="4390398" cy="711716"/>
      </dsp:txXfrm>
    </dsp:sp>
    <dsp:sp modelId="{E8144A83-EBE9-4649-9C9D-908C2339AECF}">
      <dsp:nvSpPr>
        <dsp:cNvPr id="0" name=""/>
        <dsp:cNvSpPr/>
      </dsp:nvSpPr>
      <dsp:spPr>
        <a:xfrm>
          <a:off x="4258463" y="2562671"/>
          <a:ext cx="4434682" cy="526431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 Dạng phương trình khác</a:t>
          </a:r>
        </a:p>
      </dsp:txBody>
      <dsp:txXfrm>
        <a:off x="4273882" y="2578090"/>
        <a:ext cx="4403844" cy="495593"/>
      </dsp:txXfrm>
    </dsp:sp>
    <dsp:sp modelId="{5B50628E-4B66-4CFF-BB77-5E754F09D195}">
      <dsp:nvSpPr>
        <dsp:cNvPr id="0" name=""/>
        <dsp:cNvSpPr/>
      </dsp:nvSpPr>
      <dsp:spPr>
        <a:xfrm>
          <a:off x="4278283" y="3246747"/>
          <a:ext cx="4434682" cy="546170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4. Phương trình chứa ẩn ở mẫu</a:t>
          </a:r>
        </a:p>
      </dsp:txBody>
      <dsp:txXfrm>
        <a:off x="4294280" y="3262744"/>
        <a:ext cx="4402688" cy="5141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panose="02020603050405020304" pitchFamily="18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068A863E-D442-44F9-9BD6-E000583DFCBC}" type="datetimeFigureOut">
              <a:rPr lang="zh-CN" altLang="en-US" smtClean="0"/>
              <a:pPr/>
              <a:t>2024/3/12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panose="02020603050405020304" pitchFamily="18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2B9AA98F-6474-4A59-A3C8-82662F366263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25757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AA98F-6474-4A59-A3C8-82662F366263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8085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23211-66F3-4E52-BE2E-D8A9E8DA1D0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3785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09157-4B2C-456F-9FDA-FD573F72CD41}" type="slidenum">
              <a:rPr lang="zh-CN" altLang="en-US" smtClean="0">
                <a:solidFill>
                  <a:prstClr val="black"/>
                </a:solidFill>
                <a:ea typeface="宋体" panose="02010600030101010101" pitchFamily="2" charset="-122"/>
              </a:rPr>
              <a:pPr/>
              <a:t>14</a:t>
            </a:fld>
            <a:endParaRPr lang="zh-CN" altLang="en-US" dirty="0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30108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09157-4B2C-456F-9FDA-FD573F72CD41}" type="slidenum">
              <a:rPr lang="zh-CN" altLang="en-US" smtClean="0">
                <a:solidFill>
                  <a:prstClr val="black"/>
                </a:solidFill>
                <a:ea typeface="宋体" panose="02010600030101010101" pitchFamily="2" charset="-122"/>
              </a:rPr>
              <a:pPr/>
              <a:t>18</a:t>
            </a:fld>
            <a:endParaRPr lang="zh-CN" altLang="en-US" dirty="0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30108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2032"/>
            <a:ext cx="6858000" cy="179125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2363"/>
            <a:ext cx="6858000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D60E-3B8D-47C1-9682-1C12509BF99F}" type="datetimeFigureOut">
              <a:rPr lang="zh-CN" altLang="en-US" smtClean="0"/>
              <a:pPr/>
              <a:t>2024/3/12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006D-818D-47B3-9EBE-C5AB269A17AF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6002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D60E-3B8D-47C1-9682-1C12509BF99F}" type="datetimeFigureOut">
              <a:rPr lang="zh-CN" altLang="en-US" smtClean="0"/>
              <a:pPr/>
              <a:t>2024/3/12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006D-818D-47B3-9EBE-C5AB269A17AF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20050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928"/>
            <a:ext cx="1971675" cy="43602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928"/>
            <a:ext cx="5800725" cy="43602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D60E-3B8D-47C1-9682-1C12509BF99F}" type="datetimeFigureOut">
              <a:rPr lang="zh-CN" altLang="en-US" smtClean="0"/>
              <a:pPr/>
              <a:t>2024/3/12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006D-818D-47B3-9EBE-C5AB269A17AF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83770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57267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02689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10508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274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35000">
        <p14:prism/>
      </p:transition>
    </mc:Choice>
    <mc:Fallback xmlns="">
      <p:transition spd="slow" advTm="35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729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35000">
        <p14:prism/>
      </p:transition>
    </mc:Choice>
    <mc:Fallback xmlns="">
      <p:transition spd="slow" advTm="35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199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35000">
        <p14:prism/>
      </p:transition>
    </mc:Choice>
    <mc:Fallback xmlns="">
      <p:transition spd="slow" advTm="35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125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35000">
        <p14:prism/>
      </p:transition>
    </mc:Choice>
    <mc:Fallback xmlns="">
      <p:transition spd="slow" advTm="3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D60E-3B8D-47C1-9682-1C12509BF99F}" type="datetimeFigureOut">
              <a:rPr lang="zh-CN" altLang="en-US" smtClean="0"/>
              <a:pPr/>
              <a:t>2024/3/12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006D-818D-47B3-9EBE-C5AB269A17AF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45601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4021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3160"/>
            <a:ext cx="7886700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D60E-3B8D-47C1-9682-1C12509BF99F}" type="datetimeFigureOut">
              <a:rPr lang="zh-CN" altLang="en-US" smtClean="0"/>
              <a:pPr/>
              <a:t>2024/3/12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006D-818D-47B3-9EBE-C5AB269A17AF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63403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642"/>
            <a:ext cx="3886200" cy="3264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642"/>
            <a:ext cx="3886200" cy="3264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D60E-3B8D-47C1-9682-1C12509BF99F}" type="datetimeFigureOut">
              <a:rPr lang="zh-CN" altLang="en-US" smtClean="0"/>
              <a:pPr/>
              <a:t>2024/3/12</a:t>
            </a:fld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006D-818D-47B3-9EBE-C5AB269A17AF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14515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929"/>
            <a:ext cx="7886700" cy="99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1261"/>
            <a:ext cx="3868340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9386"/>
            <a:ext cx="3868340" cy="27642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1261"/>
            <a:ext cx="388739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386"/>
            <a:ext cx="3887391" cy="27642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D60E-3B8D-47C1-9682-1C12509BF99F}" type="datetimeFigureOut">
              <a:rPr lang="zh-CN" altLang="en-US" smtClean="0"/>
              <a:pPr/>
              <a:t>2024/3/12</a:t>
            </a:fld>
            <a:endParaRPr lang="zh-CN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006D-818D-47B3-9EBE-C5AB269A17AF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46319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D60E-3B8D-47C1-9682-1C12509BF99F}" type="datetimeFigureOut">
              <a:rPr lang="zh-CN" altLang="en-US" smtClean="0"/>
              <a:pPr/>
              <a:t>2024/3/12</a:t>
            </a:fld>
            <a:endParaRPr lang="zh-CN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006D-818D-47B3-9EBE-C5AB269A17AF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89908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D60E-3B8D-47C1-9682-1C12509BF99F}" type="datetimeFigureOut">
              <a:rPr lang="zh-CN" altLang="en-US" smtClean="0"/>
              <a:pPr/>
              <a:t>2024/3/12</a:t>
            </a:fld>
            <a:endParaRPr lang="zh-CN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006D-818D-47B3-9EBE-C5AB269A17AF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43890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798"/>
            <a:ext cx="4629150" cy="365634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D60E-3B8D-47C1-9682-1C12509BF99F}" type="datetimeFigureOut">
              <a:rPr lang="zh-CN" altLang="en-US" smtClean="0"/>
              <a:pPr/>
              <a:t>2024/3/12</a:t>
            </a:fld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006D-818D-47B3-9EBE-C5AB269A17AF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0318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798"/>
            <a:ext cx="4629150" cy="365634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D60E-3B8D-47C1-9682-1C12509BF99F}" type="datetimeFigureOut">
              <a:rPr lang="zh-CN" altLang="en-US" smtClean="0"/>
              <a:pPr/>
              <a:t>2024/3/12</a:t>
            </a:fld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006D-818D-47B3-9EBE-C5AB269A17AF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27947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929"/>
            <a:ext cx="7886700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642"/>
            <a:ext cx="7886700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F49ED60E-3B8D-47C1-9682-1C12509BF99F}" type="datetimeFigureOut">
              <a:rPr lang="zh-CN" altLang="en-US" smtClean="0"/>
              <a:pPr/>
              <a:t>2024/3/12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8735"/>
            <a:ext cx="30861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A24B006D-818D-47B3-9EBE-C5AB269A17AF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7" name="图片 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8" name="矩形 8"/>
          <p:cNvSpPr/>
          <p:nvPr/>
        </p:nvSpPr>
        <p:spPr>
          <a:xfrm>
            <a:off x="0" y="0"/>
            <a:ext cx="9144000" cy="5145088"/>
          </a:xfrm>
          <a:prstGeom prst="rect">
            <a:avLst/>
          </a:prstGeom>
          <a:gradFill>
            <a:gsLst>
              <a:gs pos="52100">
                <a:srgbClr val="EFEFEF"/>
              </a:gs>
              <a:gs pos="0">
                <a:srgbClr val="EFEFEF"/>
              </a:gs>
              <a:gs pos="100000">
                <a:srgbClr val="EFEFEF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30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662" r:id="rId15"/>
    <p:sldLayoutId id="2147483663" r:id="rId16"/>
    <p:sldLayoutId id="2147483664" r:id="rId17"/>
    <p:sldLayoutId id="2147483665" r:id="rId18"/>
  </p:sldLayoutIdLst>
  <p:transition>
    <p:random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sv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audio" Target="../media/audio3.wav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4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gif"/><Relationship Id="rId5" Type="http://schemas.openxmlformats.org/officeDocument/2006/relationships/image" Target="../media/image39.gif"/><Relationship Id="rId10" Type="http://schemas.openxmlformats.org/officeDocument/2006/relationships/image" Target="../media/image44.wmf"/><Relationship Id="rId4" Type="http://schemas.openxmlformats.org/officeDocument/2006/relationships/image" Target="../media/image41.gif"/><Relationship Id="rId9" Type="http://schemas.openxmlformats.org/officeDocument/2006/relationships/oleObject" Target="../embeddings/oleObject12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audio" Target="../media/audio3.wav"/><Relationship Id="rId7" Type="http://schemas.openxmlformats.org/officeDocument/2006/relationships/oleObject" Target="../embeddings/oleObject13.bin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gif"/><Relationship Id="rId5" Type="http://schemas.openxmlformats.org/officeDocument/2006/relationships/image" Target="../media/image39.gif"/><Relationship Id="rId4" Type="http://schemas.openxmlformats.org/officeDocument/2006/relationships/image" Target="../media/image4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4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7.jpeg"/><Relationship Id="rId7" Type="http://schemas.openxmlformats.org/officeDocument/2006/relationships/image" Target="../media/image11.png"/><Relationship Id="rId12" Type="http://schemas.openxmlformats.org/officeDocument/2006/relationships/image" Target="../media/image5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oleObject" Target="../embeddings/oleObject15.bin"/><Relationship Id="rId5" Type="http://schemas.openxmlformats.org/officeDocument/2006/relationships/image" Target="../media/image49.jpeg"/><Relationship Id="rId10" Type="http://schemas.openxmlformats.org/officeDocument/2006/relationships/image" Target="../media/image51.wmf"/><Relationship Id="rId4" Type="http://schemas.openxmlformats.org/officeDocument/2006/relationships/image" Target="../media/image48.jpeg"/><Relationship Id="rId9" Type="http://schemas.openxmlformats.org/officeDocument/2006/relationships/oleObject" Target="../embeddings/oleObject14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57.wmf"/><Relationship Id="rId18" Type="http://schemas.openxmlformats.org/officeDocument/2006/relationships/oleObject" Target="../embeddings/oleObject23.bin"/><Relationship Id="rId3" Type="http://schemas.openxmlformats.org/officeDocument/2006/relationships/image" Target="../media/image46.png"/><Relationship Id="rId21" Type="http://schemas.openxmlformats.org/officeDocument/2006/relationships/image" Target="../media/image61.wmf"/><Relationship Id="rId7" Type="http://schemas.openxmlformats.org/officeDocument/2006/relationships/image" Target="../media/image54.wmf"/><Relationship Id="rId12" Type="http://schemas.openxmlformats.org/officeDocument/2006/relationships/oleObject" Target="../embeddings/oleObject20.bin"/><Relationship Id="rId17" Type="http://schemas.openxmlformats.org/officeDocument/2006/relationships/image" Target="../media/image59.wmf"/><Relationship Id="rId2" Type="http://schemas.openxmlformats.org/officeDocument/2006/relationships/image" Target="../media/image9.png"/><Relationship Id="rId16" Type="http://schemas.openxmlformats.org/officeDocument/2006/relationships/oleObject" Target="../embeddings/oleObject22.bin"/><Relationship Id="rId20" Type="http://schemas.openxmlformats.org/officeDocument/2006/relationships/oleObject" Target="../embeddings/oleObject24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56.wmf"/><Relationship Id="rId5" Type="http://schemas.openxmlformats.org/officeDocument/2006/relationships/image" Target="../media/image53.wmf"/><Relationship Id="rId15" Type="http://schemas.openxmlformats.org/officeDocument/2006/relationships/image" Target="../media/image58.wmf"/><Relationship Id="rId10" Type="http://schemas.openxmlformats.org/officeDocument/2006/relationships/oleObject" Target="../embeddings/oleObject19.bin"/><Relationship Id="rId19" Type="http://schemas.openxmlformats.org/officeDocument/2006/relationships/image" Target="../media/image60.wmf"/><Relationship Id="rId4" Type="http://schemas.openxmlformats.org/officeDocument/2006/relationships/oleObject" Target="../embeddings/oleObject16.bin"/><Relationship Id="rId9" Type="http://schemas.openxmlformats.org/officeDocument/2006/relationships/image" Target="../media/image55.wmf"/><Relationship Id="rId14" Type="http://schemas.openxmlformats.org/officeDocument/2006/relationships/oleObject" Target="../embeddings/oleObject21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13" Type="http://schemas.openxmlformats.org/officeDocument/2006/relationships/image" Target="../media/image66.wmf"/><Relationship Id="rId3" Type="http://schemas.openxmlformats.org/officeDocument/2006/relationships/image" Target="../media/image46.png"/><Relationship Id="rId7" Type="http://schemas.openxmlformats.org/officeDocument/2006/relationships/image" Target="../media/image63.wmf"/><Relationship Id="rId12" Type="http://schemas.openxmlformats.org/officeDocument/2006/relationships/oleObject" Target="../embeddings/oleObject29.bin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6.bin"/><Relationship Id="rId11" Type="http://schemas.openxmlformats.org/officeDocument/2006/relationships/image" Target="../media/image65.wmf"/><Relationship Id="rId5" Type="http://schemas.openxmlformats.org/officeDocument/2006/relationships/image" Target="../media/image62.wmf"/><Relationship Id="rId15" Type="http://schemas.openxmlformats.org/officeDocument/2006/relationships/image" Target="../media/image67.wmf"/><Relationship Id="rId10" Type="http://schemas.openxmlformats.org/officeDocument/2006/relationships/oleObject" Target="../embeddings/oleObject28.bin"/><Relationship Id="rId4" Type="http://schemas.openxmlformats.org/officeDocument/2006/relationships/oleObject" Target="../embeddings/oleObject25.bin"/><Relationship Id="rId9" Type="http://schemas.openxmlformats.org/officeDocument/2006/relationships/image" Target="../media/image64.wmf"/><Relationship Id="rId14" Type="http://schemas.openxmlformats.org/officeDocument/2006/relationships/oleObject" Target="../embeddings/oleObject30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4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image" Target="../media/image47.jpe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jpeg"/><Relationship Id="rId4" Type="http://schemas.openxmlformats.org/officeDocument/2006/relationships/image" Target="../media/image48.jpeg"/><Relationship Id="rId9" Type="http://schemas.openxmlformats.org/officeDocument/2006/relationships/image" Target="../media/image69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13" Type="http://schemas.openxmlformats.org/officeDocument/2006/relationships/image" Target="../media/image74.wmf"/><Relationship Id="rId3" Type="http://schemas.openxmlformats.org/officeDocument/2006/relationships/image" Target="../media/image69.wmf"/><Relationship Id="rId7" Type="http://schemas.openxmlformats.org/officeDocument/2006/relationships/image" Target="../media/image71.wmf"/><Relationship Id="rId12" Type="http://schemas.openxmlformats.org/officeDocument/2006/relationships/oleObject" Target="../embeddings/oleObject37.bin"/><Relationship Id="rId2" Type="http://schemas.openxmlformats.org/officeDocument/2006/relationships/oleObject" Target="../embeddings/oleObject32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4.bin"/><Relationship Id="rId11" Type="http://schemas.openxmlformats.org/officeDocument/2006/relationships/image" Target="../media/image73.wmf"/><Relationship Id="rId5" Type="http://schemas.openxmlformats.org/officeDocument/2006/relationships/image" Target="../media/image70.wmf"/><Relationship Id="rId15" Type="http://schemas.openxmlformats.org/officeDocument/2006/relationships/image" Target="../media/image75.wmf"/><Relationship Id="rId10" Type="http://schemas.openxmlformats.org/officeDocument/2006/relationships/oleObject" Target="../embeddings/oleObject36.bin"/><Relationship Id="rId4" Type="http://schemas.openxmlformats.org/officeDocument/2006/relationships/oleObject" Target="../embeddings/oleObject33.bin"/><Relationship Id="rId9" Type="http://schemas.openxmlformats.org/officeDocument/2006/relationships/image" Target="../media/image72.wmf"/><Relationship Id="rId14" Type="http://schemas.openxmlformats.org/officeDocument/2006/relationships/oleObject" Target="../embeddings/oleObject38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4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audio" Target="../media/audio4.wav"/><Relationship Id="rId7" Type="http://schemas.openxmlformats.org/officeDocument/2006/relationships/image" Target="../media/image77.w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oleObject" Target="../embeddings/oleObject40.bin"/><Relationship Id="rId5" Type="http://schemas.openxmlformats.org/officeDocument/2006/relationships/image" Target="../media/image76.wmf"/><Relationship Id="rId4" Type="http://schemas.openxmlformats.org/officeDocument/2006/relationships/oleObject" Target="../embeddings/oleObject39.bin"/><Relationship Id="rId9" Type="http://schemas.openxmlformats.org/officeDocument/2006/relationships/image" Target="../media/image7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13" Type="http://schemas.openxmlformats.org/officeDocument/2006/relationships/image" Target="../media/image85.wmf"/><Relationship Id="rId18" Type="http://schemas.openxmlformats.org/officeDocument/2006/relationships/oleObject" Target="../embeddings/oleObject49.bin"/><Relationship Id="rId3" Type="http://schemas.openxmlformats.org/officeDocument/2006/relationships/image" Target="../media/image80.wmf"/><Relationship Id="rId7" Type="http://schemas.openxmlformats.org/officeDocument/2006/relationships/image" Target="../media/image82.wmf"/><Relationship Id="rId12" Type="http://schemas.openxmlformats.org/officeDocument/2006/relationships/oleObject" Target="../embeddings/oleObject46.bin"/><Relationship Id="rId17" Type="http://schemas.openxmlformats.org/officeDocument/2006/relationships/image" Target="../media/image87.wmf"/><Relationship Id="rId2" Type="http://schemas.openxmlformats.org/officeDocument/2006/relationships/oleObject" Target="../embeddings/oleObject41.bin"/><Relationship Id="rId16" Type="http://schemas.openxmlformats.org/officeDocument/2006/relationships/oleObject" Target="../embeddings/oleObject48.bin"/><Relationship Id="rId20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3.bin"/><Relationship Id="rId11" Type="http://schemas.openxmlformats.org/officeDocument/2006/relationships/image" Target="../media/image84.wmf"/><Relationship Id="rId5" Type="http://schemas.openxmlformats.org/officeDocument/2006/relationships/image" Target="../media/image81.wmf"/><Relationship Id="rId15" Type="http://schemas.openxmlformats.org/officeDocument/2006/relationships/image" Target="../media/image86.wmf"/><Relationship Id="rId10" Type="http://schemas.openxmlformats.org/officeDocument/2006/relationships/oleObject" Target="../embeddings/oleObject45.bin"/><Relationship Id="rId19" Type="http://schemas.openxmlformats.org/officeDocument/2006/relationships/image" Target="../media/image88.wmf"/><Relationship Id="rId4" Type="http://schemas.openxmlformats.org/officeDocument/2006/relationships/oleObject" Target="../embeddings/oleObject42.bin"/><Relationship Id="rId9" Type="http://schemas.openxmlformats.org/officeDocument/2006/relationships/image" Target="../media/image83.wmf"/><Relationship Id="rId14" Type="http://schemas.openxmlformats.org/officeDocument/2006/relationships/oleObject" Target="../embeddings/oleObject47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3.bin"/><Relationship Id="rId13" Type="http://schemas.openxmlformats.org/officeDocument/2006/relationships/image" Target="../media/image94.wmf"/><Relationship Id="rId18" Type="http://schemas.openxmlformats.org/officeDocument/2006/relationships/oleObject" Target="../embeddings/oleObject58.bin"/><Relationship Id="rId3" Type="http://schemas.openxmlformats.org/officeDocument/2006/relationships/image" Target="../media/image89.wmf"/><Relationship Id="rId7" Type="http://schemas.openxmlformats.org/officeDocument/2006/relationships/image" Target="../media/image91.wmf"/><Relationship Id="rId12" Type="http://schemas.openxmlformats.org/officeDocument/2006/relationships/oleObject" Target="../embeddings/oleObject55.bin"/><Relationship Id="rId17" Type="http://schemas.openxmlformats.org/officeDocument/2006/relationships/image" Target="../media/image96.wmf"/><Relationship Id="rId2" Type="http://schemas.openxmlformats.org/officeDocument/2006/relationships/oleObject" Target="../embeddings/oleObject50.bin"/><Relationship Id="rId16" Type="http://schemas.openxmlformats.org/officeDocument/2006/relationships/oleObject" Target="../embeddings/oleObject57.bin"/><Relationship Id="rId20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2.bin"/><Relationship Id="rId11" Type="http://schemas.openxmlformats.org/officeDocument/2006/relationships/image" Target="../media/image93.wmf"/><Relationship Id="rId5" Type="http://schemas.openxmlformats.org/officeDocument/2006/relationships/image" Target="../media/image90.wmf"/><Relationship Id="rId15" Type="http://schemas.openxmlformats.org/officeDocument/2006/relationships/image" Target="../media/image95.wmf"/><Relationship Id="rId10" Type="http://schemas.openxmlformats.org/officeDocument/2006/relationships/oleObject" Target="../embeddings/oleObject54.bin"/><Relationship Id="rId19" Type="http://schemas.openxmlformats.org/officeDocument/2006/relationships/image" Target="../media/image97.wmf"/><Relationship Id="rId4" Type="http://schemas.openxmlformats.org/officeDocument/2006/relationships/oleObject" Target="../embeddings/oleObject51.bin"/><Relationship Id="rId9" Type="http://schemas.openxmlformats.org/officeDocument/2006/relationships/image" Target="../media/image92.wmf"/><Relationship Id="rId14" Type="http://schemas.openxmlformats.org/officeDocument/2006/relationships/oleObject" Target="../embeddings/oleObject56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1.bin"/><Relationship Id="rId13" Type="http://schemas.openxmlformats.org/officeDocument/2006/relationships/image" Target="../media/image104.wmf"/><Relationship Id="rId18" Type="http://schemas.openxmlformats.org/officeDocument/2006/relationships/oleObject" Target="../embeddings/oleObject66.bin"/><Relationship Id="rId3" Type="http://schemas.openxmlformats.org/officeDocument/2006/relationships/image" Target="../media/image99.png"/><Relationship Id="rId21" Type="http://schemas.openxmlformats.org/officeDocument/2006/relationships/image" Target="../media/image108.wmf"/><Relationship Id="rId7" Type="http://schemas.openxmlformats.org/officeDocument/2006/relationships/image" Target="../media/image101.wmf"/><Relationship Id="rId12" Type="http://schemas.openxmlformats.org/officeDocument/2006/relationships/oleObject" Target="../embeddings/oleObject63.bin"/><Relationship Id="rId17" Type="http://schemas.openxmlformats.org/officeDocument/2006/relationships/image" Target="../media/image106.wmf"/><Relationship Id="rId2" Type="http://schemas.openxmlformats.org/officeDocument/2006/relationships/image" Target="../media/image98.png"/><Relationship Id="rId16" Type="http://schemas.openxmlformats.org/officeDocument/2006/relationships/oleObject" Target="../embeddings/oleObject65.bin"/><Relationship Id="rId20" Type="http://schemas.openxmlformats.org/officeDocument/2006/relationships/oleObject" Target="../embeddings/oleObject67.bin"/><Relationship Id="rId1" Type="http://schemas.openxmlformats.org/officeDocument/2006/relationships/slideLayout" Target="../slideLayouts/slideLayout14.xml"/><Relationship Id="rId6" Type="http://schemas.openxmlformats.org/officeDocument/2006/relationships/oleObject" Target="../embeddings/oleObject60.bin"/><Relationship Id="rId11" Type="http://schemas.openxmlformats.org/officeDocument/2006/relationships/image" Target="../media/image103.wmf"/><Relationship Id="rId24" Type="http://schemas.openxmlformats.org/officeDocument/2006/relationships/image" Target="../media/image110.png"/><Relationship Id="rId5" Type="http://schemas.openxmlformats.org/officeDocument/2006/relationships/image" Target="../media/image100.wmf"/><Relationship Id="rId15" Type="http://schemas.openxmlformats.org/officeDocument/2006/relationships/image" Target="../media/image105.wmf"/><Relationship Id="rId23" Type="http://schemas.openxmlformats.org/officeDocument/2006/relationships/image" Target="../media/image109.wmf"/><Relationship Id="rId10" Type="http://schemas.openxmlformats.org/officeDocument/2006/relationships/oleObject" Target="../embeddings/oleObject62.bin"/><Relationship Id="rId19" Type="http://schemas.openxmlformats.org/officeDocument/2006/relationships/image" Target="../media/image107.wmf"/><Relationship Id="rId4" Type="http://schemas.openxmlformats.org/officeDocument/2006/relationships/oleObject" Target="../embeddings/oleObject59.bin"/><Relationship Id="rId9" Type="http://schemas.openxmlformats.org/officeDocument/2006/relationships/image" Target="../media/image102.wmf"/><Relationship Id="rId14" Type="http://schemas.openxmlformats.org/officeDocument/2006/relationships/oleObject" Target="../embeddings/oleObject64.bin"/><Relationship Id="rId22" Type="http://schemas.openxmlformats.org/officeDocument/2006/relationships/oleObject" Target="../embeddings/oleObject68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.bin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12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3.bin"/><Relationship Id="rId13" Type="http://schemas.openxmlformats.org/officeDocument/2006/relationships/image" Target="../media/image118.wmf"/><Relationship Id="rId3" Type="http://schemas.openxmlformats.org/officeDocument/2006/relationships/image" Target="../media/image113.wmf"/><Relationship Id="rId7" Type="http://schemas.openxmlformats.org/officeDocument/2006/relationships/image" Target="../media/image115.wmf"/><Relationship Id="rId12" Type="http://schemas.openxmlformats.org/officeDocument/2006/relationships/oleObject" Target="../embeddings/oleObject75.bin"/><Relationship Id="rId2" Type="http://schemas.openxmlformats.org/officeDocument/2006/relationships/oleObject" Target="../embeddings/oleObject70.bin"/><Relationship Id="rId16" Type="http://schemas.openxmlformats.org/officeDocument/2006/relationships/image" Target="../media/image99.png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72.bin"/><Relationship Id="rId11" Type="http://schemas.openxmlformats.org/officeDocument/2006/relationships/image" Target="../media/image117.wmf"/><Relationship Id="rId5" Type="http://schemas.openxmlformats.org/officeDocument/2006/relationships/image" Target="../media/image114.wmf"/><Relationship Id="rId15" Type="http://schemas.openxmlformats.org/officeDocument/2006/relationships/image" Target="../media/image119.wmf"/><Relationship Id="rId10" Type="http://schemas.openxmlformats.org/officeDocument/2006/relationships/oleObject" Target="../embeddings/oleObject74.bin"/><Relationship Id="rId4" Type="http://schemas.openxmlformats.org/officeDocument/2006/relationships/oleObject" Target="../embeddings/oleObject71.bin"/><Relationship Id="rId9" Type="http://schemas.openxmlformats.org/officeDocument/2006/relationships/image" Target="../media/image116.wmf"/><Relationship Id="rId14" Type="http://schemas.openxmlformats.org/officeDocument/2006/relationships/oleObject" Target="../embeddings/oleObject76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wmf"/><Relationship Id="rId2" Type="http://schemas.openxmlformats.org/officeDocument/2006/relationships/image" Target="../media/image120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12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13" Type="http://schemas.openxmlformats.org/officeDocument/2006/relationships/image" Target="../media/image18.wmf"/><Relationship Id="rId3" Type="http://schemas.openxmlformats.org/officeDocument/2006/relationships/image" Target="../media/image16.png"/><Relationship Id="rId7" Type="http://schemas.openxmlformats.org/officeDocument/2006/relationships/diagramQuickStyle" Target="../diagrams/quickStyle3.xml"/><Relationship Id="rId12" Type="http://schemas.openxmlformats.org/officeDocument/2006/relationships/oleObject" Target="../embeddings/oleObject2.bin"/><Relationship Id="rId17" Type="http://schemas.openxmlformats.org/officeDocument/2006/relationships/image" Target="../media/image20.wmf"/><Relationship Id="rId2" Type="http://schemas.openxmlformats.org/officeDocument/2006/relationships/notesSlide" Target="../notesSlides/notesSlide1.xml"/><Relationship Id="rId16" Type="http://schemas.openxmlformats.org/officeDocument/2006/relationships/oleObject" Target="../embeddings/oleObject4.bin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3.xml"/><Relationship Id="rId11" Type="http://schemas.openxmlformats.org/officeDocument/2006/relationships/image" Target="../media/image17.wmf"/><Relationship Id="rId5" Type="http://schemas.openxmlformats.org/officeDocument/2006/relationships/diagramData" Target="../diagrams/data3.xml"/><Relationship Id="rId15" Type="http://schemas.openxmlformats.org/officeDocument/2006/relationships/image" Target="../media/image19.wmf"/><Relationship Id="rId10" Type="http://schemas.openxmlformats.org/officeDocument/2006/relationships/oleObject" Target="../embeddings/oleObject1.bin"/><Relationship Id="rId4" Type="http://schemas.openxmlformats.org/officeDocument/2006/relationships/image" Target="../media/image15.png"/><Relationship Id="rId9" Type="http://schemas.microsoft.com/office/2007/relationships/diagramDrawing" Target="../diagrams/drawing3.xml"/><Relationship Id="rId1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oleObject" Target="../embeddings/oleObject7.bin"/><Relationship Id="rId18" Type="http://schemas.openxmlformats.org/officeDocument/2006/relationships/oleObject" Target="../embeddings/oleObject9.bin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29.emf"/><Relationship Id="rId17" Type="http://schemas.openxmlformats.org/officeDocument/2006/relationships/image" Target="../media/image32.emf"/><Relationship Id="rId2" Type="http://schemas.openxmlformats.org/officeDocument/2006/relationships/image" Target="../media/image21.png"/><Relationship Id="rId16" Type="http://schemas.openxmlformats.org/officeDocument/2006/relationships/oleObject" Target="../embeddings/oleObject8.bin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11" Type="http://schemas.openxmlformats.org/officeDocument/2006/relationships/oleObject" Target="../embeddings/oleObject6.bin"/><Relationship Id="rId5" Type="http://schemas.openxmlformats.org/officeDocument/2006/relationships/image" Target="../media/image24.png"/><Relationship Id="rId15" Type="http://schemas.openxmlformats.org/officeDocument/2006/relationships/image" Target="../media/image31.emf"/><Relationship Id="rId10" Type="http://schemas.openxmlformats.org/officeDocument/2006/relationships/image" Target="../media/image28.emf"/><Relationship Id="rId19" Type="http://schemas.openxmlformats.org/officeDocument/2006/relationships/image" Target="../media/image33.emf"/><Relationship Id="rId4" Type="http://schemas.openxmlformats.org/officeDocument/2006/relationships/image" Target="../media/image23.png"/><Relationship Id="rId9" Type="http://schemas.openxmlformats.org/officeDocument/2006/relationships/oleObject" Target="../embeddings/oleObject5.bin"/><Relationship Id="rId14" Type="http://schemas.openxmlformats.org/officeDocument/2006/relationships/image" Target="../media/image30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audio" Target="../media/audio3.wav"/><Relationship Id="rId7" Type="http://schemas.openxmlformats.org/officeDocument/2006/relationships/oleObject" Target="../embeddings/oleObject10.bin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gif"/><Relationship Id="rId5" Type="http://schemas.openxmlformats.org/officeDocument/2006/relationships/image" Target="../media/image39.gif"/><Relationship Id="rId4" Type="http://schemas.openxmlformats.org/officeDocument/2006/relationships/image" Target="../media/image41.gif"/><Relationship Id="rId9" Type="http://schemas.openxmlformats.org/officeDocument/2006/relationships/slide" Target="slide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80528" y="2601516"/>
            <a:ext cx="1869596" cy="2526482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834492074"/>
              </p:ext>
            </p:extLst>
          </p:nvPr>
        </p:nvGraphicFramePr>
        <p:xfrm>
          <a:off x="1689068" y="204149"/>
          <a:ext cx="7454932" cy="4780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36228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1D2BF01-FEBB-441C-8708-7B1CD97423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21D2BF01-FEBB-441C-8708-7B1CD97423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0E1109-A3BA-4C63-AC4A-AC76A77BF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C50E1109-A3BA-4C63-AC4A-AC76A77BFB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10AEAE-3FCF-499C-B9C9-01AD867879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4710AEAE-3FCF-499C-B9C9-01AD867879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95617BF-ED27-47DD-A1FE-49B41E174C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A95617BF-ED27-47DD-A1FE-49B41E174C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8732ABF-53ED-4AFA-9256-74FAEA754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38732ABF-53ED-4AFA-9256-74FAEA7545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244" y="2133068"/>
            <a:ext cx="2200752" cy="2201431"/>
          </a:xfrm>
          <a:prstGeom prst="rect">
            <a:avLst/>
          </a:prstGeom>
        </p:spPr>
      </p:pic>
      <p:sp>
        <p:nvSpPr>
          <p:cNvPr id="5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2395303" y="4317241"/>
            <a:ext cx="2080634" cy="631567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110200"/>
            <a:ext cx="2200752" cy="2201431"/>
          </a:xfrm>
          <a:prstGeom prst="rect">
            <a:avLst/>
          </a:prstGeom>
        </p:spPr>
      </p:pic>
      <p:sp>
        <p:nvSpPr>
          <p:cNvPr id="7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95555" y="4294373"/>
            <a:ext cx="2080634" cy="631567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595" y="2110200"/>
            <a:ext cx="2200752" cy="2201431"/>
          </a:xfrm>
          <a:prstGeom prst="rect">
            <a:avLst/>
          </a:prstGeom>
        </p:spPr>
      </p:pic>
      <p:sp>
        <p:nvSpPr>
          <p:cNvPr id="9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4544654" y="4294373"/>
            <a:ext cx="2080634" cy="631567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816" y="2110200"/>
            <a:ext cx="2200752" cy="2201431"/>
          </a:xfrm>
          <a:prstGeom prst="rect">
            <a:avLst/>
          </a:prstGeom>
        </p:spPr>
      </p:pic>
      <p:sp>
        <p:nvSpPr>
          <p:cNvPr id="11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6668875" y="4294373"/>
            <a:ext cx="2080634" cy="631567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2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912" y="0"/>
            <a:ext cx="2143125" cy="214378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8" y="1202682"/>
            <a:ext cx="1200530" cy="1206237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141882" y="363221"/>
            <a:ext cx="5880259" cy="1206237"/>
            <a:chOff x="1120617" y="363221"/>
            <a:chExt cx="5880259" cy="1206237"/>
          </a:xfrm>
        </p:grpSpPr>
        <p:sp>
          <p:nvSpPr>
            <p:cNvPr id="15" name="Speech Bubble: Rectangle with Corners Rounded 7">
              <a:extLst>
                <a:ext uri="{FF2B5EF4-FFF2-40B4-BE49-F238E27FC236}">
                  <a16:creationId xmlns:a16="http://schemas.microsoft.com/office/drawing/2014/main" id="{0667024D-077C-41FB-84FC-D91D5651A194}"/>
                </a:ext>
              </a:extLst>
            </p:cNvPr>
            <p:cNvSpPr/>
            <p:nvPr/>
          </p:nvSpPr>
          <p:spPr>
            <a:xfrm>
              <a:off x="1120617" y="363221"/>
              <a:ext cx="5880259" cy="1206237"/>
            </a:xfrm>
            <a:prstGeom prst="wedgeRoundRectCallout">
              <a:avLst>
                <a:gd name="adj1" fmla="val 62786"/>
                <a:gd name="adj2" fmla="val 8254"/>
                <a:gd name="adj3" fmla="val 16667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defTabSz="685800">
                <a:defRPr/>
              </a:pPr>
              <a:r>
                <a:rPr lang="en-US" sz="24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4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2. </a:t>
              </a:r>
              <a:r>
                <a:rPr lang="en-US" sz="24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Phương</a:t>
              </a:r>
              <a:r>
                <a:rPr lang="en-US" sz="24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sz="24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        </a:t>
              </a:r>
              <a:r>
                <a:rPr lang="en-US" sz="24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4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nghiệm</a:t>
              </a:r>
              <a:r>
                <a:rPr lang="en-US" sz="24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4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: </a:t>
              </a:r>
            </a:p>
          </p:txBody>
        </p:sp>
        <p:graphicFrame>
          <p:nvGraphicFramePr>
            <p:cNvPr id="16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0961567"/>
                </p:ext>
              </p:extLst>
            </p:nvPr>
          </p:nvGraphicFramePr>
          <p:xfrm>
            <a:off x="3815916" y="606339"/>
            <a:ext cx="2717822" cy="360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726920" imgH="228600" progId="Equation.DSMT4">
                    <p:embed/>
                  </p:oleObj>
                </mc:Choice>
                <mc:Fallback>
                  <p:oleObj name="Equation" r:id="rId7" imgW="1726920" imgH="228600" progId="Equation.DSMT4">
                    <p:embed/>
                    <p:pic>
                      <p:nvPicPr>
                        <p:cNvPr id="6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5916" y="606339"/>
                          <a:ext cx="2717822" cy="360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7051613"/>
              </p:ext>
            </p:extLst>
          </p:nvPr>
        </p:nvGraphicFramePr>
        <p:xfrm>
          <a:off x="456003" y="4413092"/>
          <a:ext cx="378000" cy="3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66400" imgH="253800" progId="Equation.DSMT4">
                  <p:embed/>
                </p:oleObj>
              </mc:Choice>
              <mc:Fallback>
                <p:oleObj name="Equation" r:id="rId9" imgW="266400" imgH="25380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56003" y="4413092"/>
                        <a:ext cx="378000" cy="36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2822306" y="4408747"/>
                <a:ext cx="1317645" cy="4235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;</m:t>
                          </m:r>
                          <m:rad>
                            <m:radPr>
                              <m:degHide m:val="on"/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2306" y="4408747"/>
                <a:ext cx="1317645" cy="42351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223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53" y="2110200"/>
            <a:ext cx="2200752" cy="22014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647" y="0"/>
            <a:ext cx="2143125" cy="2143787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120617" y="363221"/>
            <a:ext cx="5880259" cy="1206237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>
              <a:defRPr/>
            </a:pPr>
            <a:r>
              <a:rPr lang="en-US" sz="2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3. Phương trình                                   </a:t>
            </a:r>
          </a:p>
          <a:p>
            <a:pPr defTabSz="685800">
              <a:defRPr/>
            </a:pPr>
            <a:r>
              <a:rPr lang="en-US" sz="2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nghiệm là :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3" y="1202682"/>
            <a:ext cx="1200530" cy="1206237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296212" y="4294373"/>
            <a:ext cx="2080634" cy="631567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vô nghiệm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374" y="2110200"/>
            <a:ext cx="2200752" cy="2201431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2420433" y="4294373"/>
            <a:ext cx="2080634" cy="631567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{-1;1}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595" y="2110200"/>
            <a:ext cx="2200752" cy="2201431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4544654" y="4294373"/>
            <a:ext cx="2080634" cy="631567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r>
              <a:rPr lang="en-US" sz="21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{-1;-5}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816" y="2110200"/>
            <a:ext cx="2200752" cy="2201431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6668875" y="4294373"/>
            <a:ext cx="2080634" cy="631567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r>
              <a:rPr lang="en-US" sz="21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{1;5}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7353662"/>
              </p:ext>
            </p:extLst>
          </p:nvPr>
        </p:nvGraphicFramePr>
        <p:xfrm>
          <a:off x="3851920" y="556320"/>
          <a:ext cx="2644132" cy="4265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574640" imgH="253800" progId="Equation.DSMT4">
                  <p:embed/>
                </p:oleObj>
              </mc:Choice>
              <mc:Fallback>
                <p:oleObj name="Equation" r:id="rId7" imgW="1574640" imgH="2538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920" y="556320"/>
                        <a:ext cx="2644132" cy="4265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235516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8A28A4-4681-4BA9-86E8-2C3B0F385B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047" y="663144"/>
            <a:ext cx="2143125" cy="2143787"/>
          </a:xfrm>
          <a:prstGeom prst="rect">
            <a:avLst/>
          </a:prstGeom>
        </p:spPr>
      </p:pic>
      <p:sp>
        <p:nvSpPr>
          <p:cNvPr id="8" name="Hexagon 7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236887" y="1034733"/>
            <a:ext cx="2055116" cy="1772198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lvl="0" algn="ctr"/>
            <a:r>
              <a:rPr lang="en-US" sz="3000" b="1" dirty="0" err="1">
                <a:latin typeface="Times New Roman" panose="02020603050405020304" pitchFamily="18" charset="0"/>
              </a:rPr>
              <a:t>Cảm</a:t>
            </a:r>
            <a:endParaRPr lang="en-US" sz="3000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ECB32C92-7DDE-4979-AB3A-808B65CBF3F1}"/>
              </a:ext>
            </a:extLst>
          </p:cNvPr>
          <p:cNvSpPr/>
          <p:nvPr/>
        </p:nvSpPr>
        <p:spPr>
          <a:xfrm>
            <a:off x="1853945" y="148635"/>
            <a:ext cx="2055116" cy="1772198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30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ơn</a:t>
            </a:r>
            <a:endParaRPr lang="en-US" sz="3000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CABDF488-8BEB-4D77-A429-CFB91F278DD1}"/>
              </a:ext>
            </a:extLst>
          </p:cNvPr>
          <p:cNvSpPr/>
          <p:nvPr/>
        </p:nvSpPr>
        <p:spPr>
          <a:xfrm>
            <a:off x="5088061" y="1920832"/>
            <a:ext cx="2055116" cy="1772198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lvl="0" algn="ctr"/>
            <a:r>
              <a:rPr lang="en-US" sz="30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</a:rPr>
              <a:t>em</a:t>
            </a:r>
            <a:r>
              <a:rPr lang="en-US" sz="30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</a:rPr>
              <a:t> !</a:t>
            </a: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199C24C2-6B91-4322-BDB4-819FF0CB9BE4}"/>
              </a:ext>
            </a:extLst>
          </p:cNvPr>
          <p:cNvSpPr/>
          <p:nvPr/>
        </p:nvSpPr>
        <p:spPr>
          <a:xfrm>
            <a:off x="3471003" y="1034733"/>
            <a:ext cx="2055116" cy="1772198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30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</a:rPr>
              <a:t>các</a:t>
            </a:r>
            <a:endParaRPr lang="en-US" sz="3000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27D7D99-9E1A-47C2-9A0E-04166401D7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965" y="2578263"/>
            <a:ext cx="1987529" cy="199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07238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38781">
            <a:off x="6784669" y="22144"/>
            <a:ext cx="798136" cy="10164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5221" y="1599425"/>
            <a:ext cx="2889755" cy="3270273"/>
          </a:xfrm>
          <a:prstGeom prst="rect">
            <a:avLst/>
          </a:prstGeom>
        </p:spPr>
      </p:pic>
      <p:pic>
        <p:nvPicPr>
          <p:cNvPr id="10" name="图片 8" descr="6fc417983c9675ce1b60e983870aeb8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640" y="3651958"/>
            <a:ext cx="2257850" cy="1568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A_图片 18">
            <a:extLst>
              <a:ext uri="{FF2B5EF4-FFF2-40B4-BE49-F238E27FC236}">
                <a16:creationId xmlns:a16="http://schemas.microsoft.com/office/drawing/2014/main" id="{FD287BA2-EE39-472E-A38A-837C2F28472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48133">
            <a:off x="1960894" y="-1418345"/>
            <a:ext cx="3949692" cy="712561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74114" y="1599652"/>
            <a:ext cx="487345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" panose="02020603050405020304" pitchFamily="18" charset="0"/>
                <a:ea typeface="Arial" panose="020B0604020202020204" pitchFamily="34" charset="0"/>
                <a:cs typeface="Times" panose="02020603050405020304" pitchFamily="18" charset="0"/>
              </a:rPr>
              <a:t>Dạng</a:t>
            </a:r>
            <a:r>
              <a:rPr lang="en-US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" panose="02020603050405020304" pitchFamily="18" charset="0"/>
                <a:ea typeface="Arial" panose="020B0604020202020204" pitchFamily="34" charset="0"/>
                <a:cs typeface="Times" panose="02020603050405020304" pitchFamily="18" charset="0"/>
              </a:rPr>
              <a:t> 2: </a:t>
            </a:r>
            <a:r>
              <a:rPr lang="en-US" sz="32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Giải</a:t>
            </a:r>
            <a:r>
              <a:rPr lang="en-US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phương</a:t>
            </a:r>
            <a:r>
              <a:rPr lang="en-US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trình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en-US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chứa</a:t>
            </a:r>
            <a:r>
              <a:rPr lang="en-US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ẩn</a:t>
            </a:r>
            <a:r>
              <a:rPr lang="en-US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 ở </a:t>
            </a:r>
            <a:r>
              <a:rPr lang="en-US" sz="32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mẫu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652" y="952364"/>
            <a:ext cx="9017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759146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709 0.14745 L -0.07617 -0.04005 " pathEditMode="relative" rAng="0" ptsTypes="AA">
                                      <p:cBhvr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9" y="-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9"/>
          <p:cNvSpPr>
            <a:spLocks noChangeArrowheads="1"/>
          </p:cNvSpPr>
          <p:nvPr/>
        </p:nvSpPr>
        <p:spPr bwMode="auto">
          <a:xfrm>
            <a:off x="20" y="180090"/>
            <a:ext cx="8721929" cy="93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16" tIns="34259" rIns="68516" bIns="3425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3554"/>
            <a:r>
              <a:rPr lang="en-US" altLang="zh-CN" sz="2800" b="1" dirty="0">
                <a:solidFill>
                  <a:schemeClr val="tx2"/>
                </a:solidFill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itchFamily="18" charset="0"/>
                <a:sym typeface="微软雅黑" panose="020B0503020204020204" pitchFamily="34" charset="-122"/>
              </a:rPr>
              <a:t>                  </a:t>
            </a:r>
            <a:r>
              <a:rPr lang="en-US" altLang="zh-CN" sz="2800" b="1" dirty="0" err="1">
                <a:solidFill>
                  <a:schemeClr val="tx2"/>
                </a:solidFill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itchFamily="18" charset="0"/>
                <a:sym typeface="微软雅黑" panose="020B0503020204020204" pitchFamily="34" charset="-122"/>
              </a:rPr>
              <a:t>Bài</a:t>
            </a:r>
            <a:r>
              <a:rPr lang="en-US" altLang="zh-CN" sz="2800" b="1" dirty="0">
                <a:solidFill>
                  <a:schemeClr val="tx2"/>
                </a:solidFill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itchFamily="18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err="1">
                <a:solidFill>
                  <a:schemeClr val="tx2"/>
                </a:solidFill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itchFamily="18" charset="0"/>
                <a:sym typeface="微软雅黑" panose="020B0503020204020204" pitchFamily="34" charset="-122"/>
              </a:rPr>
              <a:t>tập</a:t>
            </a:r>
            <a:r>
              <a:rPr lang="en-US" altLang="zh-CN" sz="2800" b="1">
                <a:solidFill>
                  <a:schemeClr val="tx2"/>
                </a:solidFill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itchFamily="18" charset="0"/>
                <a:sym typeface="微软雅黑" panose="020B0503020204020204" pitchFamily="34" charset="-122"/>
              </a:rPr>
              <a:t> 35 </a:t>
            </a:r>
            <a:r>
              <a:rPr lang="en-US" altLang="zh-CN" sz="2800" b="1" dirty="0">
                <a:solidFill>
                  <a:schemeClr val="tx2"/>
                </a:solidFill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itchFamily="18" charset="0"/>
                <a:sym typeface="微软雅黑" panose="020B0503020204020204" pitchFamily="34" charset="-122"/>
              </a:rPr>
              <a:t>( </a:t>
            </a:r>
            <a:r>
              <a:rPr lang="en-US" altLang="zh-CN" sz="2800" b="1" dirty="0" err="1">
                <a:solidFill>
                  <a:schemeClr val="tx2"/>
                </a:solidFill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itchFamily="18" charset="0"/>
                <a:sym typeface="微软雅黑" panose="020B0503020204020204" pitchFamily="34" charset="-122"/>
              </a:rPr>
              <a:t>tr</a:t>
            </a:r>
            <a:r>
              <a:rPr lang="en-US" altLang="zh-CN" sz="2800" b="1" dirty="0">
                <a:solidFill>
                  <a:schemeClr val="tx2"/>
                </a:solidFill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itchFamily="18" charset="0"/>
                <a:sym typeface="微软雅黑" panose="020B0503020204020204" pitchFamily="34" charset="-122"/>
              </a:rPr>
              <a:t> 56 </a:t>
            </a:r>
            <a:r>
              <a:rPr lang="en-US" altLang="zh-CN" sz="2800" b="1" dirty="0" err="1">
                <a:solidFill>
                  <a:schemeClr val="tx2"/>
                </a:solidFill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itchFamily="18" charset="0"/>
                <a:sym typeface="微软雅黑" panose="020B0503020204020204" pitchFamily="34" charset="-122"/>
              </a:rPr>
              <a:t>sgk</a:t>
            </a:r>
            <a:r>
              <a:rPr lang="en-US" altLang="zh-CN" sz="2800" b="1" dirty="0">
                <a:solidFill>
                  <a:schemeClr val="tx2"/>
                </a:solidFill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itchFamily="18" charset="0"/>
                <a:sym typeface="微软雅黑" panose="020B0503020204020204" pitchFamily="34" charset="-122"/>
              </a:rPr>
              <a:t>)</a:t>
            </a:r>
          </a:p>
          <a:p>
            <a:pPr defTabSz="913554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            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phương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chứa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ẩn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mẫu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方正卡通简体" panose="03000509000000000000" pitchFamily="65" charset="-122"/>
              <a:sym typeface="微软雅黑" panose="020B0503020204020204" pitchFamily="34" charset="-122"/>
            </a:endParaRPr>
          </a:p>
        </p:txBody>
      </p:sp>
      <p:sp>
        <p:nvSpPr>
          <p:cNvPr id="8" name="五角星 4"/>
          <p:cNvSpPr/>
          <p:nvPr/>
        </p:nvSpPr>
        <p:spPr>
          <a:xfrm rot="19903756">
            <a:off x="4339197" y="60852"/>
            <a:ext cx="791540" cy="792518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16" tIns="34259" rIns="68516" bIns="34259" rtlCol="0" anchor="ctr"/>
          <a:lstStyle/>
          <a:p>
            <a:pPr algn="ctr" defTabSz="913554"/>
            <a:endParaRPr lang="zh-CN" altLang="en-US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五角星 5"/>
          <p:cNvSpPr/>
          <p:nvPr/>
        </p:nvSpPr>
        <p:spPr>
          <a:xfrm rot="21380687">
            <a:off x="5976287" y="260311"/>
            <a:ext cx="457969" cy="458535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16" tIns="34259" rIns="68516" bIns="34259" rtlCol="0" anchor="ctr"/>
          <a:lstStyle/>
          <a:p>
            <a:pPr algn="ctr" defTabSz="913554"/>
            <a:endParaRPr lang="zh-CN" altLang="en-US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五角星 6"/>
          <p:cNvSpPr/>
          <p:nvPr/>
        </p:nvSpPr>
        <p:spPr>
          <a:xfrm rot="19938392">
            <a:off x="6962516" y="309986"/>
            <a:ext cx="364447" cy="364897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solidFill>
            <a:srgbClr val="FFFF00"/>
          </a:solid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16" tIns="34259" rIns="68516" bIns="34259" rtlCol="0" anchor="ctr"/>
          <a:lstStyle/>
          <a:p>
            <a:pPr algn="ctr" defTabSz="913554"/>
            <a:endParaRPr lang="zh-CN" altLang="en-US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五角星 7"/>
          <p:cNvSpPr/>
          <p:nvPr/>
        </p:nvSpPr>
        <p:spPr>
          <a:xfrm rot="19938392">
            <a:off x="7743327" y="4011689"/>
            <a:ext cx="364447" cy="364897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16" tIns="34259" rIns="68516" bIns="34259" rtlCol="0" anchor="ctr"/>
          <a:lstStyle/>
          <a:p>
            <a:pPr algn="ctr" defTabSz="913554"/>
            <a:endParaRPr lang="zh-CN" altLang="en-US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五角星 8"/>
          <p:cNvSpPr/>
          <p:nvPr/>
        </p:nvSpPr>
        <p:spPr>
          <a:xfrm rot="19967404">
            <a:off x="8076637" y="835023"/>
            <a:ext cx="457969" cy="458535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16" tIns="34259" rIns="68516" bIns="34259" rtlCol="0" anchor="ctr"/>
          <a:lstStyle/>
          <a:p>
            <a:pPr algn="ctr" defTabSz="913554"/>
            <a:endParaRPr lang="zh-CN" altLang="en-US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五角星 9"/>
          <p:cNvSpPr/>
          <p:nvPr/>
        </p:nvSpPr>
        <p:spPr>
          <a:xfrm>
            <a:off x="6341611" y="3486620"/>
            <a:ext cx="253202" cy="253515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16" tIns="34259" rIns="68516" bIns="34259" rtlCol="0" anchor="ctr"/>
          <a:lstStyle/>
          <a:p>
            <a:pPr algn="ctr" defTabSz="913554"/>
            <a:endParaRPr lang="zh-CN" altLang="en-US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五角星 10"/>
          <p:cNvSpPr/>
          <p:nvPr/>
        </p:nvSpPr>
        <p:spPr>
          <a:xfrm>
            <a:off x="8119467" y="3483709"/>
            <a:ext cx="186173" cy="186403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16" tIns="34259" rIns="68516" bIns="34259" rtlCol="0" anchor="ctr"/>
          <a:lstStyle/>
          <a:p>
            <a:pPr algn="ctr" defTabSz="913554"/>
            <a:endParaRPr lang="zh-CN" altLang="en-US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五角星 11"/>
          <p:cNvSpPr/>
          <p:nvPr/>
        </p:nvSpPr>
        <p:spPr>
          <a:xfrm>
            <a:off x="8632414" y="3727117"/>
            <a:ext cx="93086" cy="93201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solidFill>
            <a:srgbClr val="FFFF00"/>
          </a:solidFill>
          <a:ln w="1270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16" tIns="34259" rIns="68516" bIns="34259" rtlCol="0" anchor="ctr"/>
          <a:lstStyle/>
          <a:p>
            <a:pPr algn="ctr" defTabSz="913554"/>
            <a:endParaRPr lang="zh-CN" altLang="en-US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" name="五角星 12"/>
          <p:cNvSpPr/>
          <p:nvPr/>
        </p:nvSpPr>
        <p:spPr>
          <a:xfrm rot="19922997">
            <a:off x="8313492" y="3101485"/>
            <a:ext cx="143666" cy="143843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16" tIns="34259" rIns="68516" bIns="34259" rtlCol="0" anchor="ctr"/>
          <a:lstStyle/>
          <a:p>
            <a:pPr algn="ctr" defTabSz="913554"/>
            <a:endParaRPr lang="zh-CN" altLang="en-US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" name="Picture 5" descr="C:\Users\Administrator\Desktop\小鸟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569" y="1682898"/>
            <a:ext cx="834105" cy="887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五角星 4"/>
          <p:cNvSpPr/>
          <p:nvPr/>
        </p:nvSpPr>
        <p:spPr>
          <a:xfrm rot="19903756">
            <a:off x="4449504" y="77849"/>
            <a:ext cx="791540" cy="792518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16" tIns="34259" rIns="68516" bIns="34259" rtlCol="0" anchor="ctr"/>
          <a:lstStyle/>
          <a:p>
            <a:pPr algn="ctr" defTabSz="913554"/>
            <a:endParaRPr lang="zh-CN" altLang="en-US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五角星 5"/>
          <p:cNvSpPr/>
          <p:nvPr/>
        </p:nvSpPr>
        <p:spPr>
          <a:xfrm rot="21380687">
            <a:off x="5983284" y="277273"/>
            <a:ext cx="457969" cy="458535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16" tIns="34259" rIns="68516" bIns="34259" rtlCol="0" anchor="ctr"/>
          <a:lstStyle/>
          <a:p>
            <a:pPr algn="ctr" defTabSz="913554"/>
            <a:endParaRPr lang="zh-CN" altLang="en-US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五角星 6"/>
          <p:cNvSpPr/>
          <p:nvPr/>
        </p:nvSpPr>
        <p:spPr>
          <a:xfrm rot="19938392">
            <a:off x="6969519" y="326948"/>
            <a:ext cx="364447" cy="364897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solidFill>
            <a:srgbClr val="FFFF00"/>
          </a:solid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16" tIns="34259" rIns="68516" bIns="34259" rtlCol="0" anchor="ctr"/>
          <a:lstStyle/>
          <a:p>
            <a:pPr algn="ctr" defTabSz="913554"/>
            <a:endParaRPr lang="zh-CN" altLang="en-US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" name="五角星 8"/>
          <p:cNvSpPr/>
          <p:nvPr/>
        </p:nvSpPr>
        <p:spPr>
          <a:xfrm rot="19967404">
            <a:off x="8069660" y="892661"/>
            <a:ext cx="457969" cy="458535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16" tIns="34259" rIns="68516" bIns="34259" rtlCol="0" anchor="ctr"/>
          <a:lstStyle/>
          <a:p>
            <a:pPr algn="ctr" defTabSz="913554"/>
            <a:endParaRPr lang="zh-CN" altLang="en-US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" name="五角星 12"/>
          <p:cNvSpPr/>
          <p:nvPr/>
        </p:nvSpPr>
        <p:spPr>
          <a:xfrm rot="19922997">
            <a:off x="8306495" y="3159122"/>
            <a:ext cx="143666" cy="143843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16" tIns="34259" rIns="68516" bIns="34259" rtlCol="0" anchor="ctr"/>
          <a:lstStyle/>
          <a:p>
            <a:pPr algn="ctr" defTabSz="913554"/>
            <a:endParaRPr lang="zh-CN" altLang="en-US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9" name="Picture 5" descr="C:\Users\Administrator\Desktop\小鸟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344" y="1026525"/>
            <a:ext cx="834105" cy="887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五角星 4"/>
          <p:cNvSpPr/>
          <p:nvPr/>
        </p:nvSpPr>
        <p:spPr>
          <a:xfrm rot="19903756">
            <a:off x="5122152" y="309328"/>
            <a:ext cx="296051" cy="421239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16" tIns="34259" rIns="68516" bIns="34259" rtlCol="0" anchor="ctr"/>
          <a:lstStyle/>
          <a:p>
            <a:pPr algn="ctr" defTabSz="913554"/>
            <a:endParaRPr lang="zh-CN" altLang="en-US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" name="五角星 5"/>
          <p:cNvSpPr/>
          <p:nvPr/>
        </p:nvSpPr>
        <p:spPr>
          <a:xfrm rot="21380687">
            <a:off x="5976287" y="334911"/>
            <a:ext cx="457969" cy="458535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16" tIns="34259" rIns="68516" bIns="34259" rtlCol="0" anchor="ctr"/>
          <a:lstStyle/>
          <a:p>
            <a:pPr algn="ctr" defTabSz="913554"/>
            <a:endParaRPr lang="zh-CN" altLang="en-US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" name="五角星 6"/>
          <p:cNvSpPr/>
          <p:nvPr/>
        </p:nvSpPr>
        <p:spPr>
          <a:xfrm rot="19938392">
            <a:off x="6962516" y="384586"/>
            <a:ext cx="364447" cy="364897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solidFill>
            <a:srgbClr val="FFFF00"/>
          </a:solid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16" tIns="34259" rIns="68516" bIns="34259" rtlCol="0" anchor="ctr"/>
          <a:lstStyle/>
          <a:p>
            <a:pPr algn="ctr" defTabSz="913554"/>
            <a:endParaRPr lang="zh-CN" altLang="en-US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" name="五角星 7"/>
          <p:cNvSpPr/>
          <p:nvPr/>
        </p:nvSpPr>
        <p:spPr>
          <a:xfrm rot="19938392">
            <a:off x="7689229" y="4007922"/>
            <a:ext cx="364447" cy="364897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16" tIns="34259" rIns="68516" bIns="34259" rtlCol="0" anchor="ctr"/>
          <a:lstStyle/>
          <a:p>
            <a:pPr algn="ctr" defTabSz="913554"/>
            <a:endParaRPr lang="zh-CN" altLang="en-US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" name="五角星 10"/>
          <p:cNvSpPr/>
          <p:nvPr/>
        </p:nvSpPr>
        <p:spPr>
          <a:xfrm>
            <a:off x="8065337" y="3479942"/>
            <a:ext cx="186173" cy="186403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16" tIns="34259" rIns="68516" bIns="34259" rtlCol="0" anchor="ctr"/>
          <a:lstStyle/>
          <a:p>
            <a:pPr algn="ctr" defTabSz="913554"/>
            <a:endParaRPr lang="zh-CN" altLang="en-US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" name="五角星 8"/>
          <p:cNvSpPr/>
          <p:nvPr/>
        </p:nvSpPr>
        <p:spPr>
          <a:xfrm rot="19967404">
            <a:off x="8015534" y="888894"/>
            <a:ext cx="457969" cy="458535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16" tIns="34259" rIns="68516" bIns="34259" rtlCol="0" anchor="ctr"/>
          <a:lstStyle/>
          <a:p>
            <a:pPr algn="ctr" defTabSz="913554"/>
            <a:endParaRPr lang="zh-CN" altLang="en-US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" name="五角星 12"/>
          <p:cNvSpPr/>
          <p:nvPr/>
        </p:nvSpPr>
        <p:spPr>
          <a:xfrm rot="19922997">
            <a:off x="8252380" y="3155355"/>
            <a:ext cx="143666" cy="143843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16" tIns="34259" rIns="68516" bIns="34259" rtlCol="0" anchor="ctr"/>
          <a:lstStyle/>
          <a:p>
            <a:pPr algn="ctr" defTabSz="913554"/>
            <a:endParaRPr lang="zh-CN" altLang="en-US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9" name="Picture 5" descr="C:\Users\Administrator\Desktop\小鸟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670" y="2512664"/>
            <a:ext cx="834105" cy="887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五角星 4"/>
          <p:cNvSpPr/>
          <p:nvPr/>
        </p:nvSpPr>
        <p:spPr>
          <a:xfrm rot="19903756">
            <a:off x="4449505" y="62172"/>
            <a:ext cx="791540" cy="792518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16" tIns="34259" rIns="68516" bIns="34259" rtlCol="0" anchor="ctr"/>
          <a:lstStyle/>
          <a:p>
            <a:pPr algn="ctr" defTabSz="913554"/>
            <a:endParaRPr lang="zh-CN" altLang="en-US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" name="五角星 5"/>
          <p:cNvSpPr/>
          <p:nvPr/>
        </p:nvSpPr>
        <p:spPr>
          <a:xfrm rot="21380687">
            <a:off x="5922157" y="331144"/>
            <a:ext cx="457969" cy="458535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16" tIns="34259" rIns="68516" bIns="34259" rtlCol="0" anchor="ctr"/>
          <a:lstStyle/>
          <a:p>
            <a:pPr algn="ctr" defTabSz="913554"/>
            <a:endParaRPr lang="zh-CN" altLang="en-US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sp>
        <p:nvSpPr>
          <p:cNvPr id="42" name="五角星 6"/>
          <p:cNvSpPr/>
          <p:nvPr/>
        </p:nvSpPr>
        <p:spPr>
          <a:xfrm rot="19938392">
            <a:off x="6908393" y="380819"/>
            <a:ext cx="364447" cy="364897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solidFill>
            <a:srgbClr val="FFFF00"/>
          </a:solid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16" tIns="34259" rIns="68516" bIns="34259" rtlCol="0" anchor="ctr"/>
          <a:lstStyle/>
          <a:p>
            <a:pPr algn="ctr" defTabSz="913554"/>
            <a:endParaRPr lang="zh-CN" altLang="en-US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44609" y="4194137"/>
            <a:ext cx="1066768" cy="800323"/>
          </a:xfrm>
          <a:prstGeom prst="rect">
            <a:avLst/>
          </a:prstGeom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43" y="157666"/>
            <a:ext cx="9017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384628"/>
              </p:ext>
            </p:extLst>
          </p:nvPr>
        </p:nvGraphicFramePr>
        <p:xfrm>
          <a:off x="1727684" y="1240396"/>
          <a:ext cx="3121389" cy="1040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371600" imgH="457200" progId="Equation.DSMT4">
                  <p:embed/>
                </p:oleObj>
              </mc:Choice>
              <mc:Fallback>
                <p:oleObj name="Equation" r:id="rId9" imgW="1371600" imgH="457200" progId="Equation.DSMT4">
                  <p:embed/>
                  <p:pic>
                    <p:nvPicPr>
                      <p:cNvPr id="0" name="Object 1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7684" y="1240396"/>
                        <a:ext cx="3121389" cy="10404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0576929"/>
              </p:ext>
            </p:extLst>
          </p:nvPr>
        </p:nvGraphicFramePr>
        <p:xfrm>
          <a:off x="1727684" y="2570557"/>
          <a:ext cx="3561844" cy="109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651000" imgH="508000" progId="Equation.DSMT4">
                  <p:embed/>
                </p:oleObj>
              </mc:Choice>
              <mc:Fallback>
                <p:oleObj name="Equation" r:id="rId11" imgW="1651000" imgH="508000" progId="Equation.DSMT4">
                  <p:embed/>
                  <p:pic>
                    <p:nvPicPr>
                      <p:cNvPr id="0" name="Object 1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7684" y="2570557"/>
                        <a:ext cx="3561844" cy="10912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114"/>
          <p:cNvSpPr>
            <a:spLocks noChangeArrowheads="1"/>
          </p:cNvSpPr>
          <p:nvPr/>
        </p:nvSpPr>
        <p:spPr bwMode="auto">
          <a:xfrm>
            <a:off x="0" y="962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6804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2.90999E-6 C -0.01007 0.00124 -0.01875 0.00463 -0.02864 0.00586 C -0.03871 0.00987 -0.04809 0.01048 -0.05868 0.01172 C -0.15173 0.00987 -0.15347 0.02066 -0.20625 0.00247 C -0.21198 -0.00246 -0.21302 -0.00647 -0.21823 -0.01356 C -0.22604 -0.02435 -0.23455 -0.03576 -0.24566 -0.03976 C -0.27448 -0.06566 -0.34062 -0.05518 -0.36146 -0.05579 C -0.36996 -0.05857 -0.37864 -0.0598 -0.38732 -0.06257 C -0.39288 -0.06442 -0.39774 -0.0672 -0.4033 -0.06843 C -0.41093 -0.07244 -0.41944 -0.07675 -0.4276 -0.0786 C -0.44028 -0.08724 -0.4533 -0.09402 -0.46701 -0.09957 C -0.47187 -0.10142 -0.47587 -0.10481 -0.48038 -0.10758 C -0.49097 -0.11313 -0.50347 -0.11775 -0.51475 -0.12022 C -0.5408 -0.11899 -0.56597 -0.11775 -0.59184 -0.11868 C -0.60347 -0.12423 -0.61528 -0.12854 -0.62621 -0.13625 C -0.63107 -0.13964 -0.63611 -0.14303 -0.64149 -0.14519 C -0.65191 -0.15351 -0.63958 -0.14457 -0.64982 -0.1495 C -0.65434 -0.15228 -0.65868 -0.15598 -0.66337 -0.15875 C -0.66805 -0.16153 -0.66493 -0.15844 -0.66909 -0.16122 C -0.67691 -0.16615 -0.68489 -0.17139 -0.6934 -0.17478 C -0.70087 -0.18156 -0.7092 -0.18834 -0.71771 -0.19297 C -0.72413 -0.20191 -0.7342 -0.20622 -0.73941 -0.21701 C -0.74062 -0.21948 -0.74201 -0.22133 -0.74271 -0.22379 C -0.7434 -0.22564 -0.74357 -0.2278 -0.74444 -0.22965 C -0.74653 -0.23428 -0.74982 -0.23767 -0.75208 -0.24229 C -0.75694 -0.25185 -0.76093 -0.2577 -0.76701 -0.26633 " pathEditMode="relative" rAng="0" ptsTypes="AAAAAAAAAAAAAAAAAAAAAAAAAA">
                                      <p:cBhvr>
                                        <p:cTn id="53" dur="6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351" y="-1230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3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7" dur="3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3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1" dur="3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3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6" presetClass="emph" presetSubtype="0" repeatCount="2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6" presetClass="emph" presetSubtype="0" repeatCount="2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500"/>
                            </p:stCondLst>
                            <p:childTnLst>
                              <p:par>
                                <p:cTn id="6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2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6" presetClass="emph" presetSubtype="0" repeatCount="2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7500"/>
                            </p:stCondLst>
                            <p:childTnLst>
                              <p:par>
                                <p:cTn id="9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08333E-7 0.01204 C -0.01003 0.01319 -0.01875 0.01666 -0.02865 0.01782 C -0.03867 0.02199 -0.04805 0.02245 -0.05872 0.02384 C -0.15169 0.02199 -0.15352 0.03264 -0.20625 0.01458 C -0.21185 0.00949 -0.21302 0.00555 -0.2181 -0.00162 C -0.22604 -0.0125 -0.2345 -0.02384 -0.2457 -0.02778 C -0.27448 -0.05394 -0.34062 -0.04329 -0.36146 -0.04375 C -0.36992 -0.04653 -0.37865 -0.04792 -0.38737 -0.05093 C -0.39284 -0.05255 -0.39779 -0.05533 -0.40325 -0.05671 C -0.41094 -0.06065 -0.4194 -0.06482 -0.4276 -0.0669 C -0.44023 -0.07546 -0.45325 -0.08218 -0.46706 -0.08773 C -0.47187 -0.08935 -0.47591 -0.09259 -0.48034 -0.09537 C -0.49102 -0.10116 -0.50352 -0.10556 -0.51471 -0.1081 C -0.54075 -0.10718 -0.56602 -0.10556 -0.5918 -0.10648 C -0.60352 -0.11204 -0.61523 -0.11644 -0.62617 -0.12408 C -0.63112 -0.12755 -0.63607 -0.13102 -0.64154 -0.1331 C -0.65195 -0.14144 -0.63958 -0.13241 -0.64987 -0.1375 C -0.6543 -0.14028 -0.65872 -0.14398 -0.66341 -0.14676 C -0.6681 -0.14954 -0.66497 -0.1463 -0.66914 -0.14908 C -0.67695 -0.15417 -0.6849 -0.15926 -0.69336 -0.16273 C -0.70091 -0.16945 -0.70924 -0.17639 -0.71771 -0.18125 C -0.72409 -0.19005 -0.73424 -0.19421 -0.73945 -0.20509 C -0.74062 -0.20764 -0.74206 -0.20949 -0.74271 -0.21181 C -0.74336 -0.21366 -0.74362 -0.21597 -0.7444 -0.21783 C -0.74648 -0.22246 -0.74987 -0.2257 -0.75208 -0.23033 C -0.7569 -0.24005 -0.76094 -0.24584 -0.76706 -0.25417 " pathEditMode="relative" rAng="0" ptsTypes="AAAAAAAAAAAAAAAAAAAAAAAAAA">
                                      <p:cBhvr>
                                        <p:cTn id="101" dur="6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359" y="-12662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3" dur="3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6" presetClass="emph" presetSubtype="0" repeatCount="2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5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500"/>
                            </p:stCondLst>
                            <p:childTnLst>
                              <p:par>
                                <p:cTn id="10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0" dur="3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1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2" dur="3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3" presetID="6" presetClass="emph" presetSubtype="0" repeatCount="2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4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34" dur="3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5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36" dur="3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33500"/>
                            </p:stCondLst>
                            <p:childTnLst>
                              <p:par>
                                <p:cTn id="14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1" dur="3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2" presetID="6" presetClass="emph" presetSubtype="0" repeatCount="2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3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1500"/>
                            </p:stCondLst>
                            <p:childTnLst>
                              <p:par>
                                <p:cTn id="15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8" dur="3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9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0" dur="3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1" presetID="6" presetClass="emph" presetSubtype="0" repeatCount="2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2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8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6" grpId="0" animBg="1"/>
      <p:bldP spid="17" grpId="0" animBg="1"/>
      <p:bldP spid="17" grpId="1" animBg="1"/>
      <p:bldP spid="18" grpId="0" animBg="1"/>
      <p:bldP spid="19" grpId="0" animBg="1"/>
      <p:bldP spid="19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7" grpId="0" animBg="1"/>
      <p:bldP spid="27" grpId="1" animBg="1"/>
      <p:bldP spid="28" grpId="0" animBg="1"/>
      <p:bldP spid="28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08657" y="-19744"/>
            <a:ext cx="183896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</a:rPr>
              <a:t>Bài</a:t>
            </a:r>
            <a:r>
              <a:rPr lang="en-US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</a:rPr>
              <a:t>làm</a:t>
            </a:r>
            <a:r>
              <a:rPr lang="en-US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" y="-261612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 dirty="0">
              <a:latin typeface="Times New Roman" panose="02020603050405020304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" y="-261612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 dirty="0">
              <a:latin typeface="Times New Roman" panose="02020603050405020304" pitchFamily="18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6" y="-261612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 dirty="0">
              <a:latin typeface="Times New Roman" panose="02020603050405020304" pitchFamily="18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6" y="-261612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 dirty="0">
              <a:latin typeface="Times New Roman" panose="02020603050405020304" pitchFamily="18" charset="0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6" y="-261612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 dirty="0">
              <a:latin typeface="Times New Roman" panose="02020603050405020304" pitchFamily="18" charset="0"/>
            </a:endParaRP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6" y="-261612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 dirty="0">
              <a:latin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917" y="-59596"/>
            <a:ext cx="995613" cy="746940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32" y="52264"/>
            <a:ext cx="9017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8" name="Group 37"/>
          <p:cNvGrpSpPr/>
          <p:nvPr/>
        </p:nvGrpSpPr>
        <p:grpSpPr>
          <a:xfrm>
            <a:off x="187013" y="4485296"/>
            <a:ext cx="9144000" cy="760829"/>
            <a:chOff x="187013" y="4557304"/>
            <a:chExt cx="9144000" cy="760829"/>
          </a:xfrm>
        </p:grpSpPr>
        <p:sp>
          <p:nvSpPr>
            <p:cNvPr id="16" name="Rectangle 15"/>
            <p:cNvSpPr/>
            <p:nvPr/>
          </p:nvSpPr>
          <p:spPr>
            <a:xfrm>
              <a:off x="187013" y="4676109"/>
              <a:ext cx="914400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 err="1">
                  <a:latin typeface="Times New Roman" panose="02020603050405020304" pitchFamily="18" charset="0"/>
                </a:rPr>
                <a:t>Vậy</a:t>
              </a:r>
              <a:r>
                <a:rPr lang="en-US" sz="2800" dirty="0">
                  <a:latin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</a:rPr>
                <a:t>phương</a:t>
              </a:r>
              <a:r>
                <a:rPr lang="en-US" sz="2800" dirty="0">
                  <a:latin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</a:rPr>
                <a:t>trình</a:t>
              </a:r>
              <a:r>
                <a:rPr lang="en-US" sz="2800" dirty="0">
                  <a:latin typeface="Times New Roman" panose="02020603050405020304" pitchFamily="18" charset="0"/>
                </a:rPr>
                <a:t> (1) </a:t>
              </a:r>
              <a:r>
                <a:rPr lang="en-US" sz="2800" dirty="0" err="1">
                  <a:latin typeface="Times New Roman" panose="02020603050405020304" pitchFamily="18" charset="0"/>
                </a:rPr>
                <a:t>có</a:t>
              </a:r>
              <a:r>
                <a:rPr lang="en-US" sz="2800" dirty="0">
                  <a:latin typeface="Times New Roman" panose="02020603050405020304" pitchFamily="18" charset="0"/>
                </a:rPr>
                <a:t> 2 </a:t>
              </a:r>
              <a:r>
                <a:rPr lang="en-US" sz="2800" dirty="0" err="1">
                  <a:latin typeface="Times New Roman" panose="02020603050405020304" pitchFamily="18" charset="0"/>
                </a:rPr>
                <a:t>nghiệm</a:t>
              </a:r>
              <a:r>
                <a:rPr lang="en-US" sz="2800" dirty="0">
                  <a:latin typeface="Times New Roman" panose="02020603050405020304" pitchFamily="18" charset="0"/>
                </a:rPr>
                <a:t> </a:t>
              </a:r>
            </a:p>
          </p:txBody>
        </p:sp>
        <p:graphicFrame>
          <p:nvGraphicFramePr>
            <p:cNvPr id="22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39934430"/>
                </p:ext>
              </p:extLst>
            </p:nvPr>
          </p:nvGraphicFramePr>
          <p:xfrm>
            <a:off x="5140246" y="4557304"/>
            <a:ext cx="1045435" cy="7608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609480" imgH="444240" progId="Equation.DSMT4">
                    <p:embed/>
                  </p:oleObj>
                </mc:Choice>
                <mc:Fallback>
                  <p:oleObj name="Equation" r:id="rId4" imgW="609480" imgH="4442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5140246" y="4557304"/>
                          <a:ext cx="1045435" cy="76082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00521409"/>
                </p:ext>
              </p:extLst>
            </p:nvPr>
          </p:nvGraphicFramePr>
          <p:xfrm>
            <a:off x="6300192" y="4741060"/>
            <a:ext cx="745232" cy="3933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457200" imgH="241200" progId="Equation.DSMT4">
                    <p:embed/>
                  </p:oleObj>
                </mc:Choice>
                <mc:Fallback>
                  <p:oleObj name="Equation" r:id="rId6" imgW="457200" imgH="241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6300192" y="4741060"/>
                          <a:ext cx="745232" cy="39331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8162410"/>
              </p:ext>
            </p:extLst>
          </p:nvPr>
        </p:nvGraphicFramePr>
        <p:xfrm>
          <a:off x="1187450" y="386780"/>
          <a:ext cx="2589213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74640" imgH="457200" progId="Equation.DSMT4">
                  <p:embed/>
                </p:oleObj>
              </mc:Choice>
              <mc:Fallback>
                <p:oleObj name="Equation" r:id="rId8" imgW="1574640" imgH="457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386780"/>
                        <a:ext cx="2589213" cy="750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" name="Group 25"/>
          <p:cNvGrpSpPr/>
          <p:nvPr/>
        </p:nvGrpSpPr>
        <p:grpSpPr>
          <a:xfrm>
            <a:off x="4247964" y="555123"/>
            <a:ext cx="2068619" cy="400110"/>
            <a:chOff x="506464" y="1736991"/>
            <a:chExt cx="2068619" cy="400110"/>
          </a:xfrm>
        </p:grpSpPr>
        <p:sp>
          <p:nvSpPr>
            <p:cNvPr id="24" name="Rectangle 385"/>
            <p:cNvSpPr>
              <a:spLocks noChangeArrowheads="1"/>
            </p:cNvSpPr>
            <p:nvPr/>
          </p:nvSpPr>
          <p:spPr bwMode="auto">
            <a:xfrm>
              <a:off x="506464" y="1736991"/>
              <a:ext cx="1023037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ĐKXĐ</a:t>
              </a:r>
              <a:r>
                <a:rPr kumimoji="0" lang="sv-SE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: </a:t>
              </a:r>
              <a:endParaRPr kumimoji="0" lang="sv-S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5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92590349"/>
                </p:ext>
              </p:extLst>
            </p:nvPr>
          </p:nvGraphicFramePr>
          <p:xfrm>
            <a:off x="1398746" y="1776879"/>
            <a:ext cx="1176337" cy="334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MathType 7.0 Equation" r:id="rId10" imgW="1180800" imgH="330120" progId="Equation.DSMT4">
                    <p:embed/>
                  </p:oleObj>
                </mc:Choice>
                <mc:Fallback>
                  <p:oleObj name="MathType 7.0 Equation" r:id="rId10" imgW="1180800" imgH="330120" progId="Equation.DSMT4">
                    <p:embed/>
                    <p:pic>
                      <p:nvPicPr>
                        <p:cNvPr id="0" name="Object 38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8746" y="1776879"/>
                          <a:ext cx="1176337" cy="3349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6445713"/>
              </p:ext>
            </p:extLst>
          </p:nvPr>
        </p:nvGraphicFramePr>
        <p:xfrm>
          <a:off x="1006332" y="1190803"/>
          <a:ext cx="5102531" cy="6976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556000" imgH="482600" progId="Equation.DSMT4">
                  <p:embed/>
                </p:oleObj>
              </mc:Choice>
              <mc:Fallback>
                <p:oleObj name="Equation" r:id="rId12" imgW="3556000" imgH="482600" progId="Equation.DSMT4">
                  <p:embed/>
                  <p:pic>
                    <p:nvPicPr>
                      <p:cNvPr id="0" name="Object 3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6332" y="1190803"/>
                        <a:ext cx="5102531" cy="6976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6354586"/>
              </p:ext>
            </p:extLst>
          </p:nvPr>
        </p:nvGraphicFramePr>
        <p:xfrm>
          <a:off x="1006332" y="1996480"/>
          <a:ext cx="4875541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098800" imgH="228600" progId="Equation.DSMT4">
                  <p:embed/>
                </p:oleObj>
              </mc:Choice>
              <mc:Fallback>
                <p:oleObj name="Equation" r:id="rId14" imgW="3098800" imgH="228600" progId="Equation.DSMT4">
                  <p:embed/>
                  <p:pic>
                    <p:nvPicPr>
                      <p:cNvPr id="0" name="Object 3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6332" y="1996480"/>
                        <a:ext cx="4875541" cy="3600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0162540"/>
              </p:ext>
            </p:extLst>
          </p:nvPr>
        </p:nvGraphicFramePr>
        <p:xfrm>
          <a:off x="1022622" y="2356520"/>
          <a:ext cx="2586035" cy="378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562100" imgH="228600" progId="Equation.DSMT4">
                  <p:embed/>
                </p:oleObj>
              </mc:Choice>
              <mc:Fallback>
                <p:oleObj name="Equation" r:id="rId16" imgW="1562100" imgH="228600" progId="Equation.DSMT4">
                  <p:embed/>
                  <p:pic>
                    <p:nvPicPr>
                      <p:cNvPr id="0" name="Object 3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2622" y="2356520"/>
                        <a:ext cx="2586035" cy="3784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39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" name="Rectangle 391"/>
          <p:cNvSpPr>
            <a:spLocks noChangeArrowheads="1"/>
          </p:cNvSpPr>
          <p:nvPr/>
        </p:nvSpPr>
        <p:spPr bwMode="auto">
          <a:xfrm>
            <a:off x="0" y="981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92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93"/>
          <p:cNvSpPr>
            <a:spLocks noChangeArrowheads="1"/>
          </p:cNvSpPr>
          <p:nvPr/>
        </p:nvSpPr>
        <p:spPr bwMode="auto">
          <a:xfrm>
            <a:off x="0" y="1438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94"/>
          <p:cNvSpPr>
            <a:spLocks noChangeArrowheads="1"/>
          </p:cNvSpPr>
          <p:nvPr/>
        </p:nvSpPr>
        <p:spPr bwMode="auto">
          <a:xfrm>
            <a:off x="0" y="1847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570644"/>
              </p:ext>
            </p:extLst>
          </p:nvPr>
        </p:nvGraphicFramePr>
        <p:xfrm>
          <a:off x="1006332" y="2788568"/>
          <a:ext cx="6245226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3771720" imgH="279360" progId="Equation.DSMT4">
                  <p:embed/>
                </p:oleObj>
              </mc:Choice>
              <mc:Fallback>
                <p:oleObj name="Equation" r:id="rId18" imgW="3771720" imgH="27936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6332" y="2788568"/>
                        <a:ext cx="6245226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9" name="Group 38"/>
          <p:cNvGrpSpPr/>
          <p:nvPr/>
        </p:nvGrpSpPr>
        <p:grpSpPr>
          <a:xfrm>
            <a:off x="395536" y="3133155"/>
            <a:ext cx="9316710" cy="1470946"/>
            <a:chOff x="568246" y="3205163"/>
            <a:chExt cx="9144000" cy="1528762"/>
          </a:xfrm>
        </p:grpSpPr>
        <p:graphicFrame>
          <p:nvGraphicFramePr>
            <p:cNvPr id="30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94714413"/>
                </p:ext>
              </p:extLst>
            </p:nvPr>
          </p:nvGraphicFramePr>
          <p:xfrm>
            <a:off x="4686300" y="3205163"/>
            <a:ext cx="2709863" cy="15287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0" imgW="1841400" imgH="1028520" progId="Equation.DSMT4">
                    <p:embed/>
                  </p:oleObj>
                </mc:Choice>
                <mc:Fallback>
                  <p:oleObj name="Equation" r:id="rId20" imgW="1841400" imgH="1028520" progId="Equation.DSMT4">
                    <p:embed/>
                    <p:pic>
                      <p:nvPicPr>
                        <p:cNvPr id="0" name="Object 38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86300" y="3205163"/>
                          <a:ext cx="2709863" cy="152876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" name="Rectangle 36"/>
            <p:cNvSpPr/>
            <p:nvPr/>
          </p:nvSpPr>
          <p:spPr>
            <a:xfrm>
              <a:off x="568246" y="3754289"/>
              <a:ext cx="914400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 err="1">
                  <a:latin typeface="Times New Roman" panose="02020603050405020304" pitchFamily="18" charset="0"/>
                </a:rPr>
                <a:t>Vậy</a:t>
              </a:r>
              <a:r>
                <a:rPr 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</a:rPr>
                <a:t>phương</a:t>
              </a:r>
              <a:r>
                <a:rPr 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sz="2400" err="1">
                  <a:latin typeface="Times New Roman" panose="02020603050405020304" pitchFamily="18" charset="0"/>
                </a:rPr>
                <a:t>trình</a:t>
              </a:r>
              <a:r>
                <a:rPr lang="en-US" sz="2400">
                  <a:latin typeface="Times New Roman" panose="02020603050405020304" pitchFamily="18" charset="0"/>
                </a:rPr>
                <a:t> có </a:t>
              </a:r>
              <a:r>
                <a:rPr lang="en-US" sz="2400" dirty="0">
                  <a:latin typeface="Times New Roman" panose="02020603050405020304" pitchFamily="18" charset="0"/>
                </a:rPr>
                <a:t>2 </a:t>
              </a:r>
              <a:r>
                <a:rPr lang="en-US" sz="2400" dirty="0" err="1">
                  <a:latin typeface="Times New Roman" panose="02020603050405020304" pitchFamily="18" charset="0"/>
                </a:rPr>
                <a:t>nghiệm</a:t>
              </a:r>
              <a:r>
                <a:rPr lang="en-US" sz="2400" dirty="0">
                  <a:latin typeface="Times New Roman" panose="02020603050405020304" pitchFamily="18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9454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" y="-261609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 dirty="0">
              <a:latin typeface="Times New Roman" panose="02020603050405020304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" y="-261609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 dirty="0">
              <a:latin typeface="Times New Roman" panose="02020603050405020304" pitchFamily="18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6" y="-261609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 dirty="0">
              <a:latin typeface="Times New Roman" panose="02020603050405020304" pitchFamily="18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6" y="-261609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 dirty="0">
              <a:latin typeface="Times New Roman" panose="02020603050405020304" pitchFamily="18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6" y="-261609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 dirty="0">
              <a:latin typeface="Times New Roman" panose="02020603050405020304" pitchFamily="18" charset="0"/>
            </a:endParaRP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6" y="-261609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 dirty="0">
              <a:latin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-28903"/>
            <a:ext cx="995613" cy="746940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8" y="34292"/>
            <a:ext cx="9017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359"/>
          <p:cNvSpPr>
            <a:spLocks noChangeArrowheads="1"/>
          </p:cNvSpPr>
          <p:nvPr/>
        </p:nvSpPr>
        <p:spPr bwMode="auto">
          <a:xfrm>
            <a:off x="-23195" y="3429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9573219"/>
              </p:ext>
            </p:extLst>
          </p:nvPr>
        </p:nvGraphicFramePr>
        <p:xfrm>
          <a:off x="1367644" y="84010"/>
          <a:ext cx="2808312" cy="7555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879560" imgH="507960" progId="Equation.DSMT4">
                  <p:embed/>
                </p:oleObj>
              </mc:Choice>
              <mc:Fallback>
                <p:oleObj name="Equation" r:id="rId4" imgW="1879560" imgH="507960" progId="Equation.DSMT4">
                  <p:embed/>
                  <p:pic>
                    <p:nvPicPr>
                      <p:cNvPr id="0" name="Object 3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7644" y="84010"/>
                        <a:ext cx="2808312" cy="75555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360"/>
          <p:cNvSpPr>
            <a:spLocks noChangeArrowheads="1"/>
          </p:cNvSpPr>
          <p:nvPr/>
        </p:nvSpPr>
        <p:spPr bwMode="auto">
          <a:xfrm>
            <a:off x="0" y="962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4426176" y="182434"/>
            <a:ext cx="2385387" cy="400110"/>
            <a:chOff x="496045" y="1736992"/>
            <a:chExt cx="2385387" cy="400110"/>
          </a:xfrm>
        </p:grpSpPr>
        <p:sp>
          <p:nvSpPr>
            <p:cNvPr id="26" name="Rectangle 385"/>
            <p:cNvSpPr>
              <a:spLocks noChangeArrowheads="1"/>
            </p:cNvSpPr>
            <p:nvPr/>
          </p:nvSpPr>
          <p:spPr bwMode="auto">
            <a:xfrm>
              <a:off x="496045" y="1736992"/>
              <a:ext cx="1043876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ĐKXĐ:</a:t>
              </a:r>
              <a:r>
                <a:rPr kumimoji="0" lang="sv-SE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endParaRPr kumimoji="0" lang="sv-S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7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02765729"/>
                </p:ext>
              </p:extLst>
            </p:nvPr>
          </p:nvGraphicFramePr>
          <p:xfrm>
            <a:off x="1389182" y="1782659"/>
            <a:ext cx="1492250" cy="334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MathType 7.0 Equation" r:id="rId6" imgW="1498320" imgH="330120" progId="Equation.DSMT4">
                    <p:embed/>
                  </p:oleObj>
                </mc:Choice>
                <mc:Fallback>
                  <p:oleObj name="MathType 7.0 Equation" r:id="rId6" imgW="1498320" imgH="3301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89182" y="1782659"/>
                          <a:ext cx="1492250" cy="3349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8" name="Rectangle 36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5842207"/>
              </p:ext>
            </p:extLst>
          </p:nvPr>
        </p:nvGraphicFramePr>
        <p:xfrm>
          <a:off x="1440107" y="844352"/>
          <a:ext cx="3137065" cy="14157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311200" imgH="1041120" progId="Equation.DSMT4">
                  <p:embed/>
                </p:oleObj>
              </mc:Choice>
              <mc:Fallback>
                <p:oleObj name="Equation" r:id="rId8" imgW="2311200" imgH="1041120" progId="Equation.DSMT4">
                  <p:embed/>
                  <p:pic>
                    <p:nvPicPr>
                      <p:cNvPr id="0" name="Object 3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0107" y="844352"/>
                        <a:ext cx="3137065" cy="14157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363"/>
          <p:cNvSpPr>
            <a:spLocks noChangeArrowheads="1"/>
          </p:cNvSpPr>
          <p:nvPr/>
        </p:nvSpPr>
        <p:spPr bwMode="auto">
          <a:xfrm>
            <a:off x="0" y="2047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680586"/>
              </p:ext>
            </p:extLst>
          </p:nvPr>
        </p:nvGraphicFramePr>
        <p:xfrm>
          <a:off x="1871700" y="2428528"/>
          <a:ext cx="1620180" cy="6458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358310" imgH="545863" progId="Equation.DSMT4">
                  <p:embed/>
                </p:oleObj>
              </mc:Choice>
              <mc:Fallback>
                <p:oleObj name="Equation" r:id="rId10" imgW="1358310" imgH="545863" progId="Equation.DSMT4">
                  <p:embed/>
                  <p:pic>
                    <p:nvPicPr>
                      <p:cNvPr id="0" name="Object 3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1700" y="2428528"/>
                        <a:ext cx="1620180" cy="6458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9389108"/>
              </p:ext>
            </p:extLst>
          </p:nvPr>
        </p:nvGraphicFramePr>
        <p:xfrm>
          <a:off x="1727684" y="3148608"/>
          <a:ext cx="2304256" cy="12212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549400" imgH="927100" progId="Equation.DSMT4">
                  <p:embed/>
                </p:oleObj>
              </mc:Choice>
              <mc:Fallback>
                <p:oleObj name="Equation" r:id="rId12" imgW="1549400" imgH="927100" progId="Equation.DSMT4">
                  <p:embed/>
                  <p:pic>
                    <p:nvPicPr>
                      <p:cNvPr id="0" name="Object 3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7684" y="3148608"/>
                        <a:ext cx="2304256" cy="12212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tangle 367"/>
          <p:cNvSpPr>
            <a:spLocks noChangeArrowheads="1"/>
          </p:cNvSpPr>
          <p:nvPr/>
        </p:nvSpPr>
        <p:spPr bwMode="auto">
          <a:xfrm>
            <a:off x="184737" y="-11263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5" name="Rectangle 368"/>
          <p:cNvSpPr>
            <a:spLocks noChangeArrowheads="1"/>
          </p:cNvSpPr>
          <p:nvPr/>
        </p:nvSpPr>
        <p:spPr bwMode="auto">
          <a:xfrm>
            <a:off x="0" y="1038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07783" y="4282747"/>
            <a:ext cx="8759357" cy="523220"/>
            <a:chOff x="187013" y="4676109"/>
            <a:chExt cx="9144000" cy="523220"/>
          </a:xfrm>
        </p:grpSpPr>
        <p:sp>
          <p:nvSpPr>
            <p:cNvPr id="38" name="Rectangle 37"/>
            <p:cNvSpPr/>
            <p:nvPr/>
          </p:nvSpPr>
          <p:spPr>
            <a:xfrm>
              <a:off x="187013" y="4676109"/>
              <a:ext cx="914400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 err="1">
                  <a:latin typeface="Times New Roman" panose="02020603050405020304" pitchFamily="18" charset="0"/>
                </a:rPr>
                <a:t>Vậy</a:t>
              </a:r>
              <a:r>
                <a:rPr lang="en-US" sz="2800" dirty="0">
                  <a:latin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</a:rPr>
                <a:t>phương</a:t>
              </a:r>
              <a:r>
                <a:rPr lang="en-US" sz="2800" dirty="0">
                  <a:latin typeface="Times New Roman" panose="02020603050405020304" pitchFamily="18" charset="0"/>
                </a:rPr>
                <a:t> </a:t>
              </a:r>
              <a:r>
                <a:rPr lang="en-US" sz="2800" err="1">
                  <a:latin typeface="Times New Roman" panose="02020603050405020304" pitchFamily="18" charset="0"/>
                </a:rPr>
                <a:t>trình</a:t>
              </a:r>
              <a:r>
                <a:rPr lang="en-US" sz="2800">
                  <a:latin typeface="Times New Roman" panose="02020603050405020304" pitchFamily="18" charset="0"/>
                </a:rPr>
                <a:t> (2) </a:t>
              </a:r>
              <a:r>
                <a:rPr lang="en-US" sz="2800" err="1">
                  <a:latin typeface="Times New Roman" panose="02020603050405020304" pitchFamily="18" charset="0"/>
                </a:rPr>
                <a:t>có</a:t>
              </a:r>
              <a:r>
                <a:rPr lang="en-US" sz="2800">
                  <a:latin typeface="Times New Roman" panose="02020603050405020304" pitchFamily="18" charset="0"/>
                </a:rPr>
                <a:t> </a:t>
              </a:r>
              <a:r>
                <a:rPr lang="vi-VN" sz="2800" dirty="0">
                  <a:latin typeface="Times New Roman" panose="02020603050405020304" pitchFamily="18" charset="0"/>
                </a:rPr>
                <a:t>1</a:t>
              </a:r>
              <a:r>
                <a:rPr lang="en-US" sz="2800">
                  <a:latin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</a:rPr>
                <a:t>nghiệm</a:t>
              </a:r>
              <a:r>
                <a:rPr lang="en-US" sz="2800" dirty="0">
                  <a:latin typeface="Times New Roman" panose="02020603050405020304" pitchFamily="18" charset="0"/>
                </a:rPr>
                <a:t> </a:t>
              </a:r>
            </a:p>
          </p:txBody>
        </p:sp>
        <p:graphicFrame>
          <p:nvGraphicFramePr>
            <p:cNvPr id="39" name="Object 3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28694596"/>
                </p:ext>
              </p:extLst>
            </p:nvPr>
          </p:nvGraphicFramePr>
          <p:xfrm>
            <a:off x="5487321" y="4783961"/>
            <a:ext cx="912813" cy="412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533160" imgH="241200" progId="Equation.DSMT4">
                    <p:embed/>
                  </p:oleObj>
                </mc:Choice>
                <mc:Fallback>
                  <p:oleObj name="Equation" r:id="rId14" imgW="533160" imgH="241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5487321" y="4783961"/>
                          <a:ext cx="912813" cy="4127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81101528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38781">
            <a:off x="6784669" y="22144"/>
            <a:ext cx="798136" cy="10164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5221" y="1599425"/>
            <a:ext cx="2889755" cy="3270273"/>
          </a:xfrm>
          <a:prstGeom prst="rect">
            <a:avLst/>
          </a:prstGeom>
        </p:spPr>
      </p:pic>
      <p:pic>
        <p:nvPicPr>
          <p:cNvPr id="10" name="图片 8" descr="6fc417983c9675ce1b60e983870aeb8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640" y="3651958"/>
            <a:ext cx="2257850" cy="1568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A_图片 18">
            <a:extLst>
              <a:ext uri="{FF2B5EF4-FFF2-40B4-BE49-F238E27FC236}">
                <a16:creationId xmlns:a16="http://schemas.microsoft.com/office/drawing/2014/main" id="{FD287BA2-EE39-472E-A38A-837C2F28472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48133">
            <a:off x="1960894" y="-1418345"/>
            <a:ext cx="3949692" cy="712561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22845" y="1599652"/>
            <a:ext cx="497604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" panose="02020603050405020304" pitchFamily="18" charset="0"/>
                <a:ea typeface="Arial" panose="020B0604020202020204" pitchFamily="34" charset="0"/>
                <a:cs typeface="Times" panose="02020603050405020304" pitchFamily="18" charset="0"/>
              </a:rPr>
              <a:t>Dạng</a:t>
            </a:r>
            <a:r>
              <a:rPr lang="en-US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" panose="02020603050405020304" pitchFamily="18" charset="0"/>
                <a:ea typeface="Arial" panose="020B0604020202020204" pitchFamily="34" charset="0"/>
                <a:cs typeface="Times" panose="02020603050405020304" pitchFamily="18" charset="0"/>
              </a:rPr>
              <a:t> 3: </a:t>
            </a:r>
            <a:r>
              <a:rPr lang="en-US" sz="32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Giải</a:t>
            </a:r>
            <a:r>
              <a:rPr lang="en-US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phương</a:t>
            </a:r>
            <a:r>
              <a:rPr lang="en-US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trình</a:t>
            </a:r>
            <a:r>
              <a:rPr lang="en-US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bằng</a:t>
            </a:r>
            <a:r>
              <a:rPr lang="en-US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cách</a:t>
            </a:r>
            <a:r>
              <a:rPr lang="en-US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đưa</a:t>
            </a:r>
            <a:r>
              <a:rPr lang="en-US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về</a:t>
            </a:r>
            <a:r>
              <a:rPr lang="en-US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phương</a:t>
            </a:r>
            <a:r>
              <a:rPr lang="en-US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trình</a:t>
            </a:r>
            <a:r>
              <a:rPr lang="en-US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tích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691" y="952364"/>
            <a:ext cx="9017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759146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709 0.14745 L -0.07617 -0.04005 " pathEditMode="relative" rAng="0" ptsTypes="AA">
                                      <p:cBhvr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9" y="-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9"/>
          <p:cNvSpPr>
            <a:spLocks noChangeArrowheads="1"/>
          </p:cNvSpPr>
          <p:nvPr/>
        </p:nvSpPr>
        <p:spPr bwMode="auto">
          <a:xfrm>
            <a:off x="745" y="484312"/>
            <a:ext cx="8721929" cy="93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16" tIns="34259" rIns="68516" bIns="3425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3554"/>
            <a:r>
              <a:rPr lang="en-US" altLang="zh-CN" sz="2800" b="1" dirty="0" err="1">
                <a:solidFill>
                  <a:schemeClr val="tx2"/>
                </a:solidFill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itchFamily="18" charset="0"/>
                <a:sym typeface="微软雅黑" panose="020B0503020204020204" pitchFamily="34" charset="-122"/>
              </a:rPr>
              <a:t>Bài</a:t>
            </a:r>
            <a:r>
              <a:rPr lang="en-US" altLang="zh-CN" sz="2800" b="1" dirty="0">
                <a:solidFill>
                  <a:schemeClr val="tx2"/>
                </a:solidFill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itchFamily="18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err="1">
                <a:solidFill>
                  <a:schemeClr val="tx2"/>
                </a:solidFill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itchFamily="18" charset="0"/>
                <a:sym typeface="微软雅黑" panose="020B0503020204020204" pitchFamily="34" charset="-122"/>
              </a:rPr>
              <a:t>tập</a:t>
            </a:r>
            <a:r>
              <a:rPr lang="en-US" altLang="zh-CN" sz="2800" b="1">
                <a:solidFill>
                  <a:schemeClr val="tx2"/>
                </a:solidFill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itchFamily="18" charset="0"/>
                <a:sym typeface="微软雅黑" panose="020B0503020204020204" pitchFamily="34" charset="-122"/>
              </a:rPr>
              <a:t> 36 </a:t>
            </a:r>
            <a:r>
              <a:rPr lang="en-US" altLang="zh-CN" sz="2800" b="1" dirty="0">
                <a:solidFill>
                  <a:schemeClr val="tx2"/>
                </a:solidFill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itchFamily="18" charset="0"/>
                <a:sym typeface="微软雅黑" panose="020B0503020204020204" pitchFamily="34" charset="-122"/>
              </a:rPr>
              <a:t>( </a:t>
            </a:r>
            <a:r>
              <a:rPr lang="en-US" altLang="zh-CN" sz="2800" b="1" dirty="0" err="1">
                <a:solidFill>
                  <a:schemeClr val="tx2"/>
                </a:solidFill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itchFamily="18" charset="0"/>
                <a:sym typeface="微软雅黑" panose="020B0503020204020204" pitchFamily="34" charset="-122"/>
              </a:rPr>
              <a:t>sgk</a:t>
            </a:r>
            <a:r>
              <a:rPr lang="en-US" altLang="zh-CN" sz="2800" b="1" dirty="0">
                <a:solidFill>
                  <a:schemeClr val="tx2"/>
                </a:solidFill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itchFamily="18" charset="0"/>
                <a:sym typeface="微软雅黑" panose="020B0503020204020204" pitchFamily="34" charset="-122"/>
              </a:rPr>
              <a:t>)</a:t>
            </a:r>
          </a:p>
          <a:p>
            <a:pPr defTabSz="913554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phương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phương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tích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方正卡通简体" panose="03000509000000000000" pitchFamily="65" charset="-122"/>
              <a:sym typeface="微软雅黑" panose="020B0503020204020204" pitchFamily="34" charset="-122"/>
            </a:endParaRPr>
          </a:p>
        </p:txBody>
      </p:sp>
      <p:sp>
        <p:nvSpPr>
          <p:cNvPr id="8" name="五角星 4"/>
          <p:cNvSpPr/>
          <p:nvPr/>
        </p:nvSpPr>
        <p:spPr>
          <a:xfrm rot="19903756">
            <a:off x="4021402" y="-8659"/>
            <a:ext cx="791540" cy="792518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16" tIns="34259" rIns="68516" bIns="34259" rtlCol="0" anchor="ctr"/>
          <a:lstStyle/>
          <a:p>
            <a:pPr algn="ctr" defTabSz="913554"/>
            <a:endParaRPr lang="zh-CN" altLang="en-US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五角星 5"/>
          <p:cNvSpPr/>
          <p:nvPr/>
        </p:nvSpPr>
        <p:spPr>
          <a:xfrm rot="21380687">
            <a:off x="5976287" y="260311"/>
            <a:ext cx="457969" cy="458535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16" tIns="34259" rIns="68516" bIns="34259" rtlCol="0" anchor="ctr"/>
          <a:lstStyle/>
          <a:p>
            <a:pPr algn="ctr" defTabSz="913554"/>
            <a:endParaRPr lang="zh-CN" altLang="en-US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五角星 6"/>
          <p:cNvSpPr/>
          <p:nvPr/>
        </p:nvSpPr>
        <p:spPr>
          <a:xfrm rot="19938392">
            <a:off x="6962516" y="309986"/>
            <a:ext cx="364447" cy="364897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solidFill>
            <a:srgbClr val="FFFF00"/>
          </a:solid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16" tIns="34259" rIns="68516" bIns="34259" rtlCol="0" anchor="ctr"/>
          <a:lstStyle/>
          <a:p>
            <a:pPr algn="ctr" defTabSz="913554"/>
            <a:endParaRPr lang="zh-CN" altLang="en-US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五角星 7"/>
          <p:cNvSpPr/>
          <p:nvPr/>
        </p:nvSpPr>
        <p:spPr>
          <a:xfrm rot="19938392">
            <a:off x="7743327" y="4011689"/>
            <a:ext cx="364447" cy="364897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16" tIns="34259" rIns="68516" bIns="34259" rtlCol="0" anchor="ctr"/>
          <a:lstStyle/>
          <a:p>
            <a:pPr algn="ctr" defTabSz="913554"/>
            <a:endParaRPr lang="zh-CN" altLang="en-US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五角星 8"/>
          <p:cNvSpPr/>
          <p:nvPr/>
        </p:nvSpPr>
        <p:spPr>
          <a:xfrm rot="19967404">
            <a:off x="8076637" y="835023"/>
            <a:ext cx="457969" cy="458535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16" tIns="34259" rIns="68516" bIns="34259" rtlCol="0" anchor="ctr"/>
          <a:lstStyle/>
          <a:p>
            <a:pPr algn="ctr" defTabSz="913554"/>
            <a:endParaRPr lang="zh-CN" altLang="en-US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五角星 9"/>
          <p:cNvSpPr/>
          <p:nvPr/>
        </p:nvSpPr>
        <p:spPr>
          <a:xfrm>
            <a:off x="6341611" y="3486620"/>
            <a:ext cx="253202" cy="253515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16" tIns="34259" rIns="68516" bIns="34259" rtlCol="0" anchor="ctr"/>
          <a:lstStyle/>
          <a:p>
            <a:pPr algn="ctr" defTabSz="913554"/>
            <a:endParaRPr lang="zh-CN" altLang="en-US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五角星 10"/>
          <p:cNvSpPr/>
          <p:nvPr/>
        </p:nvSpPr>
        <p:spPr>
          <a:xfrm>
            <a:off x="8119467" y="3483709"/>
            <a:ext cx="186173" cy="186403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16" tIns="34259" rIns="68516" bIns="34259" rtlCol="0" anchor="ctr"/>
          <a:lstStyle/>
          <a:p>
            <a:pPr algn="ctr" defTabSz="913554"/>
            <a:endParaRPr lang="zh-CN" altLang="en-US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五角星 11"/>
          <p:cNvSpPr/>
          <p:nvPr/>
        </p:nvSpPr>
        <p:spPr>
          <a:xfrm>
            <a:off x="8632414" y="3727117"/>
            <a:ext cx="93086" cy="93201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solidFill>
            <a:srgbClr val="FFFF00"/>
          </a:solidFill>
          <a:ln w="1270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16" tIns="34259" rIns="68516" bIns="34259" rtlCol="0" anchor="ctr"/>
          <a:lstStyle/>
          <a:p>
            <a:pPr algn="ctr" defTabSz="913554"/>
            <a:endParaRPr lang="zh-CN" altLang="en-US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" name="五角星 12"/>
          <p:cNvSpPr/>
          <p:nvPr/>
        </p:nvSpPr>
        <p:spPr>
          <a:xfrm rot="19922997">
            <a:off x="8313492" y="3101485"/>
            <a:ext cx="143666" cy="143843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16" tIns="34259" rIns="68516" bIns="34259" rtlCol="0" anchor="ctr"/>
          <a:lstStyle/>
          <a:p>
            <a:pPr algn="ctr" defTabSz="913554"/>
            <a:endParaRPr lang="zh-CN" altLang="en-US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" name="Picture 5" descr="C:\Users\Administrator\Desktop\小鸟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569" y="1682898"/>
            <a:ext cx="834105" cy="887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五角星 4"/>
          <p:cNvSpPr/>
          <p:nvPr/>
        </p:nvSpPr>
        <p:spPr>
          <a:xfrm rot="19903756">
            <a:off x="4028400" y="8303"/>
            <a:ext cx="791540" cy="792518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16" tIns="34259" rIns="68516" bIns="34259" rtlCol="0" anchor="ctr"/>
          <a:lstStyle/>
          <a:p>
            <a:pPr algn="ctr" defTabSz="913554"/>
            <a:endParaRPr lang="zh-CN" altLang="en-US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五角星 5"/>
          <p:cNvSpPr/>
          <p:nvPr/>
        </p:nvSpPr>
        <p:spPr>
          <a:xfrm rot="21380687">
            <a:off x="5983284" y="277273"/>
            <a:ext cx="457969" cy="458535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16" tIns="34259" rIns="68516" bIns="34259" rtlCol="0" anchor="ctr"/>
          <a:lstStyle/>
          <a:p>
            <a:pPr algn="ctr" defTabSz="913554"/>
            <a:endParaRPr lang="zh-CN" altLang="en-US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五角星 6"/>
          <p:cNvSpPr/>
          <p:nvPr/>
        </p:nvSpPr>
        <p:spPr>
          <a:xfrm rot="19938392">
            <a:off x="6969519" y="326948"/>
            <a:ext cx="364447" cy="364897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solidFill>
            <a:srgbClr val="FFFF00"/>
          </a:solid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16" tIns="34259" rIns="68516" bIns="34259" rtlCol="0" anchor="ctr"/>
          <a:lstStyle/>
          <a:p>
            <a:pPr algn="ctr" defTabSz="913554"/>
            <a:endParaRPr lang="zh-CN" altLang="en-US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" name="五角星 8"/>
          <p:cNvSpPr/>
          <p:nvPr/>
        </p:nvSpPr>
        <p:spPr>
          <a:xfrm rot="19967404">
            <a:off x="8069660" y="892661"/>
            <a:ext cx="457969" cy="458535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16" tIns="34259" rIns="68516" bIns="34259" rtlCol="0" anchor="ctr"/>
          <a:lstStyle/>
          <a:p>
            <a:pPr algn="ctr" defTabSz="913554"/>
            <a:endParaRPr lang="zh-CN" altLang="en-US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" name="五角星 12"/>
          <p:cNvSpPr/>
          <p:nvPr/>
        </p:nvSpPr>
        <p:spPr>
          <a:xfrm rot="19922997">
            <a:off x="8306495" y="3159122"/>
            <a:ext cx="143666" cy="143843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16" tIns="34259" rIns="68516" bIns="34259" rtlCol="0" anchor="ctr"/>
          <a:lstStyle/>
          <a:p>
            <a:pPr algn="ctr" defTabSz="913554"/>
            <a:endParaRPr lang="zh-CN" altLang="en-US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9" name="Picture 5" descr="C:\Users\Administrator\Desktop\小鸟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344" y="1026525"/>
            <a:ext cx="834105" cy="887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五角星 4"/>
          <p:cNvSpPr/>
          <p:nvPr/>
        </p:nvSpPr>
        <p:spPr>
          <a:xfrm rot="19903756">
            <a:off x="4021403" y="65939"/>
            <a:ext cx="791540" cy="792518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16" tIns="34259" rIns="68516" bIns="34259" rtlCol="0" anchor="ctr"/>
          <a:lstStyle/>
          <a:p>
            <a:pPr algn="ctr" defTabSz="913554"/>
            <a:endParaRPr lang="zh-CN" altLang="en-US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" name="五角星 5"/>
          <p:cNvSpPr/>
          <p:nvPr/>
        </p:nvSpPr>
        <p:spPr>
          <a:xfrm rot="21380687">
            <a:off x="5976287" y="334911"/>
            <a:ext cx="457969" cy="458535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16" tIns="34259" rIns="68516" bIns="34259" rtlCol="0" anchor="ctr"/>
          <a:lstStyle/>
          <a:p>
            <a:pPr algn="ctr" defTabSz="913554"/>
            <a:endParaRPr lang="zh-CN" altLang="en-US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" name="五角星 6"/>
          <p:cNvSpPr/>
          <p:nvPr/>
        </p:nvSpPr>
        <p:spPr>
          <a:xfrm rot="19938392">
            <a:off x="6962516" y="384586"/>
            <a:ext cx="364447" cy="364897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solidFill>
            <a:srgbClr val="FFFF00"/>
          </a:solid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16" tIns="34259" rIns="68516" bIns="34259" rtlCol="0" anchor="ctr"/>
          <a:lstStyle/>
          <a:p>
            <a:pPr algn="ctr" defTabSz="913554"/>
            <a:endParaRPr lang="zh-CN" altLang="en-US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" name="五角星 7"/>
          <p:cNvSpPr/>
          <p:nvPr/>
        </p:nvSpPr>
        <p:spPr>
          <a:xfrm rot="19938392">
            <a:off x="7689229" y="4007922"/>
            <a:ext cx="364447" cy="364897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16" tIns="34259" rIns="68516" bIns="34259" rtlCol="0" anchor="ctr"/>
          <a:lstStyle/>
          <a:p>
            <a:pPr algn="ctr" defTabSz="913554"/>
            <a:endParaRPr lang="zh-CN" altLang="en-US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" name="五角星 10"/>
          <p:cNvSpPr/>
          <p:nvPr/>
        </p:nvSpPr>
        <p:spPr>
          <a:xfrm>
            <a:off x="8065337" y="3479942"/>
            <a:ext cx="186173" cy="186403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16" tIns="34259" rIns="68516" bIns="34259" rtlCol="0" anchor="ctr"/>
          <a:lstStyle/>
          <a:p>
            <a:pPr algn="ctr" defTabSz="913554"/>
            <a:endParaRPr lang="zh-CN" altLang="en-US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" name="五角星 8"/>
          <p:cNvSpPr/>
          <p:nvPr/>
        </p:nvSpPr>
        <p:spPr>
          <a:xfrm rot="19967404">
            <a:off x="8015534" y="888894"/>
            <a:ext cx="457969" cy="458535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16" tIns="34259" rIns="68516" bIns="34259" rtlCol="0" anchor="ctr"/>
          <a:lstStyle/>
          <a:p>
            <a:pPr algn="ctr" defTabSz="913554"/>
            <a:endParaRPr lang="zh-CN" altLang="en-US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" name="五角星 12"/>
          <p:cNvSpPr/>
          <p:nvPr/>
        </p:nvSpPr>
        <p:spPr>
          <a:xfrm rot="19922997">
            <a:off x="8252380" y="3155355"/>
            <a:ext cx="143666" cy="143843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16" tIns="34259" rIns="68516" bIns="34259" rtlCol="0" anchor="ctr"/>
          <a:lstStyle/>
          <a:p>
            <a:pPr algn="ctr" defTabSz="913554"/>
            <a:endParaRPr lang="zh-CN" altLang="en-US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9" name="Picture 5" descr="C:\Users\Administrator\Desktop\小鸟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670" y="2512664"/>
            <a:ext cx="834105" cy="887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五角星 4"/>
          <p:cNvSpPr/>
          <p:nvPr/>
        </p:nvSpPr>
        <p:spPr>
          <a:xfrm rot="19903756">
            <a:off x="3967288" y="62172"/>
            <a:ext cx="791540" cy="792518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16" tIns="34259" rIns="68516" bIns="34259" rtlCol="0" anchor="ctr"/>
          <a:lstStyle/>
          <a:p>
            <a:pPr algn="ctr" defTabSz="913554"/>
            <a:endParaRPr lang="zh-CN" altLang="en-US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" name="五角星 5"/>
          <p:cNvSpPr/>
          <p:nvPr/>
        </p:nvSpPr>
        <p:spPr>
          <a:xfrm rot="21380687">
            <a:off x="5922157" y="331144"/>
            <a:ext cx="457969" cy="458535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16" tIns="34259" rIns="68516" bIns="34259" rtlCol="0" anchor="ctr"/>
          <a:lstStyle/>
          <a:p>
            <a:pPr algn="ctr" defTabSz="913554"/>
            <a:endParaRPr lang="zh-CN" altLang="en-US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sp>
        <p:nvSpPr>
          <p:cNvPr id="42" name="五角星 6"/>
          <p:cNvSpPr/>
          <p:nvPr/>
        </p:nvSpPr>
        <p:spPr>
          <a:xfrm rot="19938392">
            <a:off x="6908393" y="380819"/>
            <a:ext cx="364447" cy="364897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solidFill>
            <a:srgbClr val="FFFF00"/>
          </a:solid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16" tIns="34259" rIns="68516" bIns="34259" rtlCol="0" anchor="ctr"/>
          <a:lstStyle/>
          <a:p>
            <a:pPr algn="ctr" defTabSz="913554"/>
            <a:endParaRPr lang="zh-CN" altLang="en-US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8" name="图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8" y="3841105"/>
            <a:ext cx="1224530" cy="1225437"/>
          </a:xfrm>
          <a:prstGeom prst="rect">
            <a:avLst/>
          </a:prstGeom>
        </p:spPr>
      </p:pic>
      <p:sp>
        <p:nvSpPr>
          <p:cNvPr id="2" name="Rectangle 1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1711966"/>
              </p:ext>
            </p:extLst>
          </p:nvPr>
        </p:nvGraphicFramePr>
        <p:xfrm>
          <a:off x="2447764" y="1564432"/>
          <a:ext cx="3044812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thType 7.0 Equation" r:id="rId8" imgW="1981200" imgH="317500" progId="Equation.DSMT4">
                  <p:embed/>
                </p:oleObj>
              </mc:Choice>
              <mc:Fallback>
                <p:oleObj name="MathType 7.0 Equation" r:id="rId8" imgW="1981200" imgH="317500" progId="Equation.DSMT4">
                  <p:embed/>
                  <p:pic>
                    <p:nvPicPr>
                      <p:cNvPr id="0" name="Object 1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7764" y="1564432"/>
                        <a:ext cx="3044812" cy="444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58049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2.90999E-6 C -0.01007 0.00124 -0.01875 0.00463 -0.02864 0.00586 C -0.03871 0.00987 -0.04809 0.01048 -0.05868 0.01172 C -0.15173 0.00987 -0.15347 0.02066 -0.20625 0.00247 C -0.21198 -0.00246 -0.21302 -0.00647 -0.21823 -0.01356 C -0.22604 -0.02435 -0.23455 -0.03576 -0.24566 -0.03976 C -0.27448 -0.06566 -0.34062 -0.05518 -0.36146 -0.05579 C -0.36996 -0.05857 -0.37864 -0.0598 -0.38732 -0.06257 C -0.39288 -0.06442 -0.39774 -0.0672 -0.4033 -0.06843 C -0.41093 -0.07244 -0.41944 -0.07675 -0.4276 -0.0786 C -0.44028 -0.08724 -0.4533 -0.09402 -0.46701 -0.09957 C -0.47187 -0.10142 -0.47587 -0.10481 -0.48038 -0.10758 C -0.49097 -0.11313 -0.50347 -0.11775 -0.51475 -0.12022 C -0.5408 -0.11899 -0.56597 -0.11775 -0.59184 -0.11868 C -0.60347 -0.12423 -0.61528 -0.12854 -0.62621 -0.13625 C -0.63107 -0.13964 -0.63611 -0.14303 -0.64149 -0.14519 C -0.65191 -0.15351 -0.63958 -0.14457 -0.64982 -0.1495 C -0.65434 -0.15228 -0.65868 -0.15598 -0.66337 -0.15875 C -0.66805 -0.16153 -0.66493 -0.15844 -0.66909 -0.16122 C -0.67691 -0.16615 -0.68489 -0.17139 -0.6934 -0.17478 C -0.70087 -0.18156 -0.7092 -0.18834 -0.71771 -0.19297 C -0.72413 -0.20191 -0.7342 -0.20622 -0.73941 -0.21701 C -0.74062 -0.21948 -0.74201 -0.22133 -0.74271 -0.22379 C -0.7434 -0.22564 -0.74357 -0.2278 -0.74444 -0.22965 C -0.74653 -0.23428 -0.74982 -0.23767 -0.75208 -0.24229 C -0.75694 -0.25185 -0.76093 -0.2577 -0.76701 -0.26633 " pathEditMode="relative" rAng="0" ptsTypes="AAAAAAAAAAAAAAAAAAAAAAAAAA">
                                      <p:cBhvr>
                                        <p:cTn id="53" dur="6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351" y="-1230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3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7" dur="3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3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1" dur="3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3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6" presetClass="emph" presetSubtype="0" repeatCount="2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6" presetClass="emph" presetSubtype="0" repeatCount="2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500"/>
                            </p:stCondLst>
                            <p:childTnLst>
                              <p:par>
                                <p:cTn id="6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2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6" presetClass="emph" presetSubtype="0" repeatCount="2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7500"/>
                            </p:stCondLst>
                            <p:childTnLst>
                              <p:par>
                                <p:cTn id="9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08333E-7 0.01204 C -0.01003 0.01319 -0.01875 0.01666 -0.02865 0.01782 C -0.03867 0.02199 -0.04805 0.02245 -0.05872 0.02384 C -0.15169 0.02199 -0.15352 0.03264 -0.20625 0.01458 C -0.21185 0.00949 -0.21302 0.00555 -0.2181 -0.00162 C -0.22604 -0.0125 -0.2345 -0.02384 -0.2457 -0.02778 C -0.27448 -0.05394 -0.34062 -0.04329 -0.36146 -0.04375 C -0.36992 -0.04653 -0.37865 -0.04792 -0.38737 -0.05093 C -0.39284 -0.05255 -0.39779 -0.05533 -0.40325 -0.05671 C -0.41094 -0.06065 -0.4194 -0.06482 -0.4276 -0.0669 C -0.44023 -0.07546 -0.45325 -0.08218 -0.46706 -0.08773 C -0.47187 -0.08935 -0.47591 -0.09259 -0.48034 -0.09537 C -0.49102 -0.10116 -0.50352 -0.10556 -0.51471 -0.1081 C -0.54075 -0.10718 -0.56602 -0.10556 -0.5918 -0.10648 C -0.60352 -0.11204 -0.61523 -0.11644 -0.62617 -0.12408 C -0.63112 -0.12755 -0.63607 -0.13102 -0.64154 -0.1331 C -0.65195 -0.14144 -0.63958 -0.13241 -0.64987 -0.1375 C -0.6543 -0.14028 -0.65872 -0.14398 -0.66341 -0.14676 C -0.6681 -0.14954 -0.66497 -0.1463 -0.66914 -0.14908 C -0.67695 -0.15417 -0.6849 -0.15926 -0.69336 -0.16273 C -0.70091 -0.16945 -0.70924 -0.17639 -0.71771 -0.18125 C -0.72409 -0.19005 -0.73424 -0.19421 -0.73945 -0.20509 C -0.74062 -0.20764 -0.74206 -0.20949 -0.74271 -0.21181 C -0.74336 -0.21366 -0.74362 -0.21597 -0.7444 -0.21783 C -0.74648 -0.22246 -0.74987 -0.2257 -0.75208 -0.23033 C -0.7569 -0.24005 -0.76094 -0.24584 -0.76706 -0.25417 " pathEditMode="relative" rAng="0" ptsTypes="AAAAAAAAAAAAAAAAAAAAAAAAAA">
                                      <p:cBhvr>
                                        <p:cTn id="101" dur="6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359" y="-12662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3" dur="3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6" presetClass="emph" presetSubtype="0" repeatCount="2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5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500"/>
                            </p:stCondLst>
                            <p:childTnLst>
                              <p:par>
                                <p:cTn id="10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0" dur="3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1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2" dur="3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3" presetID="6" presetClass="emph" presetSubtype="0" repeatCount="2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4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34" dur="3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5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36" dur="3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33500"/>
                            </p:stCondLst>
                            <p:childTnLst>
                              <p:par>
                                <p:cTn id="14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1" dur="3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2" presetID="6" presetClass="emph" presetSubtype="0" repeatCount="2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3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1500"/>
                            </p:stCondLst>
                            <p:childTnLst>
                              <p:par>
                                <p:cTn id="15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8" dur="3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9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0" dur="3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1" presetID="6" presetClass="emph" presetSubtype="0" repeatCount="2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2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8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6" grpId="0" animBg="1"/>
      <p:bldP spid="17" grpId="0" animBg="1"/>
      <p:bldP spid="17" grpId="1" animBg="1"/>
      <p:bldP spid="18" grpId="0" animBg="1"/>
      <p:bldP spid="19" grpId="0" animBg="1"/>
      <p:bldP spid="19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7" grpId="0" animBg="1"/>
      <p:bldP spid="27" grpId="1" animBg="1"/>
      <p:bldP spid="28" grpId="0" animBg="1"/>
      <p:bldP spid="28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6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95418" y="88278"/>
            <a:ext cx="16049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cap="all" dirty="0" err="1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</a:rPr>
              <a:t>Bài</a:t>
            </a:r>
            <a:r>
              <a:rPr lang="en-US" sz="2400" b="1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</a:rPr>
              <a:t>làm</a:t>
            </a:r>
            <a:r>
              <a:rPr lang="en-US" sz="2400" b="1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9753733"/>
              </p:ext>
            </p:extLst>
          </p:nvPr>
        </p:nvGraphicFramePr>
        <p:xfrm>
          <a:off x="1416215" y="549943"/>
          <a:ext cx="3201563" cy="5084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81200" imgH="317500" progId="Equation.DSMT4">
                  <p:embed/>
                </p:oleObj>
              </mc:Choice>
              <mc:Fallback>
                <p:oleObj name="Equation" r:id="rId2" imgW="1981200" imgH="3175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6215" y="549943"/>
                        <a:ext cx="3201563" cy="5084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2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1322655"/>
              </p:ext>
            </p:extLst>
          </p:nvPr>
        </p:nvGraphicFramePr>
        <p:xfrm>
          <a:off x="1691680" y="1060376"/>
          <a:ext cx="2688600" cy="960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00200" imgH="571500" progId="Equation.DSMT4">
                  <p:embed/>
                </p:oleObj>
              </mc:Choice>
              <mc:Fallback>
                <p:oleObj name="Equation" r:id="rId4" imgW="1600200" imgH="571500" progId="Equation.DSMT4">
                  <p:embed/>
                  <p:pic>
                    <p:nvPicPr>
                      <p:cNvPr id="0" name="Object 2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1060376"/>
                        <a:ext cx="2688600" cy="96021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0209704"/>
              </p:ext>
            </p:extLst>
          </p:nvPr>
        </p:nvGraphicFramePr>
        <p:xfrm>
          <a:off x="3378854" y="2162441"/>
          <a:ext cx="5297602" cy="523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086100" imgH="304800" progId="Equation.DSMT4">
                  <p:embed/>
                </p:oleObj>
              </mc:Choice>
              <mc:Fallback>
                <p:oleObj name="Equation" r:id="rId6" imgW="3086100" imgH="304800" progId="Equation.DSMT4">
                  <p:embed/>
                  <p:pic>
                    <p:nvPicPr>
                      <p:cNvPr id="0" name="Object 2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8854" y="2162441"/>
                        <a:ext cx="5297602" cy="5232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2716364"/>
              </p:ext>
            </p:extLst>
          </p:nvPr>
        </p:nvGraphicFramePr>
        <p:xfrm>
          <a:off x="4325669" y="2722025"/>
          <a:ext cx="2848241" cy="7518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879600" imgH="495300" progId="Equation.DSMT4">
                  <p:embed/>
                </p:oleObj>
              </mc:Choice>
              <mc:Fallback>
                <p:oleObj name="Equation" r:id="rId8" imgW="1879600" imgH="495300" progId="Equation.DSMT4">
                  <p:embed/>
                  <p:pic>
                    <p:nvPicPr>
                      <p:cNvPr id="0" name="Object 2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5669" y="2722025"/>
                        <a:ext cx="2848241" cy="7518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1485308"/>
              </p:ext>
            </p:extLst>
          </p:nvPr>
        </p:nvGraphicFramePr>
        <p:xfrm>
          <a:off x="1475656" y="3635339"/>
          <a:ext cx="4019990" cy="4618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thType 7.0 Equation" r:id="rId10" imgW="2133360" imgH="228600" progId="Equation.DSMT4">
                  <p:embed/>
                </p:oleObj>
              </mc:Choice>
              <mc:Fallback>
                <p:oleObj name="MathType 7.0 Equation" r:id="rId10" imgW="2133360" imgH="228600" progId="Equation.DSMT4">
                  <p:embed/>
                  <p:pic>
                    <p:nvPicPr>
                      <p:cNvPr id="0" name="Object 2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3635339"/>
                        <a:ext cx="4019990" cy="4618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0866620"/>
              </p:ext>
            </p:extLst>
          </p:nvPr>
        </p:nvGraphicFramePr>
        <p:xfrm>
          <a:off x="4614177" y="4126752"/>
          <a:ext cx="4378596" cy="7392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933700" imgH="495300" progId="Equation.DSMT4">
                  <p:embed/>
                </p:oleObj>
              </mc:Choice>
              <mc:Fallback>
                <p:oleObj name="Equation" r:id="rId12" imgW="2933700" imgH="495300" progId="Equation.DSMT4">
                  <p:embed/>
                  <p:pic>
                    <p:nvPicPr>
                      <p:cNvPr id="0" name="Object 2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4177" y="4126752"/>
                        <a:ext cx="4378596" cy="7392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226"/>
          <p:cNvSpPr>
            <a:spLocks noChangeArrowheads="1"/>
          </p:cNvSpPr>
          <p:nvPr/>
        </p:nvSpPr>
        <p:spPr bwMode="auto">
          <a:xfrm>
            <a:off x="5251" y="2140496"/>
            <a:ext cx="345479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Giải (1):</a:t>
            </a:r>
            <a:r>
              <a:rPr kumimoji="0" lang="vi-VN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có</a:t>
            </a: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227"/>
          <p:cNvSpPr>
            <a:spLocks noChangeArrowheads="1"/>
          </p:cNvSpPr>
          <p:nvPr/>
        </p:nvSpPr>
        <p:spPr bwMode="auto">
          <a:xfrm>
            <a:off x="4454820" y="462290"/>
            <a:ext cx="23436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sv-S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28"/>
          <p:cNvSpPr>
            <a:spLocks noChangeArrowheads="1"/>
          </p:cNvSpPr>
          <p:nvPr/>
        </p:nvSpPr>
        <p:spPr bwMode="auto">
          <a:xfrm>
            <a:off x="58899" y="2816860"/>
            <a:ext cx="438453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Phương trình có hai nghiệm: </a:t>
            </a:r>
            <a:endParaRPr kumimoji="0" lang="sv-S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29"/>
          <p:cNvSpPr>
            <a:spLocks noChangeArrowheads="1"/>
          </p:cNvSpPr>
          <p:nvPr/>
        </p:nvSpPr>
        <p:spPr bwMode="auto">
          <a:xfrm>
            <a:off x="58899" y="3617233"/>
            <a:ext cx="14109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Giải (2):</a:t>
            </a: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30"/>
          <p:cNvSpPr>
            <a:spLocks noChangeArrowheads="1"/>
          </p:cNvSpPr>
          <p:nvPr/>
        </p:nvSpPr>
        <p:spPr bwMode="auto">
          <a:xfrm>
            <a:off x="0" y="4262311"/>
            <a:ext cx="47933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Vậy phương trình có 4 nghiệm: </a:t>
            </a:r>
            <a:endParaRPr kumimoji="0" lang="sv-S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0590368"/>
              </p:ext>
            </p:extLst>
          </p:nvPr>
        </p:nvGraphicFramePr>
        <p:xfrm>
          <a:off x="1277583" y="2248508"/>
          <a:ext cx="1674237" cy="326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thType 7.0 Equation" r:id="rId14" imgW="1104840" imgH="228600" progId="Equation.DSMT4">
                  <p:embed/>
                </p:oleObj>
              </mc:Choice>
              <mc:Fallback>
                <p:oleObj name="MathType 7.0 Equation" r:id="rId14" imgW="1104840" imgH="2286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7583" y="2248508"/>
                        <a:ext cx="1674237" cy="3264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9132475"/>
      </p:ext>
    </p:extLst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147485577"/>
              </p:ext>
            </p:extLst>
          </p:nvPr>
        </p:nvGraphicFramePr>
        <p:xfrm>
          <a:off x="107504" y="916360"/>
          <a:ext cx="8892988" cy="4228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353F471-5DBF-4595-A952-DCBCE6D1E82B}"/>
              </a:ext>
            </a:extLst>
          </p:cNvPr>
          <p:cNvSpPr txBox="1"/>
          <p:nvPr/>
        </p:nvSpPr>
        <p:spPr>
          <a:xfrm>
            <a:off x="1835696" y="0"/>
            <a:ext cx="5004048" cy="561692"/>
          </a:xfrm>
          <a:prstGeom prst="rect">
            <a:avLst/>
          </a:prstGeom>
          <a:solidFill>
            <a:schemeClr val="bg1"/>
          </a:solidFill>
        </p:spPr>
        <p:txBody>
          <a:bodyPr wrap="square" lIns="68580" tIns="34290" rIns="68580" bIns="34290" rtlCol="0">
            <a:spAutoFit/>
          </a:bodyPr>
          <a:lstStyle/>
          <a:p>
            <a:pPr algn="ctr" defTabSz="685800"/>
            <a:r>
              <a:rPr lang="en-SG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CẤU TRÚC BÀI HỌC</a:t>
            </a:r>
          </a:p>
        </p:txBody>
      </p:sp>
    </p:spTree>
    <p:extLst>
      <p:ext uri="{BB962C8B-B14F-4D97-AF65-F5344CB8AC3E}">
        <p14:creationId xmlns:p14="http://schemas.microsoft.com/office/powerpoint/2010/main" val="236051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32E156A-6E32-477F-951D-2851E1D23D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732E156A-6E32-477F-951D-2851E1D23D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732E156A-6E32-477F-951D-2851E1D23D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732E156A-6E32-477F-951D-2851E1D23D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ACDDD79-B2AA-4720-9EEF-90E1B13C58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graphicEl>
                                              <a:dgm id="{BACDDD79-B2AA-4720-9EEF-90E1B13C58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BACDDD79-B2AA-4720-9EEF-90E1B13C58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BACDDD79-B2AA-4720-9EEF-90E1B13C58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CFD6768-41E8-4597-9107-1D686FF656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graphicEl>
                                              <a:dgm id="{0CFD6768-41E8-4597-9107-1D686FF656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graphicEl>
                                              <a:dgm id="{0CFD6768-41E8-4597-9107-1D686FF656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graphicEl>
                                              <a:dgm id="{0CFD6768-41E8-4597-9107-1D686FF656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212D2AA-3FC5-48C7-94C3-07AA45ED5D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graphicEl>
                                              <a:dgm id="{9212D2AA-3FC5-48C7-94C3-07AA45ED5D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graphicEl>
                                              <a:dgm id="{9212D2AA-3FC5-48C7-94C3-07AA45ED5D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graphicEl>
                                              <a:dgm id="{9212D2AA-3FC5-48C7-94C3-07AA45ED5D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5CD291E-E50D-4E3D-986D-85B9117707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graphicEl>
                                              <a:dgm id="{F5CD291E-E50D-4E3D-986D-85B9117707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graphicEl>
                                              <a:dgm id="{F5CD291E-E50D-4E3D-986D-85B9117707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graphicEl>
                                              <a:dgm id="{F5CD291E-E50D-4E3D-986D-85B9117707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/>
        </p:bldSub>
      </p:bldGraphic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38781">
            <a:off x="6784669" y="22144"/>
            <a:ext cx="798136" cy="10164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5221" y="1599425"/>
            <a:ext cx="2889755" cy="3270273"/>
          </a:xfrm>
          <a:prstGeom prst="rect">
            <a:avLst/>
          </a:prstGeom>
        </p:spPr>
      </p:pic>
      <p:pic>
        <p:nvPicPr>
          <p:cNvPr id="10" name="图片 8" descr="6fc417983c9675ce1b60e983870aeb8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640" y="3651958"/>
            <a:ext cx="2257850" cy="1568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A_图片 18">
            <a:extLst>
              <a:ext uri="{FF2B5EF4-FFF2-40B4-BE49-F238E27FC236}">
                <a16:creationId xmlns:a16="http://schemas.microsoft.com/office/drawing/2014/main" id="{FD287BA2-EE39-472E-A38A-837C2F28472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48133">
            <a:off x="1960894" y="-1418345"/>
            <a:ext cx="3949692" cy="712561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74114" y="1599652"/>
            <a:ext cx="487345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" panose="02020603050405020304" pitchFamily="18" charset="0"/>
                <a:ea typeface="Arial" panose="020B0604020202020204" pitchFamily="34" charset="0"/>
                <a:cs typeface="Times" panose="02020603050405020304" pitchFamily="18" charset="0"/>
              </a:rPr>
              <a:t>Dạng</a:t>
            </a:r>
            <a:r>
              <a:rPr lang="en-US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" panose="02020603050405020304" pitchFamily="18" charset="0"/>
                <a:ea typeface="Arial" panose="020B0604020202020204" pitchFamily="34" charset="0"/>
                <a:cs typeface="Times" panose="02020603050405020304" pitchFamily="18" charset="0"/>
              </a:rPr>
              <a:t> 4: </a:t>
            </a:r>
            <a:r>
              <a:rPr lang="en-US" sz="32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Giải</a:t>
            </a:r>
            <a:r>
              <a:rPr lang="en-US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phương</a:t>
            </a:r>
            <a:r>
              <a:rPr lang="en-US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trình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en-US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bằng</a:t>
            </a:r>
            <a:r>
              <a:rPr lang="en-US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cách</a:t>
            </a:r>
            <a:r>
              <a:rPr lang="en-US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đặt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ẩn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phụ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644" y="952364"/>
            <a:ext cx="9017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759146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709 0.14745 L -0.07617 -0.04005 " pathEditMode="relative" rAng="0" ptsTypes="AA">
                                      <p:cBhvr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9" y="-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start timer"/>
          <p:cNvGrpSpPr/>
          <p:nvPr/>
        </p:nvGrpSpPr>
        <p:grpSpPr>
          <a:xfrm>
            <a:off x="1134000" y="139437"/>
            <a:ext cx="1977629" cy="600157"/>
            <a:chOff x="1332706" y="185859"/>
            <a:chExt cx="2636838" cy="799962"/>
          </a:xfrm>
        </p:grpSpPr>
        <p:sp>
          <p:nvSpPr>
            <p:cNvPr id="121" name="Rounded Rectangle 120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Rounded Rectangle 121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100" dirty="0">
                  <a:latin typeface="Arial" panose="020B0604020202020204" pitchFamily="34" charset="0"/>
                  <a:cs typeface="Arial" panose="020B0604020202020204" pitchFamily="34" charset="0"/>
                </a:rPr>
                <a:t>START TIMER</a:t>
              </a:r>
            </a:p>
          </p:txBody>
        </p:sp>
      </p:grpSp>
      <p:grpSp>
        <p:nvGrpSpPr>
          <p:cNvPr id="123" name="times up"/>
          <p:cNvGrpSpPr/>
          <p:nvPr/>
        </p:nvGrpSpPr>
        <p:grpSpPr>
          <a:xfrm>
            <a:off x="1134000" y="139437"/>
            <a:ext cx="1977629" cy="600157"/>
            <a:chOff x="4321176" y="185859"/>
            <a:chExt cx="2636838" cy="799962"/>
          </a:xfrm>
        </p:grpSpPr>
        <p:sp>
          <p:nvSpPr>
            <p:cNvPr id="124" name="Rounded Rectangle 123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Rounded Rectangle 124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100" dirty="0">
                  <a:latin typeface="Arial" panose="020B0604020202020204" pitchFamily="34" charset="0"/>
                  <a:cs typeface="Arial" panose="020B0604020202020204" pitchFamily="34" charset="0"/>
                </a:rPr>
                <a:t>TIME’S UP!</a:t>
              </a:r>
            </a:p>
          </p:txBody>
        </p:sp>
      </p:grpSp>
      <p:sp>
        <p:nvSpPr>
          <p:cNvPr id="138" name="AutoShape 3"/>
          <p:cNvSpPr>
            <a:spLocks noChangeAspect="1" noChangeArrowheads="1" noTextEdit="1"/>
          </p:cNvSpPr>
          <p:nvPr/>
        </p:nvSpPr>
        <p:spPr bwMode="auto">
          <a:xfrm>
            <a:off x="0" y="882818"/>
            <a:ext cx="3692129" cy="4039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Times New Roman" panose="02020603050405020304" pitchFamily="18" charset="0"/>
            </a:endParaRPr>
          </a:p>
        </p:txBody>
      </p:sp>
      <p:sp>
        <p:nvSpPr>
          <p:cNvPr id="139" name="Rectangle 5"/>
          <p:cNvSpPr>
            <a:spLocks noChangeArrowheads="1"/>
          </p:cNvSpPr>
          <p:nvPr/>
        </p:nvSpPr>
        <p:spPr bwMode="auto">
          <a:xfrm>
            <a:off x="1991916" y="1306812"/>
            <a:ext cx="102394" cy="278692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Times New Roman" panose="02020603050405020304" pitchFamily="18" charset="0"/>
            </a:endParaRPr>
          </a:p>
        </p:txBody>
      </p:sp>
      <p:sp>
        <p:nvSpPr>
          <p:cNvPr id="140" name="Rectangle 6"/>
          <p:cNvSpPr>
            <a:spLocks noChangeArrowheads="1"/>
          </p:cNvSpPr>
          <p:nvPr/>
        </p:nvSpPr>
        <p:spPr bwMode="auto">
          <a:xfrm>
            <a:off x="1991916" y="1306812"/>
            <a:ext cx="102394" cy="278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Times New Roman" panose="02020603050405020304" pitchFamily="18" charset="0"/>
            </a:endParaRPr>
          </a:p>
        </p:txBody>
      </p:sp>
      <p:sp>
        <p:nvSpPr>
          <p:cNvPr id="141" name="Rectangle 7"/>
          <p:cNvSpPr>
            <a:spLocks noChangeArrowheads="1"/>
          </p:cNvSpPr>
          <p:nvPr/>
        </p:nvSpPr>
        <p:spPr bwMode="auto">
          <a:xfrm>
            <a:off x="1991916" y="1306812"/>
            <a:ext cx="102394" cy="109571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Times New Roman" panose="02020603050405020304" pitchFamily="18" charset="0"/>
            </a:endParaRPr>
          </a:p>
        </p:txBody>
      </p:sp>
      <p:sp>
        <p:nvSpPr>
          <p:cNvPr id="142" name="Rectangle 8"/>
          <p:cNvSpPr>
            <a:spLocks noChangeArrowheads="1"/>
          </p:cNvSpPr>
          <p:nvPr/>
        </p:nvSpPr>
        <p:spPr bwMode="auto">
          <a:xfrm>
            <a:off x="1991916" y="1306812"/>
            <a:ext cx="102394" cy="109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Times New Roman" panose="02020603050405020304" pitchFamily="18" charset="0"/>
            </a:endParaRPr>
          </a:p>
        </p:txBody>
      </p:sp>
      <p:sp>
        <p:nvSpPr>
          <p:cNvPr id="143" name="Freeform 9"/>
          <p:cNvSpPr>
            <a:spLocks/>
          </p:cNvSpPr>
          <p:nvPr/>
        </p:nvSpPr>
        <p:spPr bwMode="auto">
          <a:xfrm>
            <a:off x="1874044" y="1225825"/>
            <a:ext cx="345281" cy="146492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Times New Roman" panose="02020603050405020304" pitchFamily="18" charset="0"/>
            </a:endParaRPr>
          </a:p>
        </p:txBody>
      </p:sp>
      <p:sp>
        <p:nvSpPr>
          <p:cNvPr id="144" name="Freeform 10"/>
          <p:cNvSpPr>
            <a:spLocks/>
          </p:cNvSpPr>
          <p:nvPr/>
        </p:nvSpPr>
        <p:spPr bwMode="auto">
          <a:xfrm>
            <a:off x="2644379" y="1411620"/>
            <a:ext cx="683419" cy="832504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Times New Roman" panose="02020603050405020304" pitchFamily="18" charset="0"/>
            </a:endParaRPr>
          </a:p>
        </p:txBody>
      </p:sp>
      <p:sp>
        <p:nvSpPr>
          <p:cNvPr id="145" name="Freeform 11"/>
          <p:cNvSpPr>
            <a:spLocks/>
          </p:cNvSpPr>
          <p:nvPr/>
        </p:nvSpPr>
        <p:spPr bwMode="auto">
          <a:xfrm>
            <a:off x="770335" y="1396137"/>
            <a:ext cx="682229" cy="833695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Times New Roman" panose="02020603050405020304" pitchFamily="18" charset="0"/>
            </a:endParaRPr>
          </a:p>
        </p:txBody>
      </p:sp>
      <p:sp>
        <p:nvSpPr>
          <p:cNvPr id="146" name="Freeform 12"/>
          <p:cNvSpPr>
            <a:spLocks noEditPoints="1"/>
          </p:cNvSpPr>
          <p:nvPr/>
        </p:nvSpPr>
        <p:spPr bwMode="auto">
          <a:xfrm>
            <a:off x="928688" y="1625998"/>
            <a:ext cx="203597" cy="146492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Times New Roman" panose="02020603050405020304" pitchFamily="18" charset="0"/>
            </a:endParaRPr>
          </a:p>
        </p:txBody>
      </p:sp>
      <p:sp>
        <p:nvSpPr>
          <p:cNvPr id="147" name="Freeform 13"/>
          <p:cNvSpPr>
            <a:spLocks noEditPoints="1"/>
          </p:cNvSpPr>
          <p:nvPr/>
        </p:nvSpPr>
        <p:spPr bwMode="auto">
          <a:xfrm>
            <a:off x="928688" y="1625998"/>
            <a:ext cx="203597" cy="146492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Times New Roman" panose="02020603050405020304" pitchFamily="18" charset="0"/>
            </a:endParaRPr>
          </a:p>
        </p:txBody>
      </p:sp>
      <p:sp>
        <p:nvSpPr>
          <p:cNvPr id="148" name="Freeform 14"/>
          <p:cNvSpPr>
            <a:spLocks/>
          </p:cNvSpPr>
          <p:nvPr/>
        </p:nvSpPr>
        <p:spPr bwMode="auto">
          <a:xfrm>
            <a:off x="928688" y="1625998"/>
            <a:ext cx="203597" cy="146492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Times New Roman" panose="02020603050405020304" pitchFamily="18" charset="0"/>
            </a:endParaRPr>
          </a:p>
        </p:txBody>
      </p:sp>
      <p:sp>
        <p:nvSpPr>
          <p:cNvPr id="149" name="Freeform 15"/>
          <p:cNvSpPr>
            <a:spLocks/>
          </p:cNvSpPr>
          <p:nvPr/>
        </p:nvSpPr>
        <p:spPr bwMode="auto">
          <a:xfrm>
            <a:off x="3149204" y="1758198"/>
            <a:ext cx="22622" cy="28584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Times New Roman" panose="02020603050405020304" pitchFamily="18" charset="0"/>
            </a:endParaRPr>
          </a:p>
        </p:txBody>
      </p:sp>
      <p:sp>
        <p:nvSpPr>
          <p:cNvPr id="150" name="Freeform 16"/>
          <p:cNvSpPr>
            <a:spLocks/>
          </p:cNvSpPr>
          <p:nvPr/>
        </p:nvSpPr>
        <p:spPr bwMode="auto">
          <a:xfrm>
            <a:off x="2969419" y="1642672"/>
            <a:ext cx="200025" cy="142919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Times New Roman" panose="02020603050405020304" pitchFamily="18" charset="0"/>
            </a:endParaRPr>
          </a:p>
        </p:txBody>
      </p:sp>
      <p:sp>
        <p:nvSpPr>
          <p:cNvPr id="151" name="Freeform 17"/>
          <p:cNvSpPr>
            <a:spLocks/>
          </p:cNvSpPr>
          <p:nvPr/>
        </p:nvSpPr>
        <p:spPr bwMode="auto">
          <a:xfrm>
            <a:off x="342900" y="1012637"/>
            <a:ext cx="1170385" cy="990906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Times New Roman" panose="02020603050405020304" pitchFamily="18" charset="0"/>
            </a:endParaRPr>
          </a:p>
        </p:txBody>
      </p:sp>
      <p:sp>
        <p:nvSpPr>
          <p:cNvPr id="152" name="Freeform 18"/>
          <p:cNvSpPr>
            <a:spLocks noEditPoints="1"/>
          </p:cNvSpPr>
          <p:nvPr/>
        </p:nvSpPr>
        <p:spPr bwMode="auto">
          <a:xfrm>
            <a:off x="504825" y="1915410"/>
            <a:ext cx="152400" cy="88133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Times New Roman" panose="02020603050405020304" pitchFamily="18" charset="0"/>
            </a:endParaRPr>
          </a:p>
        </p:txBody>
      </p:sp>
      <p:sp>
        <p:nvSpPr>
          <p:cNvPr id="153" name="Freeform 19"/>
          <p:cNvSpPr>
            <a:spLocks/>
          </p:cNvSpPr>
          <p:nvPr/>
        </p:nvSpPr>
        <p:spPr bwMode="auto">
          <a:xfrm>
            <a:off x="454819" y="1192477"/>
            <a:ext cx="273844" cy="811066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Times New Roman" panose="02020603050405020304" pitchFamily="18" charset="0"/>
            </a:endParaRPr>
          </a:p>
        </p:txBody>
      </p:sp>
      <p:sp>
        <p:nvSpPr>
          <p:cNvPr id="154" name="Freeform 20"/>
          <p:cNvSpPr>
            <a:spLocks/>
          </p:cNvSpPr>
          <p:nvPr/>
        </p:nvSpPr>
        <p:spPr bwMode="auto">
          <a:xfrm>
            <a:off x="801292" y="4222362"/>
            <a:ext cx="573881" cy="706259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Times New Roman" panose="02020603050405020304" pitchFamily="18" charset="0"/>
            </a:endParaRPr>
          </a:p>
        </p:txBody>
      </p:sp>
      <p:sp>
        <p:nvSpPr>
          <p:cNvPr id="155" name="Freeform 21"/>
          <p:cNvSpPr>
            <a:spLocks noEditPoints="1"/>
          </p:cNvSpPr>
          <p:nvPr/>
        </p:nvSpPr>
        <p:spPr bwMode="auto">
          <a:xfrm>
            <a:off x="1003697" y="4427213"/>
            <a:ext cx="248841" cy="178649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Times New Roman" panose="02020603050405020304" pitchFamily="18" charset="0"/>
            </a:endParaRPr>
          </a:p>
        </p:txBody>
      </p:sp>
      <p:sp>
        <p:nvSpPr>
          <p:cNvPr id="156" name="Freeform 22"/>
          <p:cNvSpPr>
            <a:spLocks noEditPoints="1"/>
          </p:cNvSpPr>
          <p:nvPr/>
        </p:nvSpPr>
        <p:spPr bwMode="auto">
          <a:xfrm>
            <a:off x="1003697" y="4427213"/>
            <a:ext cx="248841" cy="178649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Times New Roman" panose="02020603050405020304" pitchFamily="18" charset="0"/>
            </a:endParaRPr>
          </a:p>
        </p:txBody>
      </p:sp>
      <p:sp>
        <p:nvSpPr>
          <p:cNvPr id="157" name="Freeform 23"/>
          <p:cNvSpPr>
            <a:spLocks/>
          </p:cNvSpPr>
          <p:nvPr/>
        </p:nvSpPr>
        <p:spPr bwMode="auto">
          <a:xfrm>
            <a:off x="1003697" y="4427213"/>
            <a:ext cx="248841" cy="178649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Times New Roman" panose="02020603050405020304" pitchFamily="18" charset="0"/>
            </a:endParaRPr>
          </a:p>
        </p:txBody>
      </p:sp>
      <p:sp>
        <p:nvSpPr>
          <p:cNvPr id="158" name="Freeform 24"/>
          <p:cNvSpPr>
            <a:spLocks/>
          </p:cNvSpPr>
          <p:nvPr/>
        </p:nvSpPr>
        <p:spPr bwMode="auto">
          <a:xfrm>
            <a:off x="2725342" y="4222362"/>
            <a:ext cx="573881" cy="706259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Times New Roman" panose="02020603050405020304" pitchFamily="18" charset="0"/>
            </a:endParaRPr>
          </a:p>
        </p:txBody>
      </p:sp>
      <p:sp>
        <p:nvSpPr>
          <p:cNvPr id="159" name="Freeform 25"/>
          <p:cNvSpPr>
            <a:spLocks/>
          </p:cNvSpPr>
          <p:nvPr/>
        </p:nvSpPr>
        <p:spPr bwMode="auto">
          <a:xfrm>
            <a:off x="3070622" y="4426022"/>
            <a:ext cx="27385" cy="54786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Times New Roman" panose="02020603050405020304" pitchFamily="18" charset="0"/>
            </a:endParaRPr>
          </a:p>
        </p:txBody>
      </p:sp>
      <p:sp>
        <p:nvSpPr>
          <p:cNvPr id="160" name="Freeform 26"/>
          <p:cNvSpPr>
            <a:spLocks/>
          </p:cNvSpPr>
          <p:nvPr/>
        </p:nvSpPr>
        <p:spPr bwMode="auto">
          <a:xfrm>
            <a:off x="3070622" y="4426022"/>
            <a:ext cx="27385" cy="54786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Times New Roman" panose="02020603050405020304" pitchFamily="18" charset="0"/>
            </a:endParaRPr>
          </a:p>
        </p:txBody>
      </p:sp>
      <p:sp>
        <p:nvSpPr>
          <p:cNvPr id="161" name="Freeform 27"/>
          <p:cNvSpPr>
            <a:spLocks/>
          </p:cNvSpPr>
          <p:nvPr/>
        </p:nvSpPr>
        <p:spPr bwMode="auto">
          <a:xfrm>
            <a:off x="2846785" y="4426022"/>
            <a:ext cx="251222" cy="179840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613172" y="1698649"/>
            <a:ext cx="2871788" cy="2873866"/>
            <a:chOff x="817563" y="2264166"/>
            <a:chExt cx="3829050" cy="3830638"/>
          </a:xfrm>
        </p:grpSpPr>
        <p:sp>
          <p:nvSpPr>
            <p:cNvPr id="162" name="Oval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Times New Roman" panose="02020603050405020304" pitchFamily="18" charset="0"/>
              </a:endParaRPr>
            </a:p>
          </p:txBody>
        </p:sp>
        <p:sp>
          <p:nvSpPr>
            <p:cNvPr id="239" name="hour hand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163" name="Freeform 29"/>
          <p:cNvSpPr>
            <a:spLocks noEditPoints="1"/>
          </p:cNvSpPr>
          <p:nvPr/>
        </p:nvSpPr>
        <p:spPr bwMode="auto">
          <a:xfrm>
            <a:off x="403622" y="1490225"/>
            <a:ext cx="3290888" cy="3289522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Times New Roman" panose="02020603050405020304" pitchFamily="18" charset="0"/>
            </a:endParaRPr>
          </a:p>
        </p:txBody>
      </p:sp>
      <p:sp>
        <p:nvSpPr>
          <p:cNvPr id="164" name="Freeform 30"/>
          <p:cNvSpPr>
            <a:spLocks noEditPoints="1"/>
          </p:cNvSpPr>
          <p:nvPr/>
        </p:nvSpPr>
        <p:spPr bwMode="auto">
          <a:xfrm>
            <a:off x="533401" y="1618852"/>
            <a:ext cx="3032522" cy="3032267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Times New Roman" panose="02020603050405020304" pitchFamily="18" charset="0"/>
            </a:endParaRPr>
          </a:p>
        </p:txBody>
      </p:sp>
      <p:sp>
        <p:nvSpPr>
          <p:cNvPr id="165" name="Freeform 31"/>
          <p:cNvSpPr>
            <a:spLocks noEditPoints="1"/>
          </p:cNvSpPr>
          <p:nvPr/>
        </p:nvSpPr>
        <p:spPr bwMode="auto">
          <a:xfrm>
            <a:off x="465535" y="1550966"/>
            <a:ext cx="3165872" cy="3168040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340886F-79DA-42E6-8F98-F363400D433C}"/>
              </a:ext>
            </a:extLst>
          </p:cNvPr>
          <p:cNvGrpSpPr/>
          <p:nvPr/>
        </p:nvGrpSpPr>
        <p:grpSpPr>
          <a:xfrm>
            <a:off x="1841897" y="1809411"/>
            <a:ext cx="425054" cy="425185"/>
            <a:chOff x="2455863" y="2411803"/>
            <a:chExt cx="566738" cy="566738"/>
          </a:xfrm>
        </p:grpSpPr>
        <p:sp>
          <p:nvSpPr>
            <p:cNvPr id="166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Times New Roman" panose="02020603050405020304" pitchFamily="18" charset="0"/>
              </a:endParaRPr>
            </a:p>
          </p:txBody>
        </p:sp>
        <p:sp>
          <p:nvSpPr>
            <p:cNvPr id="16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Times New Roman" panose="02020603050405020304" pitchFamily="18" charset="0"/>
              </a:endParaRPr>
            </a:p>
          </p:txBody>
        </p:sp>
        <p:sp>
          <p:nvSpPr>
            <p:cNvPr id="168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Times New Roman" panose="02020603050405020304" pitchFamily="18" charset="0"/>
              </a:endParaRPr>
            </a:p>
          </p:txBody>
        </p:sp>
        <p:sp>
          <p:nvSpPr>
            <p:cNvPr id="169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Times New Roman" panose="02020603050405020304" pitchFamily="18" charset="0"/>
              </a:endParaRPr>
            </a:p>
          </p:txBody>
        </p:sp>
        <p:sp>
          <p:nvSpPr>
            <p:cNvPr id="170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Times New Roman" panose="02020603050405020304" pitchFamily="18" charset="0"/>
              </a:endParaRPr>
            </a:p>
          </p:txBody>
        </p:sp>
        <p:sp>
          <p:nvSpPr>
            <p:cNvPr id="171" name="Rectangle 37"/>
            <p:cNvSpPr>
              <a:spLocks noChangeArrowheads="1"/>
            </p:cNvSpPr>
            <p:nvPr/>
          </p:nvSpPr>
          <p:spPr bwMode="auto">
            <a:xfrm>
              <a:off x="2540635" y="2499116"/>
              <a:ext cx="455253" cy="328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en-US" sz="16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120</a:t>
              </a:r>
              <a:endParaRPr lang="en-US" altLang="en-US" sz="1400" dirty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CA464BC-B7B7-45B0-95A7-C65EB29FE52C}"/>
              </a:ext>
            </a:extLst>
          </p:cNvPr>
          <p:cNvGrpSpPr/>
          <p:nvPr/>
        </p:nvGrpSpPr>
        <p:grpSpPr>
          <a:xfrm>
            <a:off x="2389585" y="1946375"/>
            <a:ext cx="429816" cy="429949"/>
            <a:chOff x="3186113" y="2594366"/>
            <a:chExt cx="573088" cy="573088"/>
          </a:xfrm>
        </p:grpSpPr>
        <p:sp>
          <p:nvSpPr>
            <p:cNvPr id="172" name="Freeform 38"/>
            <p:cNvSpPr>
              <a:spLocks/>
            </p:cNvSpPr>
            <p:nvPr/>
          </p:nvSpPr>
          <p:spPr bwMode="auto">
            <a:xfrm>
              <a:off x="3186113" y="2594366"/>
              <a:ext cx="573088" cy="573088"/>
            </a:xfrm>
            <a:custGeom>
              <a:avLst/>
              <a:gdLst>
                <a:gd name="T0" fmla="*/ 115 w 234"/>
                <a:gd name="T1" fmla="*/ 233 h 234"/>
                <a:gd name="T2" fmla="*/ 233 w 234"/>
                <a:gd name="T3" fmla="*/ 118 h 234"/>
                <a:gd name="T4" fmla="*/ 119 w 234"/>
                <a:gd name="T5" fmla="*/ 1 h 234"/>
                <a:gd name="T6" fmla="*/ 1 w 234"/>
                <a:gd name="T7" fmla="*/ 115 h 234"/>
                <a:gd name="T8" fmla="*/ 115 w 234"/>
                <a:gd name="T9" fmla="*/ 233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34">
                  <a:moveTo>
                    <a:pt x="115" y="233"/>
                  </a:moveTo>
                  <a:cubicBezTo>
                    <a:pt x="179" y="234"/>
                    <a:pt x="232" y="182"/>
                    <a:pt x="233" y="118"/>
                  </a:cubicBezTo>
                  <a:cubicBezTo>
                    <a:pt x="234" y="54"/>
                    <a:pt x="183" y="1"/>
                    <a:pt x="119" y="1"/>
                  </a:cubicBezTo>
                  <a:cubicBezTo>
                    <a:pt x="55" y="0"/>
                    <a:pt x="2" y="51"/>
                    <a:pt x="1" y="115"/>
                  </a:cubicBezTo>
                  <a:cubicBezTo>
                    <a:pt x="0" y="179"/>
                    <a:pt x="51" y="232"/>
                    <a:pt x="115" y="233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Times New Roman" panose="02020603050405020304" pitchFamily="18" charset="0"/>
              </a:endParaRPr>
            </a:p>
          </p:txBody>
        </p:sp>
        <p:sp>
          <p:nvSpPr>
            <p:cNvPr id="173" name="Freeform 39"/>
            <p:cNvSpPr>
              <a:spLocks/>
            </p:cNvSpPr>
            <p:nvPr/>
          </p:nvSpPr>
          <p:spPr bwMode="auto">
            <a:xfrm>
              <a:off x="3243263" y="2648341"/>
              <a:ext cx="458788" cy="461963"/>
            </a:xfrm>
            <a:custGeom>
              <a:avLst/>
              <a:gdLst>
                <a:gd name="T0" fmla="*/ 93 w 188"/>
                <a:gd name="T1" fmla="*/ 188 h 189"/>
                <a:gd name="T2" fmla="*/ 188 w 188"/>
                <a:gd name="T3" fmla="*/ 96 h 189"/>
                <a:gd name="T4" fmla="*/ 95 w 188"/>
                <a:gd name="T5" fmla="*/ 1 h 189"/>
                <a:gd name="T6" fmla="*/ 1 w 188"/>
                <a:gd name="T7" fmla="*/ 93 h 189"/>
                <a:gd name="T8" fmla="*/ 93 w 188"/>
                <a:gd name="T9" fmla="*/ 18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189">
                  <a:moveTo>
                    <a:pt x="93" y="188"/>
                  </a:moveTo>
                  <a:cubicBezTo>
                    <a:pt x="144" y="189"/>
                    <a:pt x="187" y="147"/>
                    <a:pt x="188" y="96"/>
                  </a:cubicBezTo>
                  <a:cubicBezTo>
                    <a:pt x="188" y="44"/>
                    <a:pt x="147" y="2"/>
                    <a:pt x="95" y="1"/>
                  </a:cubicBezTo>
                  <a:cubicBezTo>
                    <a:pt x="44" y="0"/>
                    <a:pt x="1" y="42"/>
                    <a:pt x="1" y="93"/>
                  </a:cubicBezTo>
                  <a:cubicBezTo>
                    <a:pt x="0" y="145"/>
                    <a:pt x="41" y="187"/>
                    <a:pt x="93" y="188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Times New Roman" panose="02020603050405020304" pitchFamily="18" charset="0"/>
              </a:endParaRPr>
            </a:p>
          </p:txBody>
        </p:sp>
        <p:sp>
          <p:nvSpPr>
            <p:cNvPr id="174" name="Freeform 40"/>
            <p:cNvSpPr>
              <a:spLocks noEditPoints="1"/>
            </p:cNvSpPr>
            <p:nvPr/>
          </p:nvSpPr>
          <p:spPr bwMode="auto">
            <a:xfrm>
              <a:off x="3244850" y="2851541"/>
              <a:ext cx="20638" cy="122238"/>
            </a:xfrm>
            <a:custGeom>
              <a:avLst/>
              <a:gdLst>
                <a:gd name="T0" fmla="*/ 8 w 8"/>
                <a:gd name="T1" fmla="*/ 50 h 50"/>
                <a:gd name="T2" fmla="*/ 8 w 8"/>
                <a:gd name="T3" fmla="*/ 50 h 50"/>
                <a:gd name="T4" fmla="*/ 8 w 8"/>
                <a:gd name="T5" fmla="*/ 50 h 50"/>
                <a:gd name="T6" fmla="*/ 8 w 8"/>
                <a:gd name="T7" fmla="*/ 50 h 50"/>
                <a:gd name="T8" fmla="*/ 0 w 8"/>
                <a:gd name="T9" fmla="*/ 11 h 50"/>
                <a:gd name="T10" fmla="*/ 0 w 8"/>
                <a:gd name="T11" fmla="*/ 11 h 50"/>
                <a:gd name="T12" fmla="*/ 0 w 8"/>
                <a:gd name="T13" fmla="*/ 11 h 50"/>
                <a:gd name="T14" fmla="*/ 0 w 8"/>
                <a:gd name="T15" fmla="*/ 11 h 50"/>
                <a:gd name="T16" fmla="*/ 0 w 8"/>
                <a:gd name="T17" fmla="*/ 11 h 50"/>
                <a:gd name="T18" fmla="*/ 0 w 8"/>
                <a:gd name="T19" fmla="*/ 11 h 50"/>
                <a:gd name="T20" fmla="*/ 0 w 8"/>
                <a:gd name="T21" fmla="*/ 10 h 50"/>
                <a:gd name="T22" fmla="*/ 0 w 8"/>
                <a:gd name="T23" fmla="*/ 10 h 50"/>
                <a:gd name="T24" fmla="*/ 0 w 8"/>
                <a:gd name="T25" fmla="*/ 10 h 50"/>
                <a:gd name="T26" fmla="*/ 0 w 8"/>
                <a:gd name="T27" fmla="*/ 10 h 50"/>
                <a:gd name="T28" fmla="*/ 0 w 8"/>
                <a:gd name="T29" fmla="*/ 9 h 50"/>
                <a:gd name="T30" fmla="*/ 0 w 8"/>
                <a:gd name="T31" fmla="*/ 9 h 50"/>
                <a:gd name="T32" fmla="*/ 0 w 8"/>
                <a:gd name="T33" fmla="*/ 9 h 50"/>
                <a:gd name="T34" fmla="*/ 0 w 8"/>
                <a:gd name="T35" fmla="*/ 9 h 50"/>
                <a:gd name="T36" fmla="*/ 0 w 8"/>
                <a:gd name="T37" fmla="*/ 9 h 50"/>
                <a:gd name="T38" fmla="*/ 0 w 8"/>
                <a:gd name="T39" fmla="*/ 9 h 50"/>
                <a:gd name="T40" fmla="*/ 0 w 8"/>
                <a:gd name="T41" fmla="*/ 8 h 50"/>
                <a:gd name="T42" fmla="*/ 0 w 8"/>
                <a:gd name="T43" fmla="*/ 8 h 50"/>
                <a:gd name="T44" fmla="*/ 0 w 8"/>
                <a:gd name="T45" fmla="*/ 8 h 50"/>
                <a:gd name="T46" fmla="*/ 0 w 8"/>
                <a:gd name="T47" fmla="*/ 7 h 50"/>
                <a:gd name="T48" fmla="*/ 0 w 8"/>
                <a:gd name="T49" fmla="*/ 7 h 50"/>
                <a:gd name="T50" fmla="*/ 0 w 8"/>
                <a:gd name="T51" fmla="*/ 7 h 50"/>
                <a:gd name="T52" fmla="*/ 0 w 8"/>
                <a:gd name="T53" fmla="*/ 7 h 50"/>
                <a:gd name="T54" fmla="*/ 0 w 8"/>
                <a:gd name="T55" fmla="*/ 7 h 50"/>
                <a:gd name="T56" fmla="*/ 0 w 8"/>
                <a:gd name="T57" fmla="*/ 7 h 50"/>
                <a:gd name="T58" fmla="*/ 0 w 8"/>
                <a:gd name="T59" fmla="*/ 6 h 50"/>
                <a:gd name="T60" fmla="*/ 0 w 8"/>
                <a:gd name="T61" fmla="*/ 6 h 50"/>
                <a:gd name="T62" fmla="*/ 0 w 8"/>
                <a:gd name="T63" fmla="*/ 6 h 50"/>
                <a:gd name="T64" fmla="*/ 0 w 8"/>
                <a:gd name="T65" fmla="*/ 6 h 50"/>
                <a:gd name="T66" fmla="*/ 0 w 8"/>
                <a:gd name="T67" fmla="*/ 6 h 50"/>
                <a:gd name="T68" fmla="*/ 0 w 8"/>
                <a:gd name="T69" fmla="*/ 6 h 50"/>
                <a:gd name="T70" fmla="*/ 0 w 8"/>
                <a:gd name="T71" fmla="*/ 5 h 50"/>
                <a:gd name="T72" fmla="*/ 0 w 8"/>
                <a:gd name="T73" fmla="*/ 5 h 50"/>
                <a:gd name="T74" fmla="*/ 0 w 8"/>
                <a:gd name="T75" fmla="*/ 5 h 50"/>
                <a:gd name="T76" fmla="*/ 0 w 8"/>
                <a:gd name="T77" fmla="*/ 5 h 50"/>
                <a:gd name="T78" fmla="*/ 0 w 8"/>
                <a:gd name="T79" fmla="*/ 5 h 50"/>
                <a:gd name="T80" fmla="*/ 0 w 8"/>
                <a:gd name="T81" fmla="*/ 4 h 50"/>
                <a:gd name="T82" fmla="*/ 0 w 8"/>
                <a:gd name="T83" fmla="*/ 4 h 50"/>
                <a:gd name="T84" fmla="*/ 0 w 8"/>
                <a:gd name="T85" fmla="*/ 4 h 50"/>
                <a:gd name="T86" fmla="*/ 0 w 8"/>
                <a:gd name="T87" fmla="*/ 4 h 50"/>
                <a:gd name="T88" fmla="*/ 0 w 8"/>
                <a:gd name="T89" fmla="*/ 3 h 50"/>
                <a:gd name="T90" fmla="*/ 0 w 8"/>
                <a:gd name="T91" fmla="*/ 3 h 50"/>
                <a:gd name="T92" fmla="*/ 0 w 8"/>
                <a:gd name="T93" fmla="*/ 3 h 50"/>
                <a:gd name="T94" fmla="*/ 0 w 8"/>
                <a:gd name="T95" fmla="*/ 3 h 50"/>
                <a:gd name="T96" fmla="*/ 0 w 8"/>
                <a:gd name="T97" fmla="*/ 3 h 50"/>
                <a:gd name="T98" fmla="*/ 0 w 8"/>
                <a:gd name="T99" fmla="*/ 3 h 50"/>
                <a:gd name="T100" fmla="*/ 0 w 8"/>
                <a:gd name="T101" fmla="*/ 2 h 50"/>
                <a:gd name="T102" fmla="*/ 0 w 8"/>
                <a:gd name="T103" fmla="*/ 2 h 50"/>
                <a:gd name="T104" fmla="*/ 0 w 8"/>
                <a:gd name="T105" fmla="*/ 2 h 50"/>
                <a:gd name="T106" fmla="*/ 0 w 8"/>
                <a:gd name="T107" fmla="*/ 2 h 50"/>
                <a:gd name="T108" fmla="*/ 0 w 8"/>
                <a:gd name="T109" fmla="*/ 2 h 50"/>
                <a:gd name="T110" fmla="*/ 0 w 8"/>
                <a:gd name="T111" fmla="*/ 1 h 50"/>
                <a:gd name="T112" fmla="*/ 0 w 8"/>
                <a:gd name="T113" fmla="*/ 0 h 50"/>
                <a:gd name="T114" fmla="*/ 0 w 8"/>
                <a:gd name="T1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" h="50">
                  <a:moveTo>
                    <a:pt x="8" y="50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moveTo>
                    <a:pt x="8" y="50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moveTo>
                    <a:pt x="8" y="49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49"/>
                  </a:cubicBezTo>
                  <a:moveTo>
                    <a:pt x="0" y="11"/>
                  </a:moveTo>
                  <a:cubicBezTo>
                    <a:pt x="0" y="25"/>
                    <a:pt x="2" y="38"/>
                    <a:pt x="8" y="49"/>
                  </a:cubicBezTo>
                  <a:cubicBezTo>
                    <a:pt x="2" y="38"/>
                    <a:pt x="0" y="25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Times New Roman" panose="02020603050405020304" pitchFamily="18" charset="0"/>
              </a:endParaRPr>
            </a:p>
          </p:txBody>
        </p:sp>
        <p:sp>
          <p:nvSpPr>
            <p:cNvPr id="175" name="Freeform 41"/>
            <p:cNvSpPr>
              <a:spLocks/>
            </p:cNvSpPr>
            <p:nvPr/>
          </p:nvSpPr>
          <p:spPr bwMode="auto">
            <a:xfrm>
              <a:off x="3244850" y="2678503"/>
              <a:ext cx="188913" cy="427038"/>
            </a:xfrm>
            <a:custGeom>
              <a:avLst/>
              <a:gdLst>
                <a:gd name="T0" fmla="*/ 0 w 77"/>
                <a:gd name="T1" fmla="*/ 71 h 175"/>
                <a:gd name="T2" fmla="*/ 0 w 77"/>
                <a:gd name="T3" fmla="*/ 72 h 175"/>
                <a:gd name="T4" fmla="*/ 0 w 77"/>
                <a:gd name="T5" fmla="*/ 73 h 175"/>
                <a:gd name="T6" fmla="*/ 0 w 77"/>
                <a:gd name="T7" fmla="*/ 73 h 175"/>
                <a:gd name="T8" fmla="*/ 0 w 77"/>
                <a:gd name="T9" fmla="*/ 73 h 175"/>
                <a:gd name="T10" fmla="*/ 0 w 77"/>
                <a:gd name="T11" fmla="*/ 73 h 175"/>
                <a:gd name="T12" fmla="*/ 0 w 77"/>
                <a:gd name="T13" fmla="*/ 74 h 175"/>
                <a:gd name="T14" fmla="*/ 0 w 77"/>
                <a:gd name="T15" fmla="*/ 74 h 175"/>
                <a:gd name="T16" fmla="*/ 0 w 77"/>
                <a:gd name="T17" fmla="*/ 74 h 175"/>
                <a:gd name="T18" fmla="*/ 0 w 77"/>
                <a:gd name="T19" fmla="*/ 75 h 175"/>
                <a:gd name="T20" fmla="*/ 0 w 77"/>
                <a:gd name="T21" fmla="*/ 75 h 175"/>
                <a:gd name="T22" fmla="*/ 0 w 77"/>
                <a:gd name="T23" fmla="*/ 75 h 175"/>
                <a:gd name="T24" fmla="*/ 0 w 77"/>
                <a:gd name="T25" fmla="*/ 76 h 175"/>
                <a:gd name="T26" fmla="*/ 0 w 77"/>
                <a:gd name="T27" fmla="*/ 76 h 175"/>
                <a:gd name="T28" fmla="*/ 0 w 77"/>
                <a:gd name="T29" fmla="*/ 76 h 175"/>
                <a:gd name="T30" fmla="*/ 0 w 77"/>
                <a:gd name="T31" fmla="*/ 76 h 175"/>
                <a:gd name="T32" fmla="*/ 0 w 77"/>
                <a:gd name="T33" fmla="*/ 77 h 175"/>
                <a:gd name="T34" fmla="*/ 0 w 77"/>
                <a:gd name="T35" fmla="*/ 77 h 175"/>
                <a:gd name="T36" fmla="*/ 0 w 77"/>
                <a:gd name="T37" fmla="*/ 77 h 175"/>
                <a:gd name="T38" fmla="*/ 0 w 77"/>
                <a:gd name="T39" fmla="*/ 78 h 175"/>
                <a:gd name="T40" fmla="*/ 0 w 77"/>
                <a:gd name="T41" fmla="*/ 78 h 175"/>
                <a:gd name="T42" fmla="*/ 0 w 77"/>
                <a:gd name="T43" fmla="*/ 78 h 175"/>
                <a:gd name="T44" fmla="*/ 0 w 77"/>
                <a:gd name="T45" fmla="*/ 78 h 175"/>
                <a:gd name="T46" fmla="*/ 0 w 77"/>
                <a:gd name="T47" fmla="*/ 79 h 175"/>
                <a:gd name="T48" fmla="*/ 0 w 77"/>
                <a:gd name="T49" fmla="*/ 79 h 175"/>
                <a:gd name="T50" fmla="*/ 0 w 77"/>
                <a:gd name="T51" fmla="*/ 79 h 175"/>
                <a:gd name="T52" fmla="*/ 0 w 77"/>
                <a:gd name="T53" fmla="*/ 80 h 175"/>
                <a:gd name="T54" fmla="*/ 0 w 77"/>
                <a:gd name="T55" fmla="*/ 80 h 175"/>
                <a:gd name="T56" fmla="*/ 0 w 77"/>
                <a:gd name="T57" fmla="*/ 80 h 175"/>
                <a:gd name="T58" fmla="*/ 0 w 77"/>
                <a:gd name="T59" fmla="*/ 81 h 175"/>
                <a:gd name="T60" fmla="*/ 0 w 77"/>
                <a:gd name="T61" fmla="*/ 81 h 175"/>
                <a:gd name="T62" fmla="*/ 0 w 77"/>
                <a:gd name="T63" fmla="*/ 81 h 175"/>
                <a:gd name="T64" fmla="*/ 0 w 77"/>
                <a:gd name="T65" fmla="*/ 82 h 175"/>
                <a:gd name="T66" fmla="*/ 0 w 77"/>
                <a:gd name="T67" fmla="*/ 82 h 175"/>
                <a:gd name="T68" fmla="*/ 0 w 77"/>
                <a:gd name="T69" fmla="*/ 82 h 175"/>
                <a:gd name="T70" fmla="*/ 8 w 77"/>
                <a:gd name="T71" fmla="*/ 120 h 175"/>
                <a:gd name="T72" fmla="*/ 8 w 77"/>
                <a:gd name="T73" fmla="*/ 121 h 175"/>
                <a:gd name="T74" fmla="*/ 8 w 77"/>
                <a:gd name="T75" fmla="*/ 121 h 175"/>
                <a:gd name="T76" fmla="*/ 8 w 77"/>
                <a:gd name="T77" fmla="*/ 121 h 175"/>
                <a:gd name="T78" fmla="*/ 45 w 77"/>
                <a:gd name="T79" fmla="*/ 152 h 175"/>
                <a:gd name="T80" fmla="*/ 15 w 77"/>
                <a:gd name="T81" fmla="*/ 77 h 175"/>
                <a:gd name="T82" fmla="*/ 30 w 77"/>
                <a:gd name="T83" fmla="*/ 23 h 175"/>
                <a:gd name="T84" fmla="*/ 50 w 77"/>
                <a:gd name="T85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" h="175">
                  <a:moveTo>
                    <a:pt x="50" y="0"/>
                  </a:moveTo>
                  <a:cubicBezTo>
                    <a:pt x="23" y="14"/>
                    <a:pt x="4" y="40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96"/>
                    <a:pt x="2" y="109"/>
                    <a:pt x="8" y="120"/>
                  </a:cubicBezTo>
                  <a:cubicBezTo>
                    <a:pt x="8" y="120"/>
                    <a:pt x="8" y="120"/>
                    <a:pt x="8" y="120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20" y="149"/>
                    <a:pt x="46" y="169"/>
                    <a:pt x="77" y="175"/>
                  </a:cubicBezTo>
                  <a:cubicBezTo>
                    <a:pt x="65" y="169"/>
                    <a:pt x="54" y="162"/>
                    <a:pt x="45" y="152"/>
                  </a:cubicBezTo>
                  <a:cubicBezTo>
                    <a:pt x="32" y="139"/>
                    <a:pt x="23" y="123"/>
                    <a:pt x="19" y="105"/>
                  </a:cubicBezTo>
                  <a:cubicBezTo>
                    <a:pt x="18" y="96"/>
                    <a:pt x="16" y="87"/>
                    <a:pt x="15" y="77"/>
                  </a:cubicBezTo>
                  <a:cubicBezTo>
                    <a:pt x="15" y="77"/>
                    <a:pt x="15" y="76"/>
                    <a:pt x="15" y="76"/>
                  </a:cubicBezTo>
                  <a:cubicBezTo>
                    <a:pt x="16" y="57"/>
                    <a:pt x="21" y="39"/>
                    <a:pt x="30" y="23"/>
                  </a:cubicBezTo>
                  <a:cubicBezTo>
                    <a:pt x="36" y="16"/>
                    <a:pt x="42" y="9"/>
                    <a:pt x="47" y="2"/>
                  </a:cubicBezTo>
                  <a:cubicBezTo>
                    <a:pt x="48" y="1"/>
                    <a:pt x="49" y="0"/>
                    <a:pt x="50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Times New Roman" panose="02020603050405020304" pitchFamily="18" charset="0"/>
              </a:endParaRPr>
            </a:p>
          </p:txBody>
        </p:sp>
        <p:sp>
          <p:nvSpPr>
            <p:cNvPr id="176" name="Rectangle 42"/>
            <p:cNvSpPr>
              <a:spLocks noChangeArrowheads="1"/>
            </p:cNvSpPr>
            <p:nvPr/>
          </p:nvSpPr>
          <p:spPr bwMode="auto">
            <a:xfrm>
              <a:off x="3414713" y="2778516"/>
              <a:ext cx="12223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Times New Roman" panose="02020603050405020304" pitchFamily="18" charset="0"/>
              </a:endParaRPr>
            </a:p>
          </p:txBody>
        </p:sp>
        <p:sp>
          <p:nvSpPr>
            <p:cNvPr id="177" name="Rectangle 43"/>
            <p:cNvSpPr>
              <a:spLocks noChangeArrowheads="1"/>
            </p:cNvSpPr>
            <p:nvPr/>
          </p:nvSpPr>
          <p:spPr bwMode="auto">
            <a:xfrm>
              <a:off x="3357880" y="2684853"/>
              <a:ext cx="303501" cy="328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en-US" sz="16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10</a:t>
              </a:r>
              <a:endParaRPr lang="en-US" altLang="en-US" sz="1400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7BD6D05-1F75-4100-865C-7F661367D74F}"/>
              </a:ext>
            </a:extLst>
          </p:cNvPr>
          <p:cNvGrpSpPr/>
          <p:nvPr/>
        </p:nvGrpSpPr>
        <p:grpSpPr>
          <a:xfrm>
            <a:off x="2792016" y="2335830"/>
            <a:ext cx="439341" cy="440667"/>
            <a:chOff x="3722688" y="3113478"/>
            <a:chExt cx="585788" cy="587375"/>
          </a:xfrm>
        </p:grpSpPr>
        <p:sp>
          <p:nvSpPr>
            <p:cNvPr id="178" name="Freeform 44"/>
            <p:cNvSpPr>
              <a:spLocks/>
            </p:cNvSpPr>
            <p:nvPr/>
          </p:nvSpPr>
          <p:spPr bwMode="auto">
            <a:xfrm>
              <a:off x="3722688" y="3113478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Times New Roman" panose="02020603050405020304" pitchFamily="18" charset="0"/>
              </a:endParaRPr>
            </a:p>
          </p:txBody>
        </p:sp>
        <p:sp>
          <p:nvSpPr>
            <p:cNvPr id="179" name="Freeform 45"/>
            <p:cNvSpPr>
              <a:spLocks/>
            </p:cNvSpPr>
            <p:nvPr/>
          </p:nvSpPr>
          <p:spPr bwMode="auto">
            <a:xfrm>
              <a:off x="3781425" y="3169041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Times New Roman" panose="02020603050405020304" pitchFamily="18" charset="0"/>
              </a:endParaRPr>
            </a:p>
          </p:txBody>
        </p:sp>
        <p:sp>
          <p:nvSpPr>
            <p:cNvPr id="180" name="Freeform 46"/>
            <p:cNvSpPr>
              <a:spLocks noEditPoints="1"/>
            </p:cNvSpPr>
            <p:nvPr/>
          </p:nvSpPr>
          <p:spPr bwMode="auto">
            <a:xfrm>
              <a:off x="3786188" y="3272228"/>
              <a:ext cx="46038" cy="188913"/>
            </a:xfrm>
            <a:custGeom>
              <a:avLst/>
              <a:gdLst>
                <a:gd name="T0" fmla="*/ 3 w 19"/>
                <a:gd name="T1" fmla="*/ 76 h 77"/>
                <a:gd name="T2" fmla="*/ 3 w 19"/>
                <a:gd name="T3" fmla="*/ 76 h 77"/>
                <a:gd name="T4" fmla="*/ 3 w 19"/>
                <a:gd name="T5" fmla="*/ 76 h 77"/>
                <a:gd name="T6" fmla="*/ 3 w 19"/>
                <a:gd name="T7" fmla="*/ 75 h 77"/>
                <a:gd name="T8" fmla="*/ 3 w 19"/>
                <a:gd name="T9" fmla="*/ 75 h 77"/>
                <a:gd name="T10" fmla="*/ 3 w 19"/>
                <a:gd name="T11" fmla="*/ 75 h 77"/>
                <a:gd name="T12" fmla="*/ 3 w 19"/>
                <a:gd name="T13" fmla="*/ 74 h 77"/>
                <a:gd name="T14" fmla="*/ 3 w 19"/>
                <a:gd name="T15" fmla="*/ 74 h 77"/>
                <a:gd name="T16" fmla="*/ 3 w 19"/>
                <a:gd name="T17" fmla="*/ 74 h 77"/>
                <a:gd name="T18" fmla="*/ 2 w 19"/>
                <a:gd name="T19" fmla="*/ 73 h 77"/>
                <a:gd name="T20" fmla="*/ 2 w 19"/>
                <a:gd name="T21" fmla="*/ 73 h 77"/>
                <a:gd name="T22" fmla="*/ 2 w 19"/>
                <a:gd name="T23" fmla="*/ 72 h 77"/>
                <a:gd name="T24" fmla="*/ 2 w 19"/>
                <a:gd name="T25" fmla="*/ 72 h 77"/>
                <a:gd name="T26" fmla="*/ 2 w 19"/>
                <a:gd name="T27" fmla="*/ 71 h 77"/>
                <a:gd name="T28" fmla="*/ 2 w 19"/>
                <a:gd name="T29" fmla="*/ 71 h 77"/>
                <a:gd name="T30" fmla="*/ 2 w 19"/>
                <a:gd name="T31" fmla="*/ 71 h 77"/>
                <a:gd name="T32" fmla="*/ 2 w 19"/>
                <a:gd name="T33" fmla="*/ 70 h 77"/>
                <a:gd name="T34" fmla="*/ 2 w 19"/>
                <a:gd name="T35" fmla="*/ 70 h 77"/>
                <a:gd name="T36" fmla="*/ 2 w 19"/>
                <a:gd name="T37" fmla="*/ 69 h 77"/>
                <a:gd name="T38" fmla="*/ 2 w 19"/>
                <a:gd name="T39" fmla="*/ 69 h 77"/>
                <a:gd name="T40" fmla="*/ 2 w 19"/>
                <a:gd name="T41" fmla="*/ 69 h 77"/>
                <a:gd name="T42" fmla="*/ 2 w 19"/>
                <a:gd name="T43" fmla="*/ 68 h 77"/>
                <a:gd name="T44" fmla="*/ 2 w 19"/>
                <a:gd name="T45" fmla="*/ 68 h 77"/>
                <a:gd name="T46" fmla="*/ 2 w 19"/>
                <a:gd name="T47" fmla="*/ 68 h 77"/>
                <a:gd name="T48" fmla="*/ 1 w 19"/>
                <a:gd name="T49" fmla="*/ 67 h 77"/>
                <a:gd name="T50" fmla="*/ 1 w 19"/>
                <a:gd name="T51" fmla="*/ 67 h 77"/>
                <a:gd name="T52" fmla="*/ 1 w 19"/>
                <a:gd name="T53" fmla="*/ 67 h 77"/>
                <a:gd name="T54" fmla="*/ 1 w 19"/>
                <a:gd name="T55" fmla="*/ 66 h 77"/>
                <a:gd name="T56" fmla="*/ 1 w 19"/>
                <a:gd name="T57" fmla="*/ 66 h 77"/>
                <a:gd name="T58" fmla="*/ 1 w 19"/>
                <a:gd name="T59" fmla="*/ 65 h 77"/>
                <a:gd name="T60" fmla="*/ 1 w 19"/>
                <a:gd name="T61" fmla="*/ 65 h 77"/>
                <a:gd name="T62" fmla="*/ 1 w 19"/>
                <a:gd name="T63" fmla="*/ 65 h 77"/>
                <a:gd name="T64" fmla="*/ 1 w 19"/>
                <a:gd name="T65" fmla="*/ 64 h 77"/>
                <a:gd name="T66" fmla="*/ 1 w 19"/>
                <a:gd name="T67" fmla="*/ 64 h 77"/>
                <a:gd name="T68" fmla="*/ 1 w 19"/>
                <a:gd name="T69" fmla="*/ 64 h 77"/>
                <a:gd name="T70" fmla="*/ 1 w 19"/>
                <a:gd name="T71" fmla="*/ 63 h 77"/>
                <a:gd name="T72" fmla="*/ 1 w 19"/>
                <a:gd name="T73" fmla="*/ 63 h 77"/>
                <a:gd name="T74" fmla="*/ 1 w 19"/>
                <a:gd name="T75" fmla="*/ 62 h 77"/>
                <a:gd name="T76" fmla="*/ 1 w 19"/>
                <a:gd name="T77" fmla="*/ 62 h 77"/>
                <a:gd name="T78" fmla="*/ 1 w 19"/>
                <a:gd name="T79" fmla="*/ 61 h 77"/>
                <a:gd name="T80" fmla="*/ 1 w 19"/>
                <a:gd name="T81" fmla="*/ 61 h 77"/>
                <a:gd name="T82" fmla="*/ 1 w 19"/>
                <a:gd name="T83" fmla="*/ 61 h 77"/>
                <a:gd name="T84" fmla="*/ 1 w 19"/>
                <a:gd name="T85" fmla="*/ 60 h 77"/>
                <a:gd name="T86" fmla="*/ 1 w 19"/>
                <a:gd name="T87" fmla="*/ 60 h 77"/>
                <a:gd name="T88" fmla="*/ 1 w 19"/>
                <a:gd name="T89" fmla="*/ 60 h 77"/>
                <a:gd name="T90" fmla="*/ 18 w 19"/>
                <a:gd name="T91" fmla="*/ 0 h 77"/>
                <a:gd name="T92" fmla="*/ 18 w 19"/>
                <a:gd name="T93" fmla="*/ 0 h 77"/>
                <a:gd name="T94" fmla="*/ 19 w 19"/>
                <a:gd name="T95" fmla="*/ 0 h 77"/>
                <a:gd name="T96" fmla="*/ 19 w 19"/>
                <a:gd name="T9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" h="77">
                  <a:moveTo>
                    <a:pt x="3" y="77"/>
                  </a:move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4"/>
                  </a:moveTo>
                  <a:cubicBezTo>
                    <a:pt x="3" y="74"/>
                    <a:pt x="3" y="75"/>
                    <a:pt x="3" y="75"/>
                  </a:cubicBezTo>
                  <a:cubicBezTo>
                    <a:pt x="3" y="75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3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69"/>
                  </a:moveTo>
                  <a:cubicBezTo>
                    <a:pt x="2" y="69"/>
                    <a:pt x="2" y="70"/>
                    <a:pt x="2" y="70"/>
                  </a:cubicBezTo>
                  <a:cubicBezTo>
                    <a:pt x="2" y="70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8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8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5"/>
                  </a:moveTo>
                  <a:cubicBezTo>
                    <a:pt x="1" y="65"/>
                    <a:pt x="1" y="66"/>
                    <a:pt x="1" y="66"/>
                  </a:cubicBezTo>
                  <a:cubicBezTo>
                    <a:pt x="1" y="66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4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4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1"/>
                  </a:moveTo>
                  <a:cubicBezTo>
                    <a:pt x="1" y="61"/>
                    <a:pt x="1" y="62"/>
                    <a:pt x="1" y="62"/>
                  </a:cubicBezTo>
                  <a:cubicBezTo>
                    <a:pt x="1" y="62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0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8" y="1"/>
                  </a:moveTo>
                  <a:cubicBezTo>
                    <a:pt x="6" y="17"/>
                    <a:pt x="0" y="38"/>
                    <a:pt x="1" y="60"/>
                  </a:cubicBezTo>
                  <a:cubicBezTo>
                    <a:pt x="0" y="38"/>
                    <a:pt x="6" y="17"/>
                    <a:pt x="18" y="1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Times New Roman" panose="02020603050405020304" pitchFamily="18" charset="0"/>
              </a:endParaRPr>
            </a:p>
          </p:txBody>
        </p:sp>
        <p:sp>
          <p:nvSpPr>
            <p:cNvPr id="181" name="Freeform 47"/>
            <p:cNvSpPr>
              <a:spLocks/>
            </p:cNvSpPr>
            <p:nvPr/>
          </p:nvSpPr>
          <p:spPr bwMode="auto">
            <a:xfrm>
              <a:off x="3786188" y="3213491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Times New Roman" panose="02020603050405020304" pitchFamily="18" charset="0"/>
              </a:endParaRPr>
            </a:p>
          </p:txBody>
        </p:sp>
        <p:sp>
          <p:nvSpPr>
            <p:cNvPr id="182" name="Rectangle 48"/>
            <p:cNvSpPr>
              <a:spLocks noChangeArrowheads="1"/>
            </p:cNvSpPr>
            <p:nvPr/>
          </p:nvSpPr>
          <p:spPr bwMode="auto">
            <a:xfrm>
              <a:off x="3941763" y="3299216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Times New Roman" panose="02020603050405020304" pitchFamily="18" charset="0"/>
              </a:endParaRPr>
            </a:p>
          </p:txBody>
        </p:sp>
        <p:sp>
          <p:nvSpPr>
            <p:cNvPr id="183" name="Rectangle 49"/>
            <p:cNvSpPr>
              <a:spLocks noChangeArrowheads="1"/>
            </p:cNvSpPr>
            <p:nvPr/>
          </p:nvSpPr>
          <p:spPr bwMode="auto">
            <a:xfrm>
              <a:off x="3888423" y="3216666"/>
              <a:ext cx="303501" cy="328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en-US" sz="16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20</a:t>
              </a:r>
              <a:endParaRPr lang="en-US" altLang="en-US" sz="140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3D34A64-4771-4A6E-AC33-1F5B284E9917}"/>
              </a:ext>
            </a:extLst>
          </p:cNvPr>
          <p:cNvGrpSpPr/>
          <p:nvPr/>
        </p:nvGrpSpPr>
        <p:grpSpPr>
          <a:xfrm>
            <a:off x="2955131" y="2889642"/>
            <a:ext cx="425054" cy="426375"/>
            <a:chOff x="3940175" y="3851666"/>
            <a:chExt cx="566738" cy="568325"/>
          </a:xfrm>
        </p:grpSpPr>
        <p:sp>
          <p:nvSpPr>
            <p:cNvPr id="184" name="Freeform 50"/>
            <p:cNvSpPr>
              <a:spLocks/>
            </p:cNvSpPr>
            <p:nvPr/>
          </p:nvSpPr>
          <p:spPr bwMode="auto">
            <a:xfrm>
              <a:off x="3940175" y="3851666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79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Times New Roman" panose="02020603050405020304" pitchFamily="18" charset="0"/>
              </a:endParaRPr>
            </a:p>
          </p:txBody>
        </p:sp>
        <p:sp>
          <p:nvSpPr>
            <p:cNvPr id="185" name="Oval 51"/>
            <p:cNvSpPr>
              <a:spLocks noChangeArrowheads="1"/>
            </p:cNvSpPr>
            <p:nvPr/>
          </p:nvSpPr>
          <p:spPr bwMode="auto">
            <a:xfrm>
              <a:off x="3994150" y="3905641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Times New Roman" panose="02020603050405020304" pitchFamily="18" charset="0"/>
              </a:endParaRPr>
            </a:p>
          </p:txBody>
        </p:sp>
        <p:sp>
          <p:nvSpPr>
            <p:cNvPr id="186" name="Freeform 52"/>
            <p:cNvSpPr>
              <a:spLocks noEditPoints="1"/>
            </p:cNvSpPr>
            <p:nvPr/>
          </p:nvSpPr>
          <p:spPr bwMode="auto">
            <a:xfrm>
              <a:off x="3994150" y="3978666"/>
              <a:ext cx="60325" cy="158750"/>
            </a:xfrm>
            <a:custGeom>
              <a:avLst/>
              <a:gdLst>
                <a:gd name="T0" fmla="*/ 0 w 25"/>
                <a:gd name="T1" fmla="*/ 65 h 65"/>
                <a:gd name="T2" fmla="*/ 0 w 25"/>
                <a:gd name="T3" fmla="*/ 65 h 65"/>
                <a:gd name="T4" fmla="*/ 0 w 25"/>
                <a:gd name="T5" fmla="*/ 65 h 65"/>
                <a:gd name="T6" fmla="*/ 0 w 25"/>
                <a:gd name="T7" fmla="*/ 65 h 65"/>
                <a:gd name="T8" fmla="*/ 0 w 25"/>
                <a:gd name="T9" fmla="*/ 65 h 65"/>
                <a:gd name="T10" fmla="*/ 0 w 25"/>
                <a:gd name="T11" fmla="*/ 65 h 65"/>
                <a:gd name="T12" fmla="*/ 0 w 25"/>
                <a:gd name="T13" fmla="*/ 64 h 65"/>
                <a:gd name="T14" fmla="*/ 0 w 25"/>
                <a:gd name="T15" fmla="*/ 64 h 65"/>
                <a:gd name="T16" fmla="*/ 0 w 25"/>
                <a:gd name="T17" fmla="*/ 64 h 65"/>
                <a:gd name="T18" fmla="*/ 0 w 25"/>
                <a:gd name="T19" fmla="*/ 64 h 65"/>
                <a:gd name="T20" fmla="*/ 0 w 25"/>
                <a:gd name="T21" fmla="*/ 64 h 65"/>
                <a:gd name="T22" fmla="*/ 0 w 25"/>
                <a:gd name="T23" fmla="*/ 64 h 65"/>
                <a:gd name="T24" fmla="*/ 0 w 25"/>
                <a:gd name="T25" fmla="*/ 64 h 65"/>
                <a:gd name="T26" fmla="*/ 0 w 25"/>
                <a:gd name="T27" fmla="*/ 64 h 65"/>
                <a:gd name="T28" fmla="*/ 0 w 25"/>
                <a:gd name="T29" fmla="*/ 64 h 65"/>
                <a:gd name="T30" fmla="*/ 0 w 25"/>
                <a:gd name="T31" fmla="*/ 63 h 65"/>
                <a:gd name="T32" fmla="*/ 0 w 25"/>
                <a:gd name="T33" fmla="*/ 64 h 65"/>
                <a:gd name="T34" fmla="*/ 0 w 25"/>
                <a:gd name="T35" fmla="*/ 64 h 65"/>
                <a:gd name="T36" fmla="*/ 0 w 25"/>
                <a:gd name="T37" fmla="*/ 63 h 65"/>
                <a:gd name="T38" fmla="*/ 25 w 25"/>
                <a:gd name="T39" fmla="*/ 0 h 65"/>
                <a:gd name="T40" fmla="*/ 0 w 25"/>
                <a:gd name="T41" fmla="*/ 63 h 65"/>
                <a:gd name="T42" fmla="*/ 25 w 25"/>
                <a:gd name="T43" fmla="*/ 0 h 65"/>
                <a:gd name="T44" fmla="*/ 25 w 25"/>
                <a:gd name="T45" fmla="*/ 0 h 65"/>
                <a:gd name="T46" fmla="*/ 25 w 25"/>
                <a:gd name="T47" fmla="*/ 0 h 65"/>
                <a:gd name="T48" fmla="*/ 25 w 25"/>
                <a:gd name="T4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" h="65">
                  <a:moveTo>
                    <a:pt x="0" y="65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moveTo>
                    <a:pt x="0" y="65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3"/>
                  </a:moveTo>
                  <a:cubicBezTo>
                    <a:pt x="0" y="63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3"/>
                    <a:pt x="0" y="63"/>
                  </a:cubicBezTo>
                  <a:moveTo>
                    <a:pt x="25" y="0"/>
                  </a:moveTo>
                  <a:cubicBezTo>
                    <a:pt x="10" y="17"/>
                    <a:pt x="0" y="39"/>
                    <a:pt x="0" y="63"/>
                  </a:cubicBezTo>
                  <a:cubicBezTo>
                    <a:pt x="0" y="39"/>
                    <a:pt x="10" y="17"/>
                    <a:pt x="25" y="0"/>
                  </a:cubicBezTo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Times New Roman" panose="02020603050405020304" pitchFamily="18" charset="0"/>
              </a:endParaRPr>
            </a:p>
          </p:txBody>
        </p:sp>
        <p:sp>
          <p:nvSpPr>
            <p:cNvPr id="187" name="Freeform 53"/>
            <p:cNvSpPr>
              <a:spLocks/>
            </p:cNvSpPr>
            <p:nvPr/>
          </p:nvSpPr>
          <p:spPr bwMode="auto">
            <a:xfrm>
              <a:off x="3994150" y="3932628"/>
              <a:ext cx="192088" cy="428625"/>
            </a:xfrm>
            <a:custGeom>
              <a:avLst/>
              <a:gdLst>
                <a:gd name="T0" fmla="*/ 49 w 79"/>
                <a:gd name="T1" fmla="*/ 0 h 175"/>
                <a:gd name="T2" fmla="*/ 25 w 79"/>
                <a:gd name="T3" fmla="*/ 19 h 175"/>
                <a:gd name="T4" fmla="*/ 25 w 79"/>
                <a:gd name="T5" fmla="*/ 19 h 175"/>
                <a:gd name="T6" fmla="*/ 25 w 79"/>
                <a:gd name="T7" fmla="*/ 19 h 175"/>
                <a:gd name="T8" fmla="*/ 0 w 79"/>
                <a:gd name="T9" fmla="*/ 82 h 175"/>
                <a:gd name="T10" fmla="*/ 0 w 79"/>
                <a:gd name="T11" fmla="*/ 82 h 175"/>
                <a:gd name="T12" fmla="*/ 0 w 79"/>
                <a:gd name="T13" fmla="*/ 83 h 175"/>
                <a:gd name="T14" fmla="*/ 0 w 79"/>
                <a:gd name="T15" fmla="*/ 83 h 175"/>
                <a:gd name="T16" fmla="*/ 0 w 79"/>
                <a:gd name="T17" fmla="*/ 83 h 175"/>
                <a:gd name="T18" fmla="*/ 0 w 79"/>
                <a:gd name="T19" fmla="*/ 83 h 175"/>
                <a:gd name="T20" fmla="*/ 0 w 79"/>
                <a:gd name="T21" fmla="*/ 83 h 175"/>
                <a:gd name="T22" fmla="*/ 0 w 79"/>
                <a:gd name="T23" fmla="*/ 83 h 175"/>
                <a:gd name="T24" fmla="*/ 0 w 79"/>
                <a:gd name="T25" fmla="*/ 83 h 175"/>
                <a:gd name="T26" fmla="*/ 0 w 79"/>
                <a:gd name="T27" fmla="*/ 84 h 175"/>
                <a:gd name="T28" fmla="*/ 0 w 79"/>
                <a:gd name="T29" fmla="*/ 84 h 175"/>
                <a:gd name="T30" fmla="*/ 0 w 79"/>
                <a:gd name="T31" fmla="*/ 84 h 175"/>
                <a:gd name="T32" fmla="*/ 0 w 79"/>
                <a:gd name="T33" fmla="*/ 84 h 175"/>
                <a:gd name="T34" fmla="*/ 79 w 79"/>
                <a:gd name="T35" fmla="*/ 175 h 175"/>
                <a:gd name="T36" fmla="*/ 47 w 79"/>
                <a:gd name="T37" fmla="*/ 153 h 175"/>
                <a:gd name="T38" fmla="*/ 20 w 79"/>
                <a:gd name="T39" fmla="*/ 106 h 175"/>
                <a:gd name="T40" fmla="*/ 16 w 79"/>
                <a:gd name="T41" fmla="*/ 78 h 175"/>
                <a:gd name="T42" fmla="*/ 16 w 79"/>
                <a:gd name="T43" fmla="*/ 77 h 175"/>
                <a:gd name="T44" fmla="*/ 30 w 79"/>
                <a:gd name="T45" fmla="*/ 24 h 175"/>
                <a:gd name="T46" fmla="*/ 47 w 79"/>
                <a:gd name="T47" fmla="*/ 3 h 175"/>
                <a:gd name="T48" fmla="*/ 49 w 79"/>
                <a:gd name="T49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9" h="175">
                  <a:moveTo>
                    <a:pt x="49" y="0"/>
                  </a:moveTo>
                  <a:cubicBezTo>
                    <a:pt x="40" y="5"/>
                    <a:pt x="32" y="12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10" y="36"/>
                    <a:pt x="0" y="58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1" y="130"/>
                    <a:pt x="35" y="168"/>
                    <a:pt x="79" y="175"/>
                  </a:cubicBezTo>
                  <a:cubicBezTo>
                    <a:pt x="67" y="170"/>
                    <a:pt x="56" y="162"/>
                    <a:pt x="47" y="153"/>
                  </a:cubicBezTo>
                  <a:cubicBezTo>
                    <a:pt x="34" y="140"/>
                    <a:pt x="25" y="124"/>
                    <a:pt x="20" y="106"/>
                  </a:cubicBezTo>
                  <a:cubicBezTo>
                    <a:pt x="18" y="97"/>
                    <a:pt x="17" y="88"/>
                    <a:pt x="16" y="78"/>
                  </a:cubicBezTo>
                  <a:cubicBezTo>
                    <a:pt x="16" y="78"/>
                    <a:pt x="16" y="78"/>
                    <a:pt x="16" y="77"/>
                  </a:cubicBezTo>
                  <a:cubicBezTo>
                    <a:pt x="16" y="58"/>
                    <a:pt x="21" y="41"/>
                    <a:pt x="30" y="24"/>
                  </a:cubicBezTo>
                  <a:cubicBezTo>
                    <a:pt x="36" y="17"/>
                    <a:pt x="41" y="10"/>
                    <a:pt x="47" y="3"/>
                  </a:cubicBezTo>
                  <a:cubicBezTo>
                    <a:pt x="48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Times New Roman" panose="02020603050405020304" pitchFamily="18" charset="0"/>
              </a:endParaRPr>
            </a:p>
          </p:txBody>
        </p:sp>
        <p:sp>
          <p:nvSpPr>
            <p:cNvPr id="188" name="Rectangle 54"/>
            <p:cNvSpPr>
              <a:spLocks noChangeArrowheads="1"/>
            </p:cNvSpPr>
            <p:nvPr/>
          </p:nvSpPr>
          <p:spPr bwMode="auto">
            <a:xfrm>
              <a:off x="4154488" y="4032641"/>
              <a:ext cx="134938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Times New Roman" panose="02020603050405020304" pitchFamily="18" charset="0"/>
              </a:endParaRPr>
            </a:p>
          </p:txBody>
        </p:sp>
        <p:sp>
          <p:nvSpPr>
            <p:cNvPr id="189" name="Rectangle 55"/>
            <p:cNvSpPr>
              <a:spLocks noChangeArrowheads="1"/>
            </p:cNvSpPr>
            <p:nvPr/>
          </p:nvSpPr>
          <p:spPr bwMode="auto">
            <a:xfrm>
              <a:off x="4087177" y="3938978"/>
              <a:ext cx="303501" cy="328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en-US" sz="16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30</a:t>
              </a:r>
              <a:endParaRPr lang="en-US" altLang="en-US" sz="1400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2BB5E77-756F-4012-B956-A1631118091D}"/>
              </a:ext>
            </a:extLst>
          </p:cNvPr>
          <p:cNvGrpSpPr/>
          <p:nvPr/>
        </p:nvGrpSpPr>
        <p:grpSpPr>
          <a:xfrm>
            <a:off x="2815828" y="3439880"/>
            <a:ext cx="425054" cy="426375"/>
            <a:chOff x="3754438" y="4585091"/>
            <a:chExt cx="566738" cy="568325"/>
          </a:xfrm>
        </p:grpSpPr>
        <p:sp>
          <p:nvSpPr>
            <p:cNvPr id="190" name="Freeform 56"/>
            <p:cNvSpPr>
              <a:spLocks/>
            </p:cNvSpPr>
            <p:nvPr/>
          </p:nvSpPr>
          <p:spPr bwMode="auto">
            <a:xfrm>
              <a:off x="3754438" y="4585091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Times New Roman" panose="02020603050405020304" pitchFamily="18" charset="0"/>
              </a:endParaRPr>
            </a:p>
          </p:txBody>
        </p:sp>
        <p:sp>
          <p:nvSpPr>
            <p:cNvPr id="191" name="Oval 57"/>
            <p:cNvSpPr>
              <a:spLocks noChangeArrowheads="1"/>
            </p:cNvSpPr>
            <p:nvPr/>
          </p:nvSpPr>
          <p:spPr bwMode="auto">
            <a:xfrm>
              <a:off x="3810000" y="4639066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Times New Roman" panose="02020603050405020304" pitchFamily="18" charset="0"/>
              </a:endParaRPr>
            </a:p>
          </p:txBody>
        </p:sp>
        <p:sp>
          <p:nvSpPr>
            <p:cNvPr id="192" name="Freeform 58"/>
            <p:cNvSpPr>
              <a:spLocks noEditPoints="1"/>
            </p:cNvSpPr>
            <p:nvPr/>
          </p:nvSpPr>
          <p:spPr bwMode="auto">
            <a:xfrm>
              <a:off x="3810000" y="4732728"/>
              <a:ext cx="44450" cy="222250"/>
            </a:xfrm>
            <a:custGeom>
              <a:avLst/>
              <a:gdLst>
                <a:gd name="T0" fmla="*/ 7 w 18"/>
                <a:gd name="T1" fmla="*/ 91 h 91"/>
                <a:gd name="T2" fmla="*/ 7 w 18"/>
                <a:gd name="T3" fmla="*/ 91 h 91"/>
                <a:gd name="T4" fmla="*/ 7 w 18"/>
                <a:gd name="T5" fmla="*/ 91 h 91"/>
                <a:gd name="T6" fmla="*/ 7 w 18"/>
                <a:gd name="T7" fmla="*/ 91 h 91"/>
                <a:gd name="T8" fmla="*/ 7 w 18"/>
                <a:gd name="T9" fmla="*/ 91 h 91"/>
                <a:gd name="T10" fmla="*/ 7 w 18"/>
                <a:gd name="T11" fmla="*/ 91 h 91"/>
                <a:gd name="T12" fmla="*/ 7 w 18"/>
                <a:gd name="T13" fmla="*/ 91 h 91"/>
                <a:gd name="T14" fmla="*/ 7 w 18"/>
                <a:gd name="T15" fmla="*/ 91 h 91"/>
                <a:gd name="T16" fmla="*/ 7 w 18"/>
                <a:gd name="T17" fmla="*/ 91 h 91"/>
                <a:gd name="T18" fmla="*/ 7 w 18"/>
                <a:gd name="T19" fmla="*/ 91 h 91"/>
                <a:gd name="T20" fmla="*/ 7 w 18"/>
                <a:gd name="T21" fmla="*/ 91 h 91"/>
                <a:gd name="T22" fmla="*/ 7 w 18"/>
                <a:gd name="T23" fmla="*/ 91 h 91"/>
                <a:gd name="T24" fmla="*/ 6 w 18"/>
                <a:gd name="T25" fmla="*/ 90 h 91"/>
                <a:gd name="T26" fmla="*/ 7 w 18"/>
                <a:gd name="T27" fmla="*/ 91 h 91"/>
                <a:gd name="T28" fmla="*/ 6 w 18"/>
                <a:gd name="T29" fmla="*/ 90 h 91"/>
                <a:gd name="T30" fmla="*/ 0 w 18"/>
                <a:gd name="T31" fmla="*/ 57 h 91"/>
                <a:gd name="T32" fmla="*/ 6 w 18"/>
                <a:gd name="T33" fmla="*/ 90 h 91"/>
                <a:gd name="T34" fmla="*/ 0 w 18"/>
                <a:gd name="T35" fmla="*/ 57 h 91"/>
                <a:gd name="T36" fmla="*/ 0 w 18"/>
                <a:gd name="T37" fmla="*/ 57 h 91"/>
                <a:gd name="T38" fmla="*/ 0 w 18"/>
                <a:gd name="T39" fmla="*/ 57 h 91"/>
                <a:gd name="T40" fmla="*/ 0 w 18"/>
                <a:gd name="T41" fmla="*/ 57 h 91"/>
                <a:gd name="T42" fmla="*/ 0 w 18"/>
                <a:gd name="T43" fmla="*/ 57 h 91"/>
                <a:gd name="T44" fmla="*/ 0 w 18"/>
                <a:gd name="T45" fmla="*/ 57 h 91"/>
                <a:gd name="T46" fmla="*/ 0 w 18"/>
                <a:gd name="T47" fmla="*/ 57 h 91"/>
                <a:gd name="T48" fmla="*/ 0 w 18"/>
                <a:gd name="T49" fmla="*/ 56 h 91"/>
                <a:gd name="T50" fmla="*/ 0 w 18"/>
                <a:gd name="T51" fmla="*/ 57 h 91"/>
                <a:gd name="T52" fmla="*/ 0 w 18"/>
                <a:gd name="T53" fmla="*/ 56 h 91"/>
                <a:gd name="T54" fmla="*/ 0 w 18"/>
                <a:gd name="T55" fmla="*/ 56 h 91"/>
                <a:gd name="T56" fmla="*/ 0 w 18"/>
                <a:gd name="T57" fmla="*/ 56 h 91"/>
                <a:gd name="T58" fmla="*/ 0 w 18"/>
                <a:gd name="T59" fmla="*/ 56 h 91"/>
                <a:gd name="T60" fmla="*/ 0 w 18"/>
                <a:gd name="T61" fmla="*/ 56 h 91"/>
                <a:gd name="T62" fmla="*/ 0 w 18"/>
                <a:gd name="T63" fmla="*/ 56 h 91"/>
                <a:gd name="T64" fmla="*/ 0 w 18"/>
                <a:gd name="T65" fmla="*/ 56 h 91"/>
                <a:gd name="T66" fmla="*/ 0 w 18"/>
                <a:gd name="T67" fmla="*/ 56 h 91"/>
                <a:gd name="T68" fmla="*/ 0 w 18"/>
                <a:gd name="T69" fmla="*/ 56 h 91"/>
                <a:gd name="T70" fmla="*/ 0 w 18"/>
                <a:gd name="T71" fmla="*/ 56 h 91"/>
                <a:gd name="T72" fmla="*/ 0 w 18"/>
                <a:gd name="T73" fmla="*/ 55 h 91"/>
                <a:gd name="T74" fmla="*/ 0 w 18"/>
                <a:gd name="T75" fmla="*/ 56 h 91"/>
                <a:gd name="T76" fmla="*/ 0 w 18"/>
                <a:gd name="T77" fmla="*/ 56 h 91"/>
                <a:gd name="T78" fmla="*/ 0 w 18"/>
                <a:gd name="T79" fmla="*/ 55 h 91"/>
                <a:gd name="T80" fmla="*/ 18 w 18"/>
                <a:gd name="T81" fmla="*/ 0 h 91"/>
                <a:gd name="T82" fmla="*/ 0 w 18"/>
                <a:gd name="T83" fmla="*/ 55 h 91"/>
                <a:gd name="T84" fmla="*/ 18 w 18"/>
                <a:gd name="T85" fmla="*/ 0 h 91"/>
                <a:gd name="T86" fmla="*/ 18 w 18"/>
                <a:gd name="T87" fmla="*/ 0 h 91"/>
                <a:gd name="T88" fmla="*/ 18 w 18"/>
                <a:gd name="T89" fmla="*/ 0 h 91"/>
                <a:gd name="T90" fmla="*/ 18 w 18"/>
                <a:gd name="T91" fmla="*/ 0 h 91"/>
                <a:gd name="T92" fmla="*/ 18 w 18"/>
                <a:gd name="T93" fmla="*/ 0 h 91"/>
                <a:gd name="T94" fmla="*/ 18 w 18"/>
                <a:gd name="T95" fmla="*/ 0 h 91"/>
                <a:gd name="T96" fmla="*/ 18 w 18"/>
                <a:gd name="T9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" h="91"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6" y="90"/>
                  </a:moveTo>
                  <a:cubicBezTo>
                    <a:pt x="6" y="90"/>
                    <a:pt x="6" y="90"/>
                    <a:pt x="7" y="91"/>
                  </a:cubicBezTo>
                  <a:cubicBezTo>
                    <a:pt x="6" y="90"/>
                    <a:pt x="6" y="90"/>
                    <a:pt x="6" y="90"/>
                  </a:cubicBezTo>
                  <a:moveTo>
                    <a:pt x="0" y="57"/>
                  </a:moveTo>
                  <a:cubicBezTo>
                    <a:pt x="0" y="69"/>
                    <a:pt x="2" y="80"/>
                    <a:pt x="6" y="90"/>
                  </a:cubicBezTo>
                  <a:cubicBezTo>
                    <a:pt x="2" y="80"/>
                    <a:pt x="0" y="69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6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5"/>
                  </a:moveTo>
                  <a:cubicBezTo>
                    <a:pt x="0" y="55"/>
                    <a:pt x="0" y="55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5"/>
                    <a:pt x="0" y="55"/>
                    <a:pt x="0" y="55"/>
                  </a:cubicBezTo>
                  <a:moveTo>
                    <a:pt x="18" y="0"/>
                  </a:moveTo>
                  <a:cubicBezTo>
                    <a:pt x="7" y="15"/>
                    <a:pt x="0" y="35"/>
                    <a:pt x="0" y="55"/>
                  </a:cubicBezTo>
                  <a:cubicBezTo>
                    <a:pt x="0" y="35"/>
                    <a:pt x="7" y="15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Times New Roman" panose="02020603050405020304" pitchFamily="18" charset="0"/>
              </a:endParaRPr>
            </a:p>
          </p:txBody>
        </p:sp>
        <p:sp>
          <p:nvSpPr>
            <p:cNvPr id="193" name="Freeform 59"/>
            <p:cNvSpPr>
              <a:spLocks/>
            </p:cNvSpPr>
            <p:nvPr/>
          </p:nvSpPr>
          <p:spPr bwMode="auto">
            <a:xfrm>
              <a:off x="3810000" y="4666053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Times New Roman" panose="02020603050405020304" pitchFamily="18" charset="0"/>
              </a:endParaRPr>
            </a:p>
          </p:txBody>
        </p:sp>
        <p:sp>
          <p:nvSpPr>
            <p:cNvPr id="194" name="Rectangle 60"/>
            <p:cNvSpPr>
              <a:spLocks noChangeArrowheads="1"/>
            </p:cNvSpPr>
            <p:nvPr/>
          </p:nvSpPr>
          <p:spPr bwMode="auto">
            <a:xfrm>
              <a:off x="3967163" y="4769241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Times New Roman" panose="02020603050405020304" pitchFamily="18" charset="0"/>
              </a:endParaRPr>
            </a:p>
          </p:txBody>
        </p:sp>
        <p:sp>
          <p:nvSpPr>
            <p:cNvPr id="195" name="Rectangle 61"/>
            <p:cNvSpPr>
              <a:spLocks noChangeArrowheads="1"/>
            </p:cNvSpPr>
            <p:nvPr/>
          </p:nvSpPr>
          <p:spPr bwMode="auto">
            <a:xfrm>
              <a:off x="3924300" y="4672403"/>
              <a:ext cx="303501" cy="328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en-US" sz="16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40</a:t>
              </a:r>
              <a:endParaRPr lang="en-US" altLang="en-US" sz="1400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FD37E3F-2358-4796-9DC0-E0A7BDF94FF8}"/>
              </a:ext>
            </a:extLst>
          </p:cNvPr>
          <p:cNvGrpSpPr/>
          <p:nvPr/>
        </p:nvGrpSpPr>
        <p:grpSpPr>
          <a:xfrm>
            <a:off x="2416969" y="3843626"/>
            <a:ext cx="433388" cy="433521"/>
            <a:chOff x="3222625" y="5123253"/>
            <a:chExt cx="577850" cy="577850"/>
          </a:xfrm>
        </p:grpSpPr>
        <p:sp>
          <p:nvSpPr>
            <p:cNvPr id="196" name="Freeform 62"/>
            <p:cNvSpPr>
              <a:spLocks/>
            </p:cNvSpPr>
            <p:nvPr/>
          </p:nvSpPr>
          <p:spPr bwMode="auto">
            <a:xfrm>
              <a:off x="3222625" y="5123253"/>
              <a:ext cx="577850" cy="577850"/>
            </a:xfrm>
            <a:custGeom>
              <a:avLst/>
              <a:gdLst>
                <a:gd name="T0" fmla="*/ 122 w 236"/>
                <a:gd name="T1" fmla="*/ 234 h 236"/>
                <a:gd name="T2" fmla="*/ 234 w 236"/>
                <a:gd name="T3" fmla="*/ 114 h 236"/>
                <a:gd name="T4" fmla="*/ 114 w 236"/>
                <a:gd name="T5" fmla="*/ 2 h 236"/>
                <a:gd name="T6" fmla="*/ 2 w 236"/>
                <a:gd name="T7" fmla="*/ 122 h 236"/>
                <a:gd name="T8" fmla="*/ 122 w 236"/>
                <a:gd name="T9" fmla="*/ 23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36">
                  <a:moveTo>
                    <a:pt x="122" y="234"/>
                  </a:moveTo>
                  <a:cubicBezTo>
                    <a:pt x="186" y="231"/>
                    <a:pt x="236" y="178"/>
                    <a:pt x="234" y="114"/>
                  </a:cubicBezTo>
                  <a:cubicBezTo>
                    <a:pt x="232" y="50"/>
                    <a:pt x="178" y="0"/>
                    <a:pt x="114" y="2"/>
                  </a:cubicBezTo>
                  <a:cubicBezTo>
                    <a:pt x="50" y="4"/>
                    <a:pt x="0" y="58"/>
                    <a:pt x="2" y="122"/>
                  </a:cubicBezTo>
                  <a:cubicBezTo>
                    <a:pt x="4" y="186"/>
                    <a:pt x="58" y="236"/>
                    <a:pt x="122" y="23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Times New Roman" panose="02020603050405020304" pitchFamily="18" charset="0"/>
              </a:endParaRPr>
            </a:p>
          </p:txBody>
        </p:sp>
        <p:sp>
          <p:nvSpPr>
            <p:cNvPr id="197" name="Freeform 63"/>
            <p:cNvSpPr>
              <a:spLocks/>
            </p:cNvSpPr>
            <p:nvPr/>
          </p:nvSpPr>
          <p:spPr bwMode="auto">
            <a:xfrm>
              <a:off x="3279775" y="5180403"/>
              <a:ext cx="465138" cy="463550"/>
            </a:xfrm>
            <a:custGeom>
              <a:avLst/>
              <a:gdLst>
                <a:gd name="T0" fmla="*/ 98 w 190"/>
                <a:gd name="T1" fmla="*/ 188 h 190"/>
                <a:gd name="T2" fmla="*/ 188 w 190"/>
                <a:gd name="T3" fmla="*/ 91 h 190"/>
                <a:gd name="T4" fmla="*/ 92 w 190"/>
                <a:gd name="T5" fmla="*/ 1 h 190"/>
                <a:gd name="T6" fmla="*/ 1 w 190"/>
                <a:gd name="T7" fmla="*/ 98 h 190"/>
                <a:gd name="T8" fmla="*/ 98 w 190"/>
                <a:gd name="T9" fmla="*/ 18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90">
                  <a:moveTo>
                    <a:pt x="98" y="188"/>
                  </a:moveTo>
                  <a:cubicBezTo>
                    <a:pt x="150" y="186"/>
                    <a:pt x="190" y="143"/>
                    <a:pt x="188" y="91"/>
                  </a:cubicBezTo>
                  <a:cubicBezTo>
                    <a:pt x="186" y="40"/>
                    <a:pt x="143" y="0"/>
                    <a:pt x="92" y="1"/>
                  </a:cubicBezTo>
                  <a:cubicBezTo>
                    <a:pt x="40" y="3"/>
                    <a:pt x="0" y="47"/>
                    <a:pt x="1" y="98"/>
                  </a:cubicBezTo>
                  <a:cubicBezTo>
                    <a:pt x="3" y="149"/>
                    <a:pt x="47" y="190"/>
                    <a:pt x="98" y="188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Times New Roman" panose="02020603050405020304" pitchFamily="18" charset="0"/>
              </a:endParaRPr>
            </a:p>
          </p:txBody>
        </p:sp>
        <p:sp>
          <p:nvSpPr>
            <p:cNvPr id="198" name="Freeform 64"/>
            <p:cNvSpPr>
              <a:spLocks noEditPoints="1"/>
            </p:cNvSpPr>
            <p:nvPr/>
          </p:nvSpPr>
          <p:spPr bwMode="auto">
            <a:xfrm>
              <a:off x="3281363" y="5326453"/>
              <a:ext cx="17463" cy="168275"/>
            </a:xfrm>
            <a:custGeom>
              <a:avLst/>
              <a:gdLst>
                <a:gd name="T0" fmla="*/ 7 w 7"/>
                <a:gd name="T1" fmla="*/ 69 h 69"/>
                <a:gd name="T2" fmla="*/ 7 w 7"/>
                <a:gd name="T3" fmla="*/ 69 h 69"/>
                <a:gd name="T4" fmla="*/ 7 w 7"/>
                <a:gd name="T5" fmla="*/ 69 h 69"/>
                <a:gd name="T6" fmla="*/ 7 w 7"/>
                <a:gd name="T7" fmla="*/ 68 h 69"/>
                <a:gd name="T8" fmla="*/ 6 w 7"/>
                <a:gd name="T9" fmla="*/ 67 h 69"/>
                <a:gd name="T10" fmla="*/ 6 w 7"/>
                <a:gd name="T11" fmla="*/ 66 h 69"/>
                <a:gd name="T12" fmla="*/ 6 w 7"/>
                <a:gd name="T13" fmla="*/ 66 h 69"/>
                <a:gd name="T14" fmla="*/ 6 w 7"/>
                <a:gd name="T15" fmla="*/ 66 h 69"/>
                <a:gd name="T16" fmla="*/ 6 w 7"/>
                <a:gd name="T17" fmla="*/ 66 h 69"/>
                <a:gd name="T18" fmla="*/ 5 w 7"/>
                <a:gd name="T19" fmla="*/ 65 h 69"/>
                <a:gd name="T20" fmla="*/ 5 w 7"/>
                <a:gd name="T21" fmla="*/ 65 h 69"/>
                <a:gd name="T22" fmla="*/ 5 w 7"/>
                <a:gd name="T23" fmla="*/ 65 h 69"/>
                <a:gd name="T24" fmla="*/ 5 w 7"/>
                <a:gd name="T25" fmla="*/ 64 h 69"/>
                <a:gd name="T26" fmla="*/ 5 w 7"/>
                <a:gd name="T27" fmla="*/ 64 h 69"/>
                <a:gd name="T28" fmla="*/ 5 w 7"/>
                <a:gd name="T29" fmla="*/ 63 h 69"/>
                <a:gd name="T30" fmla="*/ 5 w 7"/>
                <a:gd name="T31" fmla="*/ 63 h 69"/>
                <a:gd name="T32" fmla="*/ 5 w 7"/>
                <a:gd name="T33" fmla="*/ 63 h 69"/>
                <a:gd name="T34" fmla="*/ 5 w 7"/>
                <a:gd name="T35" fmla="*/ 62 h 69"/>
                <a:gd name="T36" fmla="*/ 4 w 7"/>
                <a:gd name="T37" fmla="*/ 62 h 69"/>
                <a:gd name="T38" fmla="*/ 4 w 7"/>
                <a:gd name="T39" fmla="*/ 62 h 69"/>
                <a:gd name="T40" fmla="*/ 4 w 7"/>
                <a:gd name="T41" fmla="*/ 61 h 69"/>
                <a:gd name="T42" fmla="*/ 4 w 7"/>
                <a:gd name="T43" fmla="*/ 60 h 69"/>
                <a:gd name="T44" fmla="*/ 4 w 7"/>
                <a:gd name="T45" fmla="*/ 60 h 69"/>
                <a:gd name="T46" fmla="*/ 4 w 7"/>
                <a:gd name="T47" fmla="*/ 60 h 69"/>
                <a:gd name="T48" fmla="*/ 4 w 7"/>
                <a:gd name="T49" fmla="*/ 60 h 69"/>
                <a:gd name="T50" fmla="*/ 4 w 7"/>
                <a:gd name="T51" fmla="*/ 59 h 69"/>
                <a:gd name="T52" fmla="*/ 4 w 7"/>
                <a:gd name="T53" fmla="*/ 59 h 69"/>
                <a:gd name="T54" fmla="*/ 3 w 7"/>
                <a:gd name="T55" fmla="*/ 59 h 69"/>
                <a:gd name="T56" fmla="*/ 3 w 7"/>
                <a:gd name="T57" fmla="*/ 57 h 69"/>
                <a:gd name="T58" fmla="*/ 3 w 7"/>
                <a:gd name="T59" fmla="*/ 57 h 69"/>
                <a:gd name="T60" fmla="*/ 3 w 7"/>
                <a:gd name="T61" fmla="*/ 56 h 69"/>
                <a:gd name="T62" fmla="*/ 3 w 7"/>
                <a:gd name="T63" fmla="*/ 56 h 69"/>
                <a:gd name="T64" fmla="*/ 3 w 7"/>
                <a:gd name="T65" fmla="*/ 56 h 69"/>
                <a:gd name="T66" fmla="*/ 0 w 7"/>
                <a:gd name="T67" fmla="*/ 40 h 69"/>
                <a:gd name="T68" fmla="*/ 0 w 7"/>
                <a:gd name="T69" fmla="*/ 40 h 69"/>
                <a:gd name="T70" fmla="*/ 0 w 7"/>
                <a:gd name="T71" fmla="*/ 40 h 69"/>
                <a:gd name="T72" fmla="*/ 0 w 7"/>
                <a:gd name="T73" fmla="*/ 40 h 69"/>
                <a:gd name="T74" fmla="*/ 0 w 7"/>
                <a:gd name="T75" fmla="*/ 39 h 69"/>
                <a:gd name="T76" fmla="*/ 0 w 7"/>
                <a:gd name="T77" fmla="*/ 39 h 69"/>
                <a:gd name="T78" fmla="*/ 0 w 7"/>
                <a:gd name="T79" fmla="*/ 39 h 69"/>
                <a:gd name="T80" fmla="*/ 0 w 7"/>
                <a:gd name="T81" fmla="*/ 38 h 69"/>
                <a:gd name="T82" fmla="*/ 0 w 7"/>
                <a:gd name="T83" fmla="*/ 38 h 69"/>
                <a:gd name="T84" fmla="*/ 0 w 7"/>
                <a:gd name="T85" fmla="*/ 38 h 69"/>
                <a:gd name="T86" fmla="*/ 7 w 7"/>
                <a:gd name="T87" fmla="*/ 0 h 69"/>
                <a:gd name="T88" fmla="*/ 7 w 7"/>
                <a:gd name="T89" fmla="*/ 0 h 69"/>
                <a:gd name="T90" fmla="*/ 7 w 7"/>
                <a:gd name="T91" fmla="*/ 0 h 69"/>
                <a:gd name="T92" fmla="*/ 7 w 7"/>
                <a:gd name="T9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" h="69"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8"/>
                  </a:moveTo>
                  <a:cubicBezTo>
                    <a:pt x="7" y="68"/>
                    <a:pt x="7" y="68"/>
                    <a:pt x="7" y="68"/>
                  </a:cubicBezTo>
                  <a:cubicBezTo>
                    <a:pt x="7" y="68"/>
                    <a:pt x="7" y="68"/>
                    <a:pt x="7" y="68"/>
                  </a:cubicBezTo>
                  <a:moveTo>
                    <a:pt x="6" y="67"/>
                  </a:moveTo>
                  <a:cubicBezTo>
                    <a:pt x="6" y="67"/>
                    <a:pt x="6" y="67"/>
                    <a:pt x="6" y="67"/>
                  </a:cubicBezTo>
                  <a:cubicBezTo>
                    <a:pt x="6" y="67"/>
                    <a:pt x="6" y="67"/>
                    <a:pt x="6" y="67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5" y="65"/>
                  </a:moveTo>
                  <a:cubicBezTo>
                    <a:pt x="5" y="65"/>
                    <a:pt x="6" y="65"/>
                    <a:pt x="6" y="66"/>
                  </a:cubicBezTo>
                  <a:cubicBezTo>
                    <a:pt x="6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2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1"/>
                  </a:moveTo>
                  <a:cubicBezTo>
                    <a:pt x="4" y="61"/>
                    <a:pt x="4" y="61"/>
                    <a:pt x="4" y="61"/>
                  </a:cubicBezTo>
                  <a:cubicBezTo>
                    <a:pt x="4" y="61"/>
                    <a:pt x="4" y="61"/>
                    <a:pt x="4" y="61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3" y="59"/>
                  </a:moveTo>
                  <a:cubicBezTo>
                    <a:pt x="3" y="59"/>
                    <a:pt x="3" y="59"/>
                    <a:pt x="3" y="59"/>
                  </a:cubicBezTo>
                  <a:cubicBezTo>
                    <a:pt x="3" y="59"/>
                    <a:pt x="3" y="59"/>
                    <a:pt x="3" y="59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6"/>
                  </a:moveTo>
                  <a:cubicBezTo>
                    <a:pt x="3" y="56"/>
                    <a:pt x="3" y="57"/>
                    <a:pt x="3" y="57"/>
                  </a:cubicBezTo>
                  <a:cubicBezTo>
                    <a:pt x="3" y="57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7" y="0"/>
                  </a:moveTo>
                  <a:cubicBezTo>
                    <a:pt x="2" y="12"/>
                    <a:pt x="0" y="24"/>
                    <a:pt x="0" y="38"/>
                  </a:cubicBezTo>
                  <a:cubicBezTo>
                    <a:pt x="0" y="24"/>
                    <a:pt x="2" y="12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Times New Roman" panose="02020603050405020304" pitchFamily="18" charset="0"/>
              </a:endParaRPr>
            </a:p>
          </p:txBody>
        </p:sp>
        <p:sp>
          <p:nvSpPr>
            <p:cNvPr id="199" name="Freeform 65"/>
            <p:cNvSpPr>
              <a:spLocks/>
            </p:cNvSpPr>
            <p:nvPr/>
          </p:nvSpPr>
          <p:spPr bwMode="auto">
            <a:xfrm>
              <a:off x="3281363" y="5213741"/>
              <a:ext cx="201613" cy="425450"/>
            </a:xfrm>
            <a:custGeom>
              <a:avLst/>
              <a:gdLst>
                <a:gd name="T0" fmla="*/ 7 w 82"/>
                <a:gd name="T1" fmla="*/ 46 h 174"/>
                <a:gd name="T2" fmla="*/ 7 w 82"/>
                <a:gd name="T3" fmla="*/ 46 h 174"/>
                <a:gd name="T4" fmla="*/ 7 w 82"/>
                <a:gd name="T5" fmla="*/ 46 h 174"/>
                <a:gd name="T6" fmla="*/ 7 w 82"/>
                <a:gd name="T7" fmla="*/ 46 h 174"/>
                <a:gd name="T8" fmla="*/ 0 w 82"/>
                <a:gd name="T9" fmla="*/ 84 h 174"/>
                <a:gd name="T10" fmla="*/ 0 w 82"/>
                <a:gd name="T11" fmla="*/ 84 h 174"/>
                <a:gd name="T12" fmla="*/ 0 w 82"/>
                <a:gd name="T13" fmla="*/ 84 h 174"/>
                <a:gd name="T14" fmla="*/ 0 w 82"/>
                <a:gd name="T15" fmla="*/ 85 h 174"/>
                <a:gd name="T16" fmla="*/ 0 w 82"/>
                <a:gd name="T17" fmla="*/ 85 h 174"/>
                <a:gd name="T18" fmla="*/ 0 w 82"/>
                <a:gd name="T19" fmla="*/ 85 h 174"/>
                <a:gd name="T20" fmla="*/ 0 w 82"/>
                <a:gd name="T21" fmla="*/ 85 h 174"/>
                <a:gd name="T22" fmla="*/ 0 w 82"/>
                <a:gd name="T23" fmla="*/ 86 h 174"/>
                <a:gd name="T24" fmla="*/ 0 w 82"/>
                <a:gd name="T25" fmla="*/ 86 h 174"/>
                <a:gd name="T26" fmla="*/ 0 w 82"/>
                <a:gd name="T27" fmla="*/ 86 h 174"/>
                <a:gd name="T28" fmla="*/ 0 w 82"/>
                <a:gd name="T29" fmla="*/ 86 h 174"/>
                <a:gd name="T30" fmla="*/ 3 w 82"/>
                <a:gd name="T31" fmla="*/ 102 h 174"/>
                <a:gd name="T32" fmla="*/ 3 w 82"/>
                <a:gd name="T33" fmla="*/ 102 h 174"/>
                <a:gd name="T34" fmla="*/ 3 w 82"/>
                <a:gd name="T35" fmla="*/ 103 h 174"/>
                <a:gd name="T36" fmla="*/ 3 w 82"/>
                <a:gd name="T37" fmla="*/ 103 h 174"/>
                <a:gd name="T38" fmla="*/ 3 w 82"/>
                <a:gd name="T39" fmla="*/ 103 h 174"/>
                <a:gd name="T40" fmla="*/ 3 w 82"/>
                <a:gd name="T41" fmla="*/ 105 h 174"/>
                <a:gd name="T42" fmla="*/ 4 w 82"/>
                <a:gd name="T43" fmla="*/ 105 h 174"/>
                <a:gd name="T44" fmla="*/ 4 w 82"/>
                <a:gd name="T45" fmla="*/ 105 h 174"/>
                <a:gd name="T46" fmla="*/ 4 w 82"/>
                <a:gd name="T47" fmla="*/ 106 h 174"/>
                <a:gd name="T48" fmla="*/ 4 w 82"/>
                <a:gd name="T49" fmla="*/ 106 h 174"/>
                <a:gd name="T50" fmla="*/ 4 w 82"/>
                <a:gd name="T51" fmla="*/ 106 h 174"/>
                <a:gd name="T52" fmla="*/ 4 w 82"/>
                <a:gd name="T53" fmla="*/ 106 h 174"/>
                <a:gd name="T54" fmla="*/ 4 w 82"/>
                <a:gd name="T55" fmla="*/ 107 h 174"/>
                <a:gd name="T56" fmla="*/ 4 w 82"/>
                <a:gd name="T57" fmla="*/ 108 h 174"/>
                <a:gd name="T58" fmla="*/ 4 w 82"/>
                <a:gd name="T59" fmla="*/ 108 h 174"/>
                <a:gd name="T60" fmla="*/ 5 w 82"/>
                <a:gd name="T61" fmla="*/ 109 h 174"/>
                <a:gd name="T62" fmla="*/ 5 w 82"/>
                <a:gd name="T63" fmla="*/ 109 h 174"/>
                <a:gd name="T64" fmla="*/ 5 w 82"/>
                <a:gd name="T65" fmla="*/ 109 h 174"/>
                <a:gd name="T66" fmla="*/ 5 w 82"/>
                <a:gd name="T67" fmla="*/ 109 h 174"/>
                <a:gd name="T68" fmla="*/ 5 w 82"/>
                <a:gd name="T69" fmla="*/ 110 h 174"/>
                <a:gd name="T70" fmla="*/ 5 w 82"/>
                <a:gd name="T71" fmla="*/ 110 h 174"/>
                <a:gd name="T72" fmla="*/ 5 w 82"/>
                <a:gd name="T73" fmla="*/ 111 h 174"/>
                <a:gd name="T74" fmla="*/ 5 w 82"/>
                <a:gd name="T75" fmla="*/ 111 h 174"/>
                <a:gd name="T76" fmla="*/ 6 w 82"/>
                <a:gd name="T77" fmla="*/ 112 h 174"/>
                <a:gd name="T78" fmla="*/ 6 w 82"/>
                <a:gd name="T79" fmla="*/ 112 h 174"/>
                <a:gd name="T80" fmla="*/ 6 w 82"/>
                <a:gd name="T81" fmla="*/ 112 h 174"/>
                <a:gd name="T82" fmla="*/ 6 w 82"/>
                <a:gd name="T83" fmla="*/ 112 h 174"/>
                <a:gd name="T84" fmla="*/ 6 w 82"/>
                <a:gd name="T85" fmla="*/ 112 h 174"/>
                <a:gd name="T86" fmla="*/ 6 w 82"/>
                <a:gd name="T87" fmla="*/ 113 h 174"/>
                <a:gd name="T88" fmla="*/ 7 w 82"/>
                <a:gd name="T89" fmla="*/ 114 h 174"/>
                <a:gd name="T90" fmla="*/ 7 w 82"/>
                <a:gd name="T91" fmla="*/ 115 h 174"/>
                <a:gd name="T92" fmla="*/ 7 w 82"/>
                <a:gd name="T93" fmla="*/ 115 h 174"/>
                <a:gd name="T94" fmla="*/ 7 w 82"/>
                <a:gd name="T95" fmla="*/ 115 h 174"/>
                <a:gd name="T96" fmla="*/ 49 w 82"/>
                <a:gd name="T97" fmla="*/ 153 h 174"/>
                <a:gd name="T98" fmla="*/ 16 w 82"/>
                <a:gd name="T99" fmla="*/ 79 h 174"/>
                <a:gd name="T100" fmla="*/ 28 w 82"/>
                <a:gd name="T101" fmla="*/ 25 h 174"/>
                <a:gd name="T102" fmla="*/ 46 w 82"/>
                <a:gd name="T103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2" h="174">
                  <a:moveTo>
                    <a:pt x="46" y="0"/>
                  </a:moveTo>
                  <a:cubicBezTo>
                    <a:pt x="29" y="11"/>
                    <a:pt x="15" y="27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2" y="58"/>
                    <a:pt x="0" y="70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" y="92"/>
                    <a:pt x="2" y="97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4"/>
                    <a:pt x="3" y="104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7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4" y="107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5" y="108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6" y="111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4"/>
                    <a:pt x="7" y="114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7" y="114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19" y="146"/>
                    <a:pt x="48" y="169"/>
                    <a:pt x="82" y="174"/>
                  </a:cubicBezTo>
                  <a:cubicBezTo>
                    <a:pt x="70" y="169"/>
                    <a:pt x="59" y="162"/>
                    <a:pt x="49" y="153"/>
                  </a:cubicBezTo>
                  <a:cubicBezTo>
                    <a:pt x="36" y="140"/>
                    <a:pt x="26" y="125"/>
                    <a:pt x="21" y="107"/>
                  </a:cubicBezTo>
                  <a:cubicBezTo>
                    <a:pt x="19" y="98"/>
                    <a:pt x="17" y="89"/>
                    <a:pt x="16" y="79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5" y="59"/>
                    <a:pt x="19" y="41"/>
                    <a:pt x="28" y="25"/>
                  </a:cubicBezTo>
                  <a:cubicBezTo>
                    <a:pt x="34" y="17"/>
                    <a:pt x="39" y="10"/>
                    <a:pt x="44" y="3"/>
                  </a:cubicBezTo>
                  <a:cubicBezTo>
                    <a:pt x="45" y="2"/>
                    <a:pt x="46" y="1"/>
                    <a:pt x="46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Times New Roman" panose="02020603050405020304" pitchFamily="18" charset="0"/>
              </a:endParaRPr>
            </a:p>
          </p:txBody>
        </p:sp>
        <p:sp>
          <p:nvSpPr>
            <p:cNvPr id="200" name="Rectangle 66"/>
            <p:cNvSpPr>
              <a:spLocks noChangeArrowheads="1"/>
            </p:cNvSpPr>
            <p:nvPr/>
          </p:nvSpPr>
          <p:spPr bwMode="auto">
            <a:xfrm>
              <a:off x="3441700" y="5308991"/>
              <a:ext cx="138113" cy="19685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Times New Roman" panose="02020603050405020304" pitchFamily="18" charset="0"/>
              </a:endParaRPr>
            </a:p>
          </p:txBody>
        </p:sp>
        <p:sp>
          <p:nvSpPr>
            <p:cNvPr id="201" name="Rectangle 67"/>
            <p:cNvSpPr>
              <a:spLocks noChangeArrowheads="1"/>
            </p:cNvSpPr>
            <p:nvPr/>
          </p:nvSpPr>
          <p:spPr bwMode="auto">
            <a:xfrm>
              <a:off x="3371533" y="5220091"/>
              <a:ext cx="303501" cy="328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en-US" sz="16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50</a:t>
              </a:r>
              <a:endParaRPr lang="en-US" altLang="en-US" sz="1400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211970C-1D20-456C-BC61-F4E558F08E48}"/>
              </a:ext>
            </a:extLst>
          </p:cNvPr>
          <p:cNvGrpSpPr/>
          <p:nvPr/>
        </p:nvGrpSpPr>
        <p:grpSpPr>
          <a:xfrm>
            <a:off x="1874044" y="4002028"/>
            <a:ext cx="426244" cy="425185"/>
            <a:chOff x="2498725" y="5334391"/>
            <a:chExt cx="568325" cy="566738"/>
          </a:xfrm>
        </p:grpSpPr>
        <p:sp>
          <p:nvSpPr>
            <p:cNvPr id="222" name="Freeform 88"/>
            <p:cNvSpPr>
              <a:spLocks/>
            </p:cNvSpPr>
            <p:nvPr/>
          </p:nvSpPr>
          <p:spPr bwMode="auto">
            <a:xfrm>
              <a:off x="2498725" y="5334391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Times New Roman" panose="02020603050405020304" pitchFamily="18" charset="0"/>
              </a:endParaRPr>
            </a:p>
          </p:txBody>
        </p:sp>
        <p:sp>
          <p:nvSpPr>
            <p:cNvPr id="223" name="Oval 89"/>
            <p:cNvSpPr>
              <a:spLocks noChangeArrowheads="1"/>
            </p:cNvSpPr>
            <p:nvPr/>
          </p:nvSpPr>
          <p:spPr bwMode="auto">
            <a:xfrm>
              <a:off x="2555875" y="5389953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Times New Roman" panose="02020603050405020304" pitchFamily="18" charset="0"/>
              </a:endParaRPr>
            </a:p>
          </p:txBody>
        </p:sp>
        <p:sp>
          <p:nvSpPr>
            <p:cNvPr id="224" name="Freeform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Times New Roman" panose="02020603050405020304" pitchFamily="18" charset="0"/>
              </a:endParaRPr>
            </a:p>
          </p:txBody>
        </p:sp>
        <p:sp>
          <p:nvSpPr>
            <p:cNvPr id="225" name="Freeform 91"/>
            <p:cNvSpPr>
              <a:spLocks/>
            </p:cNvSpPr>
            <p:nvPr/>
          </p:nvSpPr>
          <p:spPr bwMode="auto">
            <a:xfrm>
              <a:off x="2555875" y="5416941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Times New Roman" panose="02020603050405020304" pitchFamily="18" charset="0"/>
              </a:endParaRPr>
            </a:p>
          </p:txBody>
        </p:sp>
        <p:sp>
          <p:nvSpPr>
            <p:cNvPr id="226" name="Rectangle 92"/>
            <p:cNvSpPr>
              <a:spLocks noChangeArrowheads="1"/>
            </p:cNvSpPr>
            <p:nvPr/>
          </p:nvSpPr>
          <p:spPr bwMode="auto">
            <a:xfrm>
              <a:off x="2714625" y="5480441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Times New Roman" panose="02020603050405020304" pitchFamily="18" charset="0"/>
              </a:endParaRPr>
            </a:p>
          </p:txBody>
        </p:sp>
        <p:sp>
          <p:nvSpPr>
            <p:cNvPr id="227" name="Rectangle 93"/>
            <p:cNvSpPr>
              <a:spLocks noChangeArrowheads="1"/>
            </p:cNvSpPr>
            <p:nvPr/>
          </p:nvSpPr>
          <p:spPr bwMode="auto">
            <a:xfrm>
              <a:off x="2642553" y="5421703"/>
              <a:ext cx="303501" cy="328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en-US" sz="16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60</a:t>
              </a:r>
              <a:endParaRPr lang="en-US" altLang="en-US" sz="1400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B17EC06-230E-4EFA-A4DE-7DDB3F015F01}"/>
              </a:ext>
            </a:extLst>
          </p:cNvPr>
          <p:cNvGrpSpPr/>
          <p:nvPr/>
        </p:nvGrpSpPr>
        <p:grpSpPr>
          <a:xfrm>
            <a:off x="1278731" y="1946375"/>
            <a:ext cx="428625" cy="429949"/>
            <a:chOff x="1704975" y="2594366"/>
            <a:chExt cx="571500" cy="573088"/>
          </a:xfrm>
        </p:grpSpPr>
        <p:sp>
          <p:nvSpPr>
            <p:cNvPr id="202" name="Freeform 68"/>
            <p:cNvSpPr>
              <a:spLocks/>
            </p:cNvSpPr>
            <p:nvPr/>
          </p:nvSpPr>
          <p:spPr bwMode="auto">
            <a:xfrm>
              <a:off x="1704975" y="2594366"/>
              <a:ext cx="571500" cy="573088"/>
            </a:xfrm>
            <a:custGeom>
              <a:avLst/>
              <a:gdLst>
                <a:gd name="T0" fmla="*/ 116 w 234"/>
                <a:gd name="T1" fmla="*/ 1 h 234"/>
                <a:gd name="T2" fmla="*/ 233 w 234"/>
                <a:gd name="T3" fmla="*/ 115 h 234"/>
                <a:gd name="T4" fmla="*/ 119 w 234"/>
                <a:gd name="T5" fmla="*/ 233 h 234"/>
                <a:gd name="T6" fmla="*/ 1 w 234"/>
                <a:gd name="T7" fmla="*/ 118 h 234"/>
                <a:gd name="T8" fmla="*/ 116 w 234"/>
                <a:gd name="T9" fmla="*/ 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34">
                  <a:moveTo>
                    <a:pt x="116" y="1"/>
                  </a:moveTo>
                  <a:cubicBezTo>
                    <a:pt x="179" y="0"/>
                    <a:pt x="232" y="51"/>
                    <a:pt x="233" y="115"/>
                  </a:cubicBezTo>
                  <a:cubicBezTo>
                    <a:pt x="234" y="179"/>
                    <a:pt x="183" y="232"/>
                    <a:pt x="119" y="233"/>
                  </a:cubicBezTo>
                  <a:cubicBezTo>
                    <a:pt x="55" y="234"/>
                    <a:pt x="2" y="182"/>
                    <a:pt x="1" y="118"/>
                  </a:cubicBezTo>
                  <a:cubicBezTo>
                    <a:pt x="0" y="54"/>
                    <a:pt x="52" y="1"/>
                    <a:pt x="116" y="1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Times New Roman" panose="02020603050405020304" pitchFamily="18" charset="0"/>
              </a:endParaRPr>
            </a:p>
          </p:txBody>
        </p:sp>
        <p:sp>
          <p:nvSpPr>
            <p:cNvPr id="203" name="Freeform 69"/>
            <p:cNvSpPr>
              <a:spLocks/>
            </p:cNvSpPr>
            <p:nvPr/>
          </p:nvSpPr>
          <p:spPr bwMode="auto">
            <a:xfrm>
              <a:off x="1760538" y="2648341"/>
              <a:ext cx="461963" cy="461963"/>
            </a:xfrm>
            <a:custGeom>
              <a:avLst/>
              <a:gdLst>
                <a:gd name="T0" fmla="*/ 93 w 189"/>
                <a:gd name="T1" fmla="*/ 1 h 189"/>
                <a:gd name="T2" fmla="*/ 188 w 189"/>
                <a:gd name="T3" fmla="*/ 93 h 189"/>
                <a:gd name="T4" fmla="*/ 96 w 189"/>
                <a:gd name="T5" fmla="*/ 188 h 189"/>
                <a:gd name="T6" fmla="*/ 1 w 189"/>
                <a:gd name="T7" fmla="*/ 96 h 189"/>
                <a:gd name="T8" fmla="*/ 93 w 189"/>
                <a:gd name="T9" fmla="*/ 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89">
                  <a:moveTo>
                    <a:pt x="93" y="1"/>
                  </a:moveTo>
                  <a:cubicBezTo>
                    <a:pt x="144" y="0"/>
                    <a:pt x="187" y="42"/>
                    <a:pt x="188" y="93"/>
                  </a:cubicBezTo>
                  <a:cubicBezTo>
                    <a:pt x="189" y="145"/>
                    <a:pt x="147" y="187"/>
                    <a:pt x="96" y="188"/>
                  </a:cubicBezTo>
                  <a:cubicBezTo>
                    <a:pt x="44" y="189"/>
                    <a:pt x="2" y="147"/>
                    <a:pt x="1" y="96"/>
                  </a:cubicBezTo>
                  <a:cubicBezTo>
                    <a:pt x="0" y="44"/>
                    <a:pt x="41" y="2"/>
                    <a:pt x="93" y="1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Times New Roman" panose="02020603050405020304" pitchFamily="18" charset="0"/>
              </a:endParaRPr>
            </a:p>
          </p:txBody>
        </p:sp>
        <p:sp>
          <p:nvSpPr>
            <p:cNvPr id="204" name="Freeform 70"/>
            <p:cNvSpPr>
              <a:spLocks noEditPoints="1"/>
            </p:cNvSpPr>
            <p:nvPr/>
          </p:nvSpPr>
          <p:spPr bwMode="auto">
            <a:xfrm>
              <a:off x="1763713" y="2859478"/>
              <a:ext cx="1588" cy="55563"/>
            </a:xfrm>
            <a:custGeom>
              <a:avLst/>
              <a:gdLst>
                <a:gd name="T0" fmla="*/ 1 w 1"/>
                <a:gd name="T1" fmla="*/ 23 h 23"/>
                <a:gd name="T2" fmla="*/ 1 w 1"/>
                <a:gd name="T3" fmla="*/ 22 h 23"/>
                <a:gd name="T4" fmla="*/ 1 w 1"/>
                <a:gd name="T5" fmla="*/ 22 h 23"/>
                <a:gd name="T6" fmla="*/ 1 w 1"/>
                <a:gd name="T7" fmla="*/ 21 h 23"/>
                <a:gd name="T8" fmla="*/ 1 w 1"/>
                <a:gd name="T9" fmla="*/ 20 h 23"/>
                <a:gd name="T10" fmla="*/ 1 w 1"/>
                <a:gd name="T11" fmla="*/ 20 h 23"/>
                <a:gd name="T12" fmla="*/ 0 w 1"/>
                <a:gd name="T13" fmla="*/ 20 h 23"/>
                <a:gd name="T14" fmla="*/ 0 w 1"/>
                <a:gd name="T15" fmla="*/ 19 h 23"/>
                <a:gd name="T16" fmla="*/ 0 w 1"/>
                <a:gd name="T17" fmla="*/ 19 h 23"/>
                <a:gd name="T18" fmla="*/ 0 w 1"/>
                <a:gd name="T19" fmla="*/ 18 h 23"/>
                <a:gd name="T20" fmla="*/ 0 w 1"/>
                <a:gd name="T21" fmla="*/ 18 h 23"/>
                <a:gd name="T22" fmla="*/ 0 w 1"/>
                <a:gd name="T23" fmla="*/ 18 h 23"/>
                <a:gd name="T24" fmla="*/ 0 w 1"/>
                <a:gd name="T25" fmla="*/ 17 h 23"/>
                <a:gd name="T26" fmla="*/ 0 w 1"/>
                <a:gd name="T27" fmla="*/ 17 h 23"/>
                <a:gd name="T28" fmla="*/ 0 w 1"/>
                <a:gd name="T29" fmla="*/ 17 h 23"/>
                <a:gd name="T30" fmla="*/ 0 w 1"/>
                <a:gd name="T31" fmla="*/ 16 h 23"/>
                <a:gd name="T32" fmla="*/ 0 w 1"/>
                <a:gd name="T33" fmla="*/ 16 h 23"/>
                <a:gd name="T34" fmla="*/ 0 w 1"/>
                <a:gd name="T35" fmla="*/ 15 h 23"/>
                <a:gd name="T36" fmla="*/ 0 w 1"/>
                <a:gd name="T37" fmla="*/ 15 h 23"/>
                <a:gd name="T38" fmla="*/ 0 w 1"/>
                <a:gd name="T39" fmla="*/ 15 h 23"/>
                <a:gd name="T40" fmla="*/ 0 w 1"/>
                <a:gd name="T41" fmla="*/ 14 h 23"/>
                <a:gd name="T42" fmla="*/ 0 w 1"/>
                <a:gd name="T43" fmla="*/ 14 h 23"/>
                <a:gd name="T44" fmla="*/ 0 w 1"/>
                <a:gd name="T45" fmla="*/ 13 h 23"/>
                <a:gd name="T46" fmla="*/ 0 w 1"/>
                <a:gd name="T47" fmla="*/ 13 h 23"/>
                <a:gd name="T48" fmla="*/ 0 w 1"/>
                <a:gd name="T49" fmla="*/ 12 h 23"/>
                <a:gd name="T50" fmla="*/ 0 w 1"/>
                <a:gd name="T51" fmla="*/ 12 h 23"/>
                <a:gd name="T52" fmla="*/ 0 w 1"/>
                <a:gd name="T53" fmla="*/ 12 h 23"/>
                <a:gd name="T54" fmla="*/ 0 w 1"/>
                <a:gd name="T55" fmla="*/ 11 h 23"/>
                <a:gd name="T56" fmla="*/ 0 w 1"/>
                <a:gd name="T57" fmla="*/ 11 h 23"/>
                <a:gd name="T58" fmla="*/ 0 w 1"/>
                <a:gd name="T59" fmla="*/ 11 h 23"/>
                <a:gd name="T60" fmla="*/ 0 w 1"/>
                <a:gd name="T61" fmla="*/ 10 h 23"/>
                <a:gd name="T62" fmla="*/ 0 w 1"/>
                <a:gd name="T63" fmla="*/ 10 h 23"/>
                <a:gd name="T64" fmla="*/ 0 w 1"/>
                <a:gd name="T65" fmla="*/ 9 h 23"/>
                <a:gd name="T66" fmla="*/ 0 w 1"/>
                <a:gd name="T67" fmla="*/ 9 h 23"/>
                <a:gd name="T68" fmla="*/ 0 w 1"/>
                <a:gd name="T69" fmla="*/ 9 h 23"/>
                <a:gd name="T70" fmla="*/ 0 w 1"/>
                <a:gd name="T71" fmla="*/ 8 h 23"/>
                <a:gd name="T72" fmla="*/ 0 w 1"/>
                <a:gd name="T73" fmla="*/ 8 h 23"/>
                <a:gd name="T74" fmla="*/ 0 w 1"/>
                <a:gd name="T75" fmla="*/ 8 h 23"/>
                <a:gd name="T76" fmla="*/ 0 w 1"/>
                <a:gd name="T77" fmla="*/ 7 h 23"/>
                <a:gd name="T78" fmla="*/ 0 w 1"/>
                <a:gd name="T79" fmla="*/ 6 h 23"/>
                <a:gd name="T80" fmla="*/ 0 w 1"/>
                <a:gd name="T81" fmla="*/ 6 h 23"/>
                <a:gd name="T82" fmla="*/ 0 w 1"/>
                <a:gd name="T83" fmla="*/ 6 h 23"/>
                <a:gd name="T84" fmla="*/ 0 w 1"/>
                <a:gd name="T85" fmla="*/ 5 h 23"/>
                <a:gd name="T86" fmla="*/ 0 w 1"/>
                <a:gd name="T87" fmla="*/ 5 h 23"/>
                <a:gd name="T88" fmla="*/ 0 w 1"/>
                <a:gd name="T89" fmla="*/ 5 h 23"/>
                <a:gd name="T90" fmla="*/ 0 w 1"/>
                <a:gd name="T91" fmla="*/ 4 h 23"/>
                <a:gd name="T92" fmla="*/ 0 w 1"/>
                <a:gd name="T93" fmla="*/ 4 h 23"/>
                <a:gd name="T94" fmla="*/ 0 w 1"/>
                <a:gd name="T95" fmla="*/ 3 h 23"/>
                <a:gd name="T96" fmla="*/ 0 w 1"/>
                <a:gd name="T97" fmla="*/ 3 h 23"/>
                <a:gd name="T98" fmla="*/ 0 w 1"/>
                <a:gd name="T99" fmla="*/ 3 h 23"/>
                <a:gd name="T100" fmla="*/ 0 w 1"/>
                <a:gd name="T101" fmla="*/ 2 h 23"/>
                <a:gd name="T102" fmla="*/ 0 w 1"/>
                <a:gd name="T103" fmla="*/ 1 h 23"/>
                <a:gd name="T104" fmla="*/ 0 w 1"/>
                <a:gd name="T105" fmla="*/ 1 h 23"/>
                <a:gd name="T106" fmla="*/ 0 w 1"/>
                <a:gd name="T107" fmla="*/ 1 h 23"/>
                <a:gd name="T108" fmla="*/ 0 w 1"/>
                <a:gd name="T109" fmla="*/ 0 h 23"/>
                <a:gd name="T110" fmla="*/ 0 w 1"/>
                <a:gd name="T1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" h="23"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1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1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8"/>
                    <a:pt x="0" y="18"/>
                  </a:cubicBezTo>
                  <a:cubicBezTo>
                    <a:pt x="0" y="18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6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3"/>
                    <a:pt x="0" y="13"/>
                  </a:cubicBezTo>
                  <a:cubicBezTo>
                    <a:pt x="0" y="13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1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10"/>
                    <a:pt x="0" y="10"/>
                  </a:cubicBezTo>
                  <a:cubicBezTo>
                    <a:pt x="0" y="10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3"/>
                  </a:moveTo>
                  <a:cubicBezTo>
                    <a:pt x="0" y="3"/>
                    <a:pt x="0" y="4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Times New Roman" panose="02020603050405020304" pitchFamily="18" charset="0"/>
              </a:endParaRPr>
            </a:p>
          </p:txBody>
        </p:sp>
        <p:sp>
          <p:nvSpPr>
            <p:cNvPr id="205" name="Freeform 71"/>
            <p:cNvSpPr>
              <a:spLocks/>
            </p:cNvSpPr>
            <p:nvPr/>
          </p:nvSpPr>
          <p:spPr bwMode="auto">
            <a:xfrm>
              <a:off x="1763713" y="2653103"/>
              <a:ext cx="187325" cy="428625"/>
            </a:xfrm>
            <a:custGeom>
              <a:avLst/>
              <a:gdLst>
                <a:gd name="T0" fmla="*/ 0 w 77"/>
                <a:gd name="T1" fmla="*/ 84 h 175"/>
                <a:gd name="T2" fmla="*/ 0 w 77"/>
                <a:gd name="T3" fmla="*/ 85 h 175"/>
                <a:gd name="T4" fmla="*/ 0 w 77"/>
                <a:gd name="T5" fmla="*/ 85 h 175"/>
                <a:gd name="T6" fmla="*/ 0 w 77"/>
                <a:gd name="T7" fmla="*/ 85 h 175"/>
                <a:gd name="T8" fmla="*/ 0 w 77"/>
                <a:gd name="T9" fmla="*/ 86 h 175"/>
                <a:gd name="T10" fmla="*/ 0 w 77"/>
                <a:gd name="T11" fmla="*/ 87 h 175"/>
                <a:gd name="T12" fmla="*/ 0 w 77"/>
                <a:gd name="T13" fmla="*/ 87 h 175"/>
                <a:gd name="T14" fmla="*/ 0 w 77"/>
                <a:gd name="T15" fmla="*/ 87 h 175"/>
                <a:gd name="T16" fmla="*/ 0 w 77"/>
                <a:gd name="T17" fmla="*/ 88 h 175"/>
                <a:gd name="T18" fmla="*/ 0 w 77"/>
                <a:gd name="T19" fmla="*/ 88 h 175"/>
                <a:gd name="T20" fmla="*/ 0 w 77"/>
                <a:gd name="T21" fmla="*/ 89 h 175"/>
                <a:gd name="T22" fmla="*/ 0 w 77"/>
                <a:gd name="T23" fmla="*/ 89 h 175"/>
                <a:gd name="T24" fmla="*/ 0 w 77"/>
                <a:gd name="T25" fmla="*/ 90 h 175"/>
                <a:gd name="T26" fmla="*/ 0 w 77"/>
                <a:gd name="T27" fmla="*/ 90 h 175"/>
                <a:gd name="T28" fmla="*/ 0 w 77"/>
                <a:gd name="T29" fmla="*/ 91 h 175"/>
                <a:gd name="T30" fmla="*/ 0 w 77"/>
                <a:gd name="T31" fmla="*/ 91 h 175"/>
                <a:gd name="T32" fmla="*/ 0 w 77"/>
                <a:gd name="T33" fmla="*/ 92 h 175"/>
                <a:gd name="T34" fmla="*/ 0 w 77"/>
                <a:gd name="T35" fmla="*/ 92 h 175"/>
                <a:gd name="T36" fmla="*/ 0 w 77"/>
                <a:gd name="T37" fmla="*/ 92 h 175"/>
                <a:gd name="T38" fmla="*/ 0 w 77"/>
                <a:gd name="T39" fmla="*/ 93 h 175"/>
                <a:gd name="T40" fmla="*/ 0 w 77"/>
                <a:gd name="T41" fmla="*/ 93 h 175"/>
                <a:gd name="T42" fmla="*/ 0 w 77"/>
                <a:gd name="T43" fmla="*/ 94 h 175"/>
                <a:gd name="T44" fmla="*/ 0 w 77"/>
                <a:gd name="T45" fmla="*/ 94 h 175"/>
                <a:gd name="T46" fmla="*/ 0 w 77"/>
                <a:gd name="T47" fmla="*/ 95 h 175"/>
                <a:gd name="T48" fmla="*/ 0 w 77"/>
                <a:gd name="T49" fmla="*/ 95 h 175"/>
                <a:gd name="T50" fmla="*/ 0 w 77"/>
                <a:gd name="T51" fmla="*/ 95 h 175"/>
                <a:gd name="T52" fmla="*/ 0 w 77"/>
                <a:gd name="T53" fmla="*/ 96 h 175"/>
                <a:gd name="T54" fmla="*/ 0 w 77"/>
                <a:gd name="T55" fmla="*/ 96 h 175"/>
                <a:gd name="T56" fmla="*/ 0 w 77"/>
                <a:gd name="T57" fmla="*/ 97 h 175"/>
                <a:gd name="T58" fmla="*/ 0 w 77"/>
                <a:gd name="T59" fmla="*/ 97 h 175"/>
                <a:gd name="T60" fmla="*/ 0 w 77"/>
                <a:gd name="T61" fmla="*/ 98 h 175"/>
                <a:gd name="T62" fmla="*/ 0 w 77"/>
                <a:gd name="T63" fmla="*/ 98 h 175"/>
                <a:gd name="T64" fmla="*/ 0 w 77"/>
                <a:gd name="T65" fmla="*/ 98 h 175"/>
                <a:gd name="T66" fmla="*/ 0 w 77"/>
                <a:gd name="T67" fmla="*/ 99 h 175"/>
                <a:gd name="T68" fmla="*/ 0 w 77"/>
                <a:gd name="T69" fmla="*/ 99 h 175"/>
                <a:gd name="T70" fmla="*/ 0 w 77"/>
                <a:gd name="T71" fmla="*/ 100 h 175"/>
                <a:gd name="T72" fmla="*/ 0 w 77"/>
                <a:gd name="T73" fmla="*/ 100 h 175"/>
                <a:gd name="T74" fmla="*/ 0 w 77"/>
                <a:gd name="T75" fmla="*/ 101 h 175"/>
                <a:gd name="T76" fmla="*/ 0 w 77"/>
                <a:gd name="T77" fmla="*/ 101 h 175"/>
                <a:gd name="T78" fmla="*/ 0 w 77"/>
                <a:gd name="T79" fmla="*/ 102 h 175"/>
                <a:gd name="T80" fmla="*/ 0 w 77"/>
                <a:gd name="T81" fmla="*/ 102 h 175"/>
                <a:gd name="T82" fmla="*/ 0 w 77"/>
                <a:gd name="T83" fmla="*/ 102 h 175"/>
                <a:gd name="T84" fmla="*/ 0 w 77"/>
                <a:gd name="T85" fmla="*/ 103 h 175"/>
                <a:gd name="T86" fmla="*/ 0 w 77"/>
                <a:gd name="T87" fmla="*/ 103 h 175"/>
                <a:gd name="T88" fmla="*/ 1 w 77"/>
                <a:gd name="T89" fmla="*/ 104 h 175"/>
                <a:gd name="T90" fmla="*/ 1 w 77"/>
                <a:gd name="T91" fmla="*/ 104 h 175"/>
                <a:gd name="T92" fmla="*/ 1 w 77"/>
                <a:gd name="T93" fmla="*/ 105 h 175"/>
                <a:gd name="T94" fmla="*/ 1 w 77"/>
                <a:gd name="T95" fmla="*/ 105 h 175"/>
                <a:gd name="T96" fmla="*/ 1 w 77"/>
                <a:gd name="T97" fmla="*/ 106 h 175"/>
                <a:gd name="T98" fmla="*/ 1 w 77"/>
                <a:gd name="T99" fmla="*/ 107 h 175"/>
                <a:gd name="T100" fmla="*/ 50 w 77"/>
                <a:gd name="T101" fmla="*/ 175 h 175"/>
                <a:gd name="T102" fmla="*/ 16 w 77"/>
                <a:gd name="T103" fmla="*/ 99 h 175"/>
                <a:gd name="T104" fmla="*/ 45 w 77"/>
                <a:gd name="T105" fmla="*/ 2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7" h="175">
                  <a:moveTo>
                    <a:pt x="77" y="0"/>
                  </a:moveTo>
                  <a:cubicBezTo>
                    <a:pt x="36" y="8"/>
                    <a:pt x="4" y="42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6" y="137"/>
                    <a:pt x="24" y="162"/>
                    <a:pt x="50" y="175"/>
                  </a:cubicBezTo>
                  <a:cubicBezTo>
                    <a:pt x="49" y="175"/>
                    <a:pt x="48" y="174"/>
                    <a:pt x="48" y="173"/>
                  </a:cubicBezTo>
                  <a:cubicBezTo>
                    <a:pt x="42" y="166"/>
                    <a:pt x="36" y="159"/>
                    <a:pt x="31" y="152"/>
                  </a:cubicBezTo>
                  <a:cubicBezTo>
                    <a:pt x="21" y="136"/>
                    <a:pt x="16" y="118"/>
                    <a:pt x="16" y="99"/>
                  </a:cubicBezTo>
                  <a:cubicBezTo>
                    <a:pt x="16" y="99"/>
                    <a:pt x="16" y="98"/>
                    <a:pt x="16" y="98"/>
                  </a:cubicBezTo>
                  <a:cubicBezTo>
                    <a:pt x="17" y="88"/>
                    <a:pt x="18" y="79"/>
                    <a:pt x="19" y="70"/>
                  </a:cubicBezTo>
                  <a:cubicBezTo>
                    <a:pt x="24" y="52"/>
                    <a:pt x="32" y="36"/>
                    <a:pt x="45" y="23"/>
                  </a:cubicBezTo>
                  <a:cubicBezTo>
                    <a:pt x="54" y="13"/>
                    <a:pt x="65" y="6"/>
                    <a:pt x="77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Times New Roman" panose="02020603050405020304" pitchFamily="18" charset="0"/>
              </a:endParaRPr>
            </a:p>
          </p:txBody>
        </p:sp>
        <p:sp>
          <p:nvSpPr>
            <p:cNvPr id="228" name="Rectangle 94"/>
            <p:cNvSpPr>
              <a:spLocks noChangeArrowheads="1"/>
            </p:cNvSpPr>
            <p:nvPr/>
          </p:nvSpPr>
          <p:spPr bwMode="auto">
            <a:xfrm>
              <a:off x="1866900" y="2810266"/>
              <a:ext cx="255588" cy="150813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Times New Roman" panose="02020603050405020304" pitchFamily="18" charset="0"/>
              </a:endParaRPr>
            </a:p>
          </p:txBody>
        </p:sp>
        <p:sp>
          <p:nvSpPr>
            <p:cNvPr id="229" name="Rectangle 95"/>
            <p:cNvSpPr>
              <a:spLocks noChangeArrowheads="1"/>
            </p:cNvSpPr>
            <p:nvPr/>
          </p:nvSpPr>
          <p:spPr bwMode="auto">
            <a:xfrm>
              <a:off x="1800860" y="2699776"/>
              <a:ext cx="440120" cy="328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en-US" sz="16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110</a:t>
              </a:r>
              <a:endParaRPr lang="en-US" altLang="en-US" sz="14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CF28E9C-495F-4068-AE52-14E9FAB8647B}"/>
              </a:ext>
            </a:extLst>
          </p:cNvPr>
          <p:cNvGrpSpPr/>
          <p:nvPr/>
        </p:nvGrpSpPr>
        <p:grpSpPr>
          <a:xfrm>
            <a:off x="867966" y="2335830"/>
            <a:ext cx="438150" cy="440667"/>
            <a:chOff x="1157288" y="3113478"/>
            <a:chExt cx="584200" cy="587375"/>
          </a:xfrm>
        </p:grpSpPr>
        <p:sp>
          <p:nvSpPr>
            <p:cNvPr id="206" name="Freeform 72"/>
            <p:cNvSpPr>
              <a:spLocks/>
            </p:cNvSpPr>
            <p:nvPr/>
          </p:nvSpPr>
          <p:spPr bwMode="auto">
            <a:xfrm>
              <a:off x="1157288" y="3113478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Times New Roman" panose="02020603050405020304" pitchFamily="18" charset="0"/>
              </a:endParaRPr>
            </a:p>
          </p:txBody>
        </p:sp>
        <p:sp>
          <p:nvSpPr>
            <p:cNvPr id="207" name="Freeform 73"/>
            <p:cNvSpPr>
              <a:spLocks/>
            </p:cNvSpPr>
            <p:nvPr/>
          </p:nvSpPr>
          <p:spPr bwMode="auto">
            <a:xfrm>
              <a:off x="1212850" y="3169041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Times New Roman" panose="02020603050405020304" pitchFamily="18" charset="0"/>
              </a:endParaRPr>
            </a:p>
          </p:txBody>
        </p:sp>
        <p:sp>
          <p:nvSpPr>
            <p:cNvPr id="208" name="Freeform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Times New Roman" panose="02020603050405020304" pitchFamily="18" charset="0"/>
              </a:endParaRPr>
            </a:p>
          </p:txBody>
        </p:sp>
        <p:sp>
          <p:nvSpPr>
            <p:cNvPr id="209" name="Freeform 75"/>
            <p:cNvSpPr>
              <a:spLocks/>
            </p:cNvSpPr>
            <p:nvPr/>
          </p:nvSpPr>
          <p:spPr bwMode="auto">
            <a:xfrm>
              <a:off x="1217613" y="3180153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Times New Roman" panose="02020603050405020304" pitchFamily="18" charset="0"/>
              </a:endParaRPr>
            </a:p>
          </p:txBody>
        </p:sp>
        <p:sp>
          <p:nvSpPr>
            <p:cNvPr id="230" name="Rectangle 96"/>
            <p:cNvSpPr>
              <a:spLocks noChangeArrowheads="1"/>
            </p:cNvSpPr>
            <p:nvPr/>
          </p:nvSpPr>
          <p:spPr bwMode="auto">
            <a:xfrm>
              <a:off x="1311275" y="3330966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Times New Roman" panose="02020603050405020304" pitchFamily="18" charset="0"/>
              </a:endParaRPr>
            </a:p>
          </p:txBody>
        </p:sp>
        <p:sp>
          <p:nvSpPr>
            <p:cNvPr id="231" name="Rectangle 97"/>
            <p:cNvSpPr>
              <a:spLocks noChangeArrowheads="1"/>
            </p:cNvSpPr>
            <p:nvPr/>
          </p:nvSpPr>
          <p:spPr bwMode="auto">
            <a:xfrm>
              <a:off x="1229995" y="3243653"/>
              <a:ext cx="455253" cy="328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en-US" sz="16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100</a:t>
              </a:r>
              <a:endParaRPr lang="en-US" altLang="en-US" sz="1400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6117B53-F129-43DD-B790-EF130F89CAE8}"/>
              </a:ext>
            </a:extLst>
          </p:cNvPr>
          <p:cNvGrpSpPr/>
          <p:nvPr/>
        </p:nvGrpSpPr>
        <p:grpSpPr>
          <a:xfrm>
            <a:off x="719137" y="2889642"/>
            <a:ext cx="425054" cy="426375"/>
            <a:chOff x="958850" y="3851666"/>
            <a:chExt cx="566738" cy="568325"/>
          </a:xfrm>
        </p:grpSpPr>
        <p:sp>
          <p:nvSpPr>
            <p:cNvPr id="210" name="Oval 76"/>
            <p:cNvSpPr>
              <a:spLocks noChangeArrowheads="1"/>
            </p:cNvSpPr>
            <p:nvPr/>
          </p:nvSpPr>
          <p:spPr bwMode="auto">
            <a:xfrm>
              <a:off x="958850" y="3851666"/>
              <a:ext cx="566738" cy="568325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Times New Roman" panose="02020603050405020304" pitchFamily="18" charset="0"/>
              </a:endParaRPr>
            </a:p>
          </p:txBody>
        </p:sp>
        <p:sp>
          <p:nvSpPr>
            <p:cNvPr id="211" name="Oval 77"/>
            <p:cNvSpPr>
              <a:spLocks noChangeArrowheads="1"/>
            </p:cNvSpPr>
            <p:nvPr/>
          </p:nvSpPr>
          <p:spPr bwMode="auto">
            <a:xfrm>
              <a:off x="1012825" y="3905641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Times New Roman" panose="02020603050405020304" pitchFamily="18" charset="0"/>
              </a:endParaRPr>
            </a:p>
          </p:txBody>
        </p:sp>
        <p:sp>
          <p:nvSpPr>
            <p:cNvPr id="212" name="Freeform 78"/>
            <p:cNvSpPr>
              <a:spLocks noEditPoints="1"/>
            </p:cNvSpPr>
            <p:nvPr/>
          </p:nvSpPr>
          <p:spPr bwMode="auto">
            <a:xfrm>
              <a:off x="1012825" y="4132653"/>
              <a:ext cx="44450" cy="134938"/>
            </a:xfrm>
            <a:custGeom>
              <a:avLst/>
              <a:gdLst>
                <a:gd name="T0" fmla="*/ 18 w 18"/>
                <a:gd name="T1" fmla="*/ 55 h 55"/>
                <a:gd name="T2" fmla="*/ 18 w 18"/>
                <a:gd name="T3" fmla="*/ 55 h 55"/>
                <a:gd name="T4" fmla="*/ 18 w 18"/>
                <a:gd name="T5" fmla="*/ 55 h 55"/>
                <a:gd name="T6" fmla="*/ 18 w 18"/>
                <a:gd name="T7" fmla="*/ 55 h 55"/>
                <a:gd name="T8" fmla="*/ 18 w 18"/>
                <a:gd name="T9" fmla="*/ 55 h 55"/>
                <a:gd name="T10" fmla="*/ 18 w 18"/>
                <a:gd name="T11" fmla="*/ 55 h 55"/>
                <a:gd name="T12" fmla="*/ 17 w 18"/>
                <a:gd name="T13" fmla="*/ 55 h 55"/>
                <a:gd name="T14" fmla="*/ 18 w 18"/>
                <a:gd name="T15" fmla="*/ 55 h 55"/>
                <a:gd name="T16" fmla="*/ 17 w 18"/>
                <a:gd name="T17" fmla="*/ 55 h 55"/>
                <a:gd name="T18" fmla="*/ 0 w 18"/>
                <a:gd name="T19" fmla="*/ 1 h 55"/>
                <a:gd name="T20" fmla="*/ 17 w 18"/>
                <a:gd name="T21" fmla="*/ 55 h 55"/>
                <a:gd name="T22" fmla="*/ 0 w 18"/>
                <a:gd name="T23" fmla="*/ 1 h 55"/>
                <a:gd name="T24" fmla="*/ 0 w 18"/>
                <a:gd name="T25" fmla="*/ 1 h 55"/>
                <a:gd name="T26" fmla="*/ 0 w 18"/>
                <a:gd name="T27" fmla="*/ 1 h 55"/>
                <a:gd name="T28" fmla="*/ 0 w 18"/>
                <a:gd name="T29" fmla="*/ 1 h 55"/>
                <a:gd name="T30" fmla="*/ 0 w 18"/>
                <a:gd name="T31" fmla="*/ 1 h 55"/>
                <a:gd name="T32" fmla="*/ 0 w 18"/>
                <a:gd name="T33" fmla="*/ 1 h 55"/>
                <a:gd name="T34" fmla="*/ 0 w 18"/>
                <a:gd name="T35" fmla="*/ 1 h 55"/>
                <a:gd name="T36" fmla="*/ 0 w 18"/>
                <a:gd name="T37" fmla="*/ 0 h 55"/>
                <a:gd name="T38" fmla="*/ 0 w 18"/>
                <a:gd name="T39" fmla="*/ 1 h 55"/>
                <a:gd name="T40" fmla="*/ 0 w 18"/>
                <a:gd name="T41" fmla="*/ 1 h 55"/>
                <a:gd name="T42" fmla="*/ 0 w 18"/>
                <a:gd name="T43" fmla="*/ 0 h 55"/>
                <a:gd name="T44" fmla="*/ 0 w 18"/>
                <a:gd name="T45" fmla="*/ 0 h 55"/>
                <a:gd name="T46" fmla="*/ 0 w 18"/>
                <a:gd name="T47" fmla="*/ 0 h 55"/>
                <a:gd name="T48" fmla="*/ 0 w 18"/>
                <a:gd name="T4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" h="55">
                  <a:moveTo>
                    <a:pt x="18" y="55"/>
                  </a:moveTo>
                  <a:cubicBezTo>
                    <a:pt x="18" y="55"/>
                    <a:pt x="18" y="55"/>
                    <a:pt x="18" y="55"/>
                  </a:cubicBezTo>
                  <a:cubicBezTo>
                    <a:pt x="18" y="55"/>
                    <a:pt x="18" y="55"/>
                    <a:pt x="18" y="55"/>
                  </a:cubicBezTo>
                  <a:moveTo>
                    <a:pt x="18" y="55"/>
                  </a:moveTo>
                  <a:cubicBezTo>
                    <a:pt x="18" y="55"/>
                    <a:pt x="18" y="55"/>
                    <a:pt x="18" y="55"/>
                  </a:cubicBezTo>
                  <a:cubicBezTo>
                    <a:pt x="18" y="55"/>
                    <a:pt x="18" y="55"/>
                    <a:pt x="18" y="55"/>
                  </a:cubicBezTo>
                  <a:moveTo>
                    <a:pt x="17" y="55"/>
                  </a:moveTo>
                  <a:cubicBezTo>
                    <a:pt x="17" y="55"/>
                    <a:pt x="18" y="55"/>
                    <a:pt x="18" y="55"/>
                  </a:cubicBezTo>
                  <a:cubicBezTo>
                    <a:pt x="18" y="55"/>
                    <a:pt x="17" y="55"/>
                    <a:pt x="17" y="55"/>
                  </a:cubicBezTo>
                  <a:moveTo>
                    <a:pt x="0" y="1"/>
                  </a:moveTo>
                  <a:cubicBezTo>
                    <a:pt x="0" y="21"/>
                    <a:pt x="7" y="40"/>
                    <a:pt x="17" y="55"/>
                  </a:cubicBezTo>
                  <a:cubicBezTo>
                    <a:pt x="7" y="40"/>
                    <a:pt x="0" y="2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Times New Roman" panose="02020603050405020304" pitchFamily="18" charset="0"/>
              </a:endParaRPr>
            </a:p>
          </p:txBody>
        </p:sp>
        <p:sp>
          <p:nvSpPr>
            <p:cNvPr id="213" name="Freeform 79"/>
            <p:cNvSpPr>
              <a:spLocks/>
            </p:cNvSpPr>
            <p:nvPr/>
          </p:nvSpPr>
          <p:spPr bwMode="auto">
            <a:xfrm>
              <a:off x="1012825" y="3908816"/>
              <a:ext cx="193675" cy="427038"/>
            </a:xfrm>
            <a:custGeom>
              <a:avLst/>
              <a:gdLst>
                <a:gd name="T0" fmla="*/ 79 w 79"/>
                <a:gd name="T1" fmla="*/ 0 h 175"/>
                <a:gd name="T2" fmla="*/ 0 w 79"/>
                <a:gd name="T3" fmla="*/ 92 h 175"/>
                <a:gd name="T4" fmla="*/ 0 w 79"/>
                <a:gd name="T5" fmla="*/ 92 h 175"/>
                <a:gd name="T6" fmla="*/ 0 w 79"/>
                <a:gd name="T7" fmla="*/ 92 h 175"/>
                <a:gd name="T8" fmla="*/ 0 w 79"/>
                <a:gd name="T9" fmla="*/ 93 h 175"/>
                <a:gd name="T10" fmla="*/ 0 w 79"/>
                <a:gd name="T11" fmla="*/ 93 h 175"/>
                <a:gd name="T12" fmla="*/ 0 w 79"/>
                <a:gd name="T13" fmla="*/ 93 h 175"/>
                <a:gd name="T14" fmla="*/ 0 w 79"/>
                <a:gd name="T15" fmla="*/ 93 h 175"/>
                <a:gd name="T16" fmla="*/ 0 w 79"/>
                <a:gd name="T17" fmla="*/ 93 h 175"/>
                <a:gd name="T18" fmla="*/ 0 w 79"/>
                <a:gd name="T19" fmla="*/ 93 h 175"/>
                <a:gd name="T20" fmla="*/ 17 w 79"/>
                <a:gd name="T21" fmla="*/ 147 h 175"/>
                <a:gd name="T22" fmla="*/ 17 w 79"/>
                <a:gd name="T23" fmla="*/ 147 h 175"/>
                <a:gd name="T24" fmla="*/ 18 w 79"/>
                <a:gd name="T25" fmla="*/ 147 h 175"/>
                <a:gd name="T26" fmla="*/ 18 w 79"/>
                <a:gd name="T27" fmla="*/ 147 h 175"/>
                <a:gd name="T28" fmla="*/ 18 w 79"/>
                <a:gd name="T29" fmla="*/ 147 h 175"/>
                <a:gd name="T30" fmla="*/ 18 w 79"/>
                <a:gd name="T31" fmla="*/ 147 h 175"/>
                <a:gd name="T32" fmla="*/ 18 w 79"/>
                <a:gd name="T33" fmla="*/ 147 h 175"/>
                <a:gd name="T34" fmla="*/ 49 w 79"/>
                <a:gd name="T35" fmla="*/ 175 h 175"/>
                <a:gd name="T36" fmla="*/ 47 w 79"/>
                <a:gd name="T37" fmla="*/ 172 h 175"/>
                <a:gd name="T38" fmla="*/ 30 w 79"/>
                <a:gd name="T39" fmla="*/ 151 h 175"/>
                <a:gd name="T40" fmla="*/ 16 w 79"/>
                <a:gd name="T41" fmla="*/ 98 h 175"/>
                <a:gd name="T42" fmla="*/ 16 w 79"/>
                <a:gd name="T43" fmla="*/ 97 h 175"/>
                <a:gd name="T44" fmla="*/ 20 w 79"/>
                <a:gd name="T45" fmla="*/ 69 h 175"/>
                <a:gd name="T46" fmla="*/ 47 w 79"/>
                <a:gd name="T47" fmla="*/ 22 h 175"/>
                <a:gd name="T48" fmla="*/ 79 w 79"/>
                <a:gd name="T49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9" h="175">
                  <a:moveTo>
                    <a:pt x="79" y="0"/>
                  </a:moveTo>
                  <a:cubicBezTo>
                    <a:pt x="34" y="7"/>
                    <a:pt x="0" y="46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13"/>
                    <a:pt x="7" y="132"/>
                    <a:pt x="17" y="147"/>
                  </a:cubicBezTo>
                  <a:cubicBezTo>
                    <a:pt x="17" y="147"/>
                    <a:pt x="17" y="147"/>
                    <a:pt x="17" y="147"/>
                  </a:cubicBezTo>
                  <a:cubicBezTo>
                    <a:pt x="17" y="147"/>
                    <a:pt x="18" y="147"/>
                    <a:pt x="18" y="147"/>
                  </a:cubicBezTo>
                  <a:cubicBezTo>
                    <a:pt x="18" y="147"/>
                    <a:pt x="18" y="147"/>
                    <a:pt x="18" y="147"/>
                  </a:cubicBezTo>
                  <a:cubicBezTo>
                    <a:pt x="18" y="147"/>
                    <a:pt x="18" y="147"/>
                    <a:pt x="18" y="147"/>
                  </a:cubicBezTo>
                  <a:cubicBezTo>
                    <a:pt x="18" y="147"/>
                    <a:pt x="18" y="147"/>
                    <a:pt x="18" y="147"/>
                  </a:cubicBezTo>
                  <a:cubicBezTo>
                    <a:pt x="18" y="147"/>
                    <a:pt x="18" y="147"/>
                    <a:pt x="18" y="147"/>
                  </a:cubicBezTo>
                  <a:cubicBezTo>
                    <a:pt x="26" y="159"/>
                    <a:pt x="37" y="168"/>
                    <a:pt x="49" y="175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1" y="135"/>
                    <a:pt x="16" y="117"/>
                    <a:pt x="16" y="98"/>
                  </a:cubicBezTo>
                  <a:cubicBezTo>
                    <a:pt x="16" y="97"/>
                    <a:pt x="16" y="97"/>
                    <a:pt x="16" y="97"/>
                  </a:cubicBezTo>
                  <a:cubicBezTo>
                    <a:pt x="17" y="87"/>
                    <a:pt x="18" y="78"/>
                    <a:pt x="20" y="69"/>
                  </a:cubicBezTo>
                  <a:cubicBezTo>
                    <a:pt x="25" y="51"/>
                    <a:pt x="34" y="35"/>
                    <a:pt x="47" y="22"/>
                  </a:cubicBezTo>
                  <a:cubicBezTo>
                    <a:pt x="56" y="13"/>
                    <a:pt x="67" y="6"/>
                    <a:pt x="7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Times New Roman" panose="02020603050405020304" pitchFamily="18" charset="0"/>
              </a:endParaRPr>
            </a:p>
          </p:txBody>
        </p:sp>
        <p:sp>
          <p:nvSpPr>
            <p:cNvPr id="232" name="Rectangle 98"/>
            <p:cNvSpPr>
              <a:spLocks noChangeArrowheads="1"/>
            </p:cNvSpPr>
            <p:nvPr/>
          </p:nvSpPr>
          <p:spPr bwMode="auto">
            <a:xfrm>
              <a:off x="1171575" y="406756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Times New Roman" panose="02020603050405020304" pitchFamily="18" charset="0"/>
              </a:endParaRPr>
            </a:p>
          </p:txBody>
        </p:sp>
        <p:sp>
          <p:nvSpPr>
            <p:cNvPr id="233" name="Rectangle 99"/>
            <p:cNvSpPr>
              <a:spLocks noChangeArrowheads="1"/>
            </p:cNvSpPr>
            <p:nvPr/>
          </p:nvSpPr>
          <p:spPr bwMode="auto">
            <a:xfrm>
              <a:off x="1102678" y="3946281"/>
              <a:ext cx="303501" cy="328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en-US" sz="16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90</a:t>
              </a:r>
              <a:endParaRPr lang="en-US" altLang="en-US" sz="1400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7FCA8A5-BE53-4DE2-B750-C9C39D2E3E8F}"/>
              </a:ext>
            </a:extLst>
          </p:cNvPr>
          <p:cNvGrpSpPr/>
          <p:nvPr/>
        </p:nvGrpSpPr>
        <p:grpSpPr>
          <a:xfrm>
            <a:off x="871538" y="3436307"/>
            <a:ext cx="427435" cy="426375"/>
            <a:chOff x="1162050" y="4580328"/>
            <a:chExt cx="569913" cy="568325"/>
          </a:xfrm>
        </p:grpSpPr>
        <p:sp>
          <p:nvSpPr>
            <p:cNvPr id="214" name="Freeform 80"/>
            <p:cNvSpPr>
              <a:spLocks/>
            </p:cNvSpPr>
            <p:nvPr/>
          </p:nvSpPr>
          <p:spPr bwMode="auto">
            <a:xfrm>
              <a:off x="1162050" y="4580328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Times New Roman" panose="02020603050405020304" pitchFamily="18" charset="0"/>
              </a:endParaRPr>
            </a:p>
          </p:txBody>
        </p:sp>
        <p:sp>
          <p:nvSpPr>
            <p:cNvPr id="215" name="Freeform 81"/>
            <p:cNvSpPr>
              <a:spLocks/>
            </p:cNvSpPr>
            <p:nvPr/>
          </p:nvSpPr>
          <p:spPr bwMode="auto">
            <a:xfrm>
              <a:off x="1217613" y="4637478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Times New Roman" panose="02020603050405020304" pitchFamily="18" charset="0"/>
              </a:endParaRPr>
            </a:p>
          </p:txBody>
        </p:sp>
        <p:sp>
          <p:nvSpPr>
            <p:cNvPr id="216" name="Freeform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Times New Roman" panose="02020603050405020304" pitchFamily="18" charset="0"/>
              </a:endParaRPr>
            </a:p>
          </p:txBody>
        </p:sp>
        <p:sp>
          <p:nvSpPr>
            <p:cNvPr id="217" name="Freeform 83"/>
            <p:cNvSpPr>
              <a:spLocks/>
            </p:cNvSpPr>
            <p:nvPr/>
          </p:nvSpPr>
          <p:spPr bwMode="auto">
            <a:xfrm>
              <a:off x="1217613" y="4639066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Times New Roman" panose="02020603050405020304" pitchFamily="18" charset="0"/>
              </a:endParaRPr>
            </a:p>
          </p:txBody>
        </p:sp>
        <p:sp>
          <p:nvSpPr>
            <p:cNvPr id="234" name="Rectangle 100"/>
            <p:cNvSpPr>
              <a:spLocks noChangeArrowheads="1"/>
            </p:cNvSpPr>
            <p:nvPr/>
          </p:nvSpPr>
          <p:spPr bwMode="auto">
            <a:xfrm>
              <a:off x="1376363" y="475971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Times New Roman" panose="02020603050405020304" pitchFamily="18" charset="0"/>
              </a:endParaRPr>
            </a:p>
          </p:txBody>
        </p:sp>
        <p:sp>
          <p:nvSpPr>
            <p:cNvPr id="235" name="Rectangle 101"/>
            <p:cNvSpPr>
              <a:spLocks noChangeArrowheads="1"/>
            </p:cNvSpPr>
            <p:nvPr/>
          </p:nvSpPr>
          <p:spPr bwMode="auto">
            <a:xfrm>
              <a:off x="1303338" y="4699391"/>
              <a:ext cx="303501" cy="328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en-US" sz="16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80</a:t>
              </a:r>
              <a:endParaRPr lang="en-US" altLang="en-US" sz="1400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8CB1458-2E32-468F-BD8F-C288DA493A63}"/>
              </a:ext>
            </a:extLst>
          </p:cNvPr>
          <p:cNvGrpSpPr/>
          <p:nvPr/>
        </p:nvGrpSpPr>
        <p:grpSpPr>
          <a:xfrm>
            <a:off x="1247775" y="3843626"/>
            <a:ext cx="434579" cy="433521"/>
            <a:chOff x="1663700" y="5123253"/>
            <a:chExt cx="579438" cy="577850"/>
          </a:xfrm>
        </p:grpSpPr>
        <p:sp>
          <p:nvSpPr>
            <p:cNvPr id="218" name="Freeform 84"/>
            <p:cNvSpPr>
              <a:spLocks/>
            </p:cNvSpPr>
            <p:nvPr/>
          </p:nvSpPr>
          <p:spPr bwMode="auto">
            <a:xfrm>
              <a:off x="1663700" y="5123253"/>
              <a:ext cx="579438" cy="577850"/>
            </a:xfrm>
            <a:custGeom>
              <a:avLst/>
              <a:gdLst>
                <a:gd name="T0" fmla="*/ 123 w 237"/>
                <a:gd name="T1" fmla="*/ 2 h 236"/>
                <a:gd name="T2" fmla="*/ 235 w 237"/>
                <a:gd name="T3" fmla="*/ 122 h 236"/>
                <a:gd name="T4" fmla="*/ 115 w 237"/>
                <a:gd name="T5" fmla="*/ 234 h 236"/>
                <a:gd name="T6" fmla="*/ 3 w 237"/>
                <a:gd name="T7" fmla="*/ 114 h 236"/>
                <a:gd name="T8" fmla="*/ 123 w 237"/>
                <a:gd name="T9" fmla="*/ 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7" h="236">
                  <a:moveTo>
                    <a:pt x="123" y="2"/>
                  </a:moveTo>
                  <a:cubicBezTo>
                    <a:pt x="187" y="4"/>
                    <a:pt x="237" y="58"/>
                    <a:pt x="235" y="122"/>
                  </a:cubicBezTo>
                  <a:cubicBezTo>
                    <a:pt x="232" y="186"/>
                    <a:pt x="178" y="236"/>
                    <a:pt x="115" y="234"/>
                  </a:cubicBezTo>
                  <a:cubicBezTo>
                    <a:pt x="51" y="231"/>
                    <a:pt x="0" y="178"/>
                    <a:pt x="3" y="114"/>
                  </a:cubicBezTo>
                  <a:cubicBezTo>
                    <a:pt x="5" y="50"/>
                    <a:pt x="59" y="0"/>
                    <a:pt x="123" y="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Times New Roman" panose="02020603050405020304" pitchFamily="18" charset="0"/>
              </a:endParaRPr>
            </a:p>
          </p:txBody>
        </p:sp>
        <p:sp>
          <p:nvSpPr>
            <p:cNvPr id="219" name="Freeform 85"/>
            <p:cNvSpPr>
              <a:spLocks/>
            </p:cNvSpPr>
            <p:nvPr/>
          </p:nvSpPr>
          <p:spPr bwMode="auto">
            <a:xfrm>
              <a:off x="1719263" y="5180403"/>
              <a:ext cx="466725" cy="463550"/>
            </a:xfrm>
            <a:custGeom>
              <a:avLst/>
              <a:gdLst>
                <a:gd name="T0" fmla="*/ 99 w 191"/>
                <a:gd name="T1" fmla="*/ 1 h 190"/>
                <a:gd name="T2" fmla="*/ 189 w 191"/>
                <a:gd name="T3" fmla="*/ 98 h 190"/>
                <a:gd name="T4" fmla="*/ 92 w 191"/>
                <a:gd name="T5" fmla="*/ 188 h 190"/>
                <a:gd name="T6" fmla="*/ 2 w 191"/>
                <a:gd name="T7" fmla="*/ 91 h 190"/>
                <a:gd name="T8" fmla="*/ 99 w 191"/>
                <a:gd name="T9" fmla="*/ 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190">
                  <a:moveTo>
                    <a:pt x="99" y="1"/>
                  </a:moveTo>
                  <a:cubicBezTo>
                    <a:pt x="150" y="3"/>
                    <a:pt x="191" y="47"/>
                    <a:pt x="189" y="98"/>
                  </a:cubicBezTo>
                  <a:cubicBezTo>
                    <a:pt x="187" y="149"/>
                    <a:pt x="144" y="190"/>
                    <a:pt x="92" y="188"/>
                  </a:cubicBezTo>
                  <a:cubicBezTo>
                    <a:pt x="41" y="186"/>
                    <a:pt x="0" y="143"/>
                    <a:pt x="2" y="91"/>
                  </a:cubicBezTo>
                  <a:cubicBezTo>
                    <a:pt x="4" y="40"/>
                    <a:pt x="47" y="0"/>
                    <a:pt x="99" y="1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Times New Roman" panose="02020603050405020304" pitchFamily="18" charset="0"/>
              </a:endParaRPr>
            </a:p>
          </p:txBody>
        </p:sp>
        <p:sp>
          <p:nvSpPr>
            <p:cNvPr id="220" name="Freeform 86"/>
            <p:cNvSpPr>
              <a:spLocks noEditPoints="1"/>
            </p:cNvSpPr>
            <p:nvPr/>
          </p:nvSpPr>
          <p:spPr bwMode="auto">
            <a:xfrm>
              <a:off x="1724025" y="5348678"/>
              <a:ext cx="9525" cy="117475"/>
            </a:xfrm>
            <a:custGeom>
              <a:avLst/>
              <a:gdLst>
                <a:gd name="T0" fmla="*/ 3 w 4"/>
                <a:gd name="T1" fmla="*/ 47 h 48"/>
                <a:gd name="T2" fmla="*/ 3 w 4"/>
                <a:gd name="T3" fmla="*/ 47 h 48"/>
                <a:gd name="T4" fmla="*/ 2 w 4"/>
                <a:gd name="T5" fmla="*/ 47 h 48"/>
                <a:gd name="T6" fmla="*/ 2 w 4"/>
                <a:gd name="T7" fmla="*/ 46 h 48"/>
                <a:gd name="T8" fmla="*/ 2 w 4"/>
                <a:gd name="T9" fmla="*/ 46 h 48"/>
                <a:gd name="T10" fmla="*/ 0 w 4"/>
                <a:gd name="T11" fmla="*/ 23 h 48"/>
                <a:gd name="T12" fmla="*/ 0 w 4"/>
                <a:gd name="T13" fmla="*/ 22 h 48"/>
                <a:gd name="T14" fmla="*/ 0 w 4"/>
                <a:gd name="T15" fmla="*/ 22 h 48"/>
                <a:gd name="T16" fmla="*/ 0 w 4"/>
                <a:gd name="T17" fmla="*/ 22 h 48"/>
                <a:gd name="T18" fmla="*/ 0 w 4"/>
                <a:gd name="T19" fmla="*/ 22 h 48"/>
                <a:gd name="T20" fmla="*/ 0 w 4"/>
                <a:gd name="T21" fmla="*/ 21 h 48"/>
                <a:gd name="T22" fmla="*/ 0 w 4"/>
                <a:gd name="T23" fmla="*/ 20 h 48"/>
                <a:gd name="T24" fmla="*/ 0 w 4"/>
                <a:gd name="T25" fmla="*/ 20 h 48"/>
                <a:gd name="T26" fmla="*/ 0 w 4"/>
                <a:gd name="T27" fmla="*/ 20 h 48"/>
                <a:gd name="T28" fmla="*/ 0 w 4"/>
                <a:gd name="T29" fmla="*/ 19 h 48"/>
                <a:gd name="T30" fmla="*/ 0 w 4"/>
                <a:gd name="T31" fmla="*/ 19 h 48"/>
                <a:gd name="T32" fmla="*/ 0 w 4"/>
                <a:gd name="T33" fmla="*/ 19 h 48"/>
                <a:gd name="T34" fmla="*/ 0 w 4"/>
                <a:gd name="T35" fmla="*/ 18 h 48"/>
                <a:gd name="T36" fmla="*/ 0 w 4"/>
                <a:gd name="T37" fmla="*/ 18 h 48"/>
                <a:gd name="T38" fmla="*/ 0 w 4"/>
                <a:gd name="T39" fmla="*/ 18 h 48"/>
                <a:gd name="T40" fmla="*/ 1 w 4"/>
                <a:gd name="T41" fmla="*/ 17 h 48"/>
                <a:gd name="T42" fmla="*/ 1 w 4"/>
                <a:gd name="T43" fmla="*/ 17 h 48"/>
                <a:gd name="T44" fmla="*/ 1 w 4"/>
                <a:gd name="T45" fmla="*/ 16 h 48"/>
                <a:gd name="T46" fmla="*/ 1 w 4"/>
                <a:gd name="T47" fmla="*/ 15 h 48"/>
                <a:gd name="T48" fmla="*/ 1 w 4"/>
                <a:gd name="T49" fmla="*/ 15 h 48"/>
                <a:gd name="T50" fmla="*/ 1 w 4"/>
                <a:gd name="T51" fmla="*/ 15 h 48"/>
                <a:gd name="T52" fmla="*/ 1 w 4"/>
                <a:gd name="T53" fmla="*/ 14 h 48"/>
                <a:gd name="T54" fmla="*/ 1 w 4"/>
                <a:gd name="T55" fmla="*/ 14 h 48"/>
                <a:gd name="T56" fmla="*/ 1 w 4"/>
                <a:gd name="T57" fmla="*/ 14 h 48"/>
                <a:gd name="T58" fmla="*/ 1 w 4"/>
                <a:gd name="T59" fmla="*/ 13 h 48"/>
                <a:gd name="T60" fmla="*/ 1 w 4"/>
                <a:gd name="T61" fmla="*/ 13 h 48"/>
                <a:gd name="T62" fmla="*/ 1 w 4"/>
                <a:gd name="T63" fmla="*/ 11 h 48"/>
                <a:gd name="T64" fmla="*/ 1 w 4"/>
                <a:gd name="T65" fmla="*/ 11 h 48"/>
                <a:gd name="T66" fmla="*/ 1 w 4"/>
                <a:gd name="T67" fmla="*/ 11 h 48"/>
                <a:gd name="T68" fmla="*/ 1 w 4"/>
                <a:gd name="T69" fmla="*/ 10 h 48"/>
                <a:gd name="T70" fmla="*/ 1 w 4"/>
                <a:gd name="T71" fmla="*/ 10 h 48"/>
                <a:gd name="T72" fmla="*/ 1 w 4"/>
                <a:gd name="T73" fmla="*/ 10 h 48"/>
                <a:gd name="T74" fmla="*/ 2 w 4"/>
                <a:gd name="T75" fmla="*/ 9 h 48"/>
                <a:gd name="T76" fmla="*/ 2 w 4"/>
                <a:gd name="T77" fmla="*/ 8 h 48"/>
                <a:gd name="T78" fmla="*/ 2 w 4"/>
                <a:gd name="T79" fmla="*/ 8 h 48"/>
                <a:gd name="T80" fmla="*/ 2 w 4"/>
                <a:gd name="T81" fmla="*/ 8 h 48"/>
                <a:gd name="T82" fmla="*/ 2 w 4"/>
                <a:gd name="T83" fmla="*/ 7 h 48"/>
                <a:gd name="T84" fmla="*/ 2 w 4"/>
                <a:gd name="T85" fmla="*/ 7 h 48"/>
                <a:gd name="T86" fmla="*/ 2 w 4"/>
                <a:gd name="T87" fmla="*/ 6 h 48"/>
                <a:gd name="T88" fmla="*/ 2 w 4"/>
                <a:gd name="T89" fmla="*/ 5 h 48"/>
                <a:gd name="T90" fmla="*/ 2 w 4"/>
                <a:gd name="T91" fmla="*/ 5 h 48"/>
                <a:gd name="T92" fmla="*/ 2 w 4"/>
                <a:gd name="T93" fmla="*/ 5 h 48"/>
                <a:gd name="T94" fmla="*/ 3 w 4"/>
                <a:gd name="T95" fmla="*/ 4 h 48"/>
                <a:gd name="T96" fmla="*/ 3 w 4"/>
                <a:gd name="T97" fmla="*/ 4 h 48"/>
                <a:gd name="T98" fmla="*/ 3 w 4"/>
                <a:gd name="T99" fmla="*/ 4 h 48"/>
                <a:gd name="T100" fmla="*/ 3 w 4"/>
                <a:gd name="T101" fmla="*/ 3 h 48"/>
                <a:gd name="T102" fmla="*/ 3 w 4"/>
                <a:gd name="T103" fmla="*/ 3 h 48"/>
                <a:gd name="T104" fmla="*/ 3 w 4"/>
                <a:gd name="T105" fmla="*/ 3 h 48"/>
                <a:gd name="T106" fmla="*/ 3 w 4"/>
                <a:gd name="T107" fmla="*/ 2 h 48"/>
                <a:gd name="T108" fmla="*/ 3 w 4"/>
                <a:gd name="T109" fmla="*/ 2 h 48"/>
                <a:gd name="T110" fmla="*/ 3 w 4"/>
                <a:gd name="T111" fmla="*/ 1 h 48"/>
                <a:gd name="T112" fmla="*/ 3 w 4"/>
                <a:gd name="T113" fmla="*/ 1 h 48"/>
                <a:gd name="T114" fmla="*/ 4 w 4"/>
                <a:gd name="T115" fmla="*/ 1 h 48"/>
                <a:gd name="T116" fmla="*/ 4 w 4"/>
                <a:gd name="T1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" h="48">
                  <a:moveTo>
                    <a:pt x="3" y="48"/>
                  </a:move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moveTo>
                    <a:pt x="3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moveTo>
                    <a:pt x="2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2" y="47"/>
                  </a:cubicBezTo>
                  <a:moveTo>
                    <a:pt x="2" y="47"/>
                  </a:moveTo>
                  <a:cubicBezTo>
                    <a:pt x="2" y="47"/>
                    <a:pt x="2" y="47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5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5"/>
                  </a:cubicBezTo>
                  <a:moveTo>
                    <a:pt x="0" y="23"/>
                  </a:moveTo>
                  <a:cubicBezTo>
                    <a:pt x="0" y="31"/>
                    <a:pt x="1" y="38"/>
                    <a:pt x="2" y="45"/>
                  </a:cubicBezTo>
                  <a:cubicBezTo>
                    <a:pt x="1" y="38"/>
                    <a:pt x="0" y="31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2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20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7"/>
                  </a:moveTo>
                  <a:cubicBezTo>
                    <a:pt x="1" y="17"/>
                    <a:pt x="0" y="17"/>
                    <a:pt x="0" y="17"/>
                  </a:cubicBezTo>
                  <a:cubicBezTo>
                    <a:pt x="0" y="17"/>
                    <a:pt x="1" y="17"/>
                    <a:pt x="1" y="17"/>
                  </a:cubicBezTo>
                  <a:moveTo>
                    <a:pt x="1" y="17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moveTo>
                    <a:pt x="1" y="16"/>
                  </a:moveTo>
                  <a:cubicBezTo>
                    <a:pt x="1" y="16"/>
                    <a:pt x="1" y="17"/>
                    <a:pt x="1" y="17"/>
                  </a:cubicBezTo>
                  <a:cubicBezTo>
                    <a:pt x="1" y="17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5"/>
                    <a:pt x="1" y="16"/>
                    <a:pt x="1" y="16"/>
                  </a:cubicBezTo>
                  <a:cubicBezTo>
                    <a:pt x="1" y="16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5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3"/>
                    <a:pt x="1" y="13"/>
                  </a:cubicBezTo>
                  <a:cubicBezTo>
                    <a:pt x="1" y="13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0"/>
                    <a:pt x="1" y="11"/>
                    <a:pt x="1" y="11"/>
                  </a:cubicBezTo>
                  <a:cubicBezTo>
                    <a:pt x="1" y="11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2" y="9"/>
                  </a:moveTo>
                  <a:cubicBezTo>
                    <a:pt x="2" y="10"/>
                    <a:pt x="1" y="10"/>
                    <a:pt x="1" y="10"/>
                  </a:cubicBezTo>
                  <a:cubicBezTo>
                    <a:pt x="1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6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6"/>
                  </a:cubicBezTo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moveTo>
                    <a:pt x="2" y="5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4"/>
                    <a:pt x="3" y="4"/>
                  </a:cubicBezTo>
                  <a:cubicBezTo>
                    <a:pt x="3" y="4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1"/>
                  </a:moveTo>
                  <a:cubicBezTo>
                    <a:pt x="3" y="1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Times New Roman" panose="02020603050405020304" pitchFamily="18" charset="0"/>
              </a:endParaRPr>
            </a:p>
          </p:txBody>
        </p:sp>
        <p:sp>
          <p:nvSpPr>
            <p:cNvPr id="221" name="Freeform 87"/>
            <p:cNvSpPr>
              <a:spLocks/>
            </p:cNvSpPr>
            <p:nvPr/>
          </p:nvSpPr>
          <p:spPr bwMode="auto">
            <a:xfrm>
              <a:off x="1724025" y="5185166"/>
              <a:ext cx="200025" cy="422275"/>
            </a:xfrm>
            <a:custGeom>
              <a:avLst/>
              <a:gdLst>
                <a:gd name="T0" fmla="*/ 4 w 82"/>
                <a:gd name="T1" fmla="*/ 67 h 173"/>
                <a:gd name="T2" fmla="*/ 4 w 82"/>
                <a:gd name="T3" fmla="*/ 68 h 173"/>
                <a:gd name="T4" fmla="*/ 3 w 82"/>
                <a:gd name="T5" fmla="*/ 68 h 173"/>
                <a:gd name="T6" fmla="*/ 3 w 82"/>
                <a:gd name="T7" fmla="*/ 68 h 173"/>
                <a:gd name="T8" fmla="*/ 3 w 82"/>
                <a:gd name="T9" fmla="*/ 69 h 173"/>
                <a:gd name="T10" fmla="*/ 3 w 82"/>
                <a:gd name="T11" fmla="*/ 69 h 173"/>
                <a:gd name="T12" fmla="*/ 3 w 82"/>
                <a:gd name="T13" fmla="*/ 70 h 173"/>
                <a:gd name="T14" fmla="*/ 3 w 82"/>
                <a:gd name="T15" fmla="*/ 70 h 173"/>
                <a:gd name="T16" fmla="*/ 3 w 82"/>
                <a:gd name="T17" fmla="*/ 71 h 173"/>
                <a:gd name="T18" fmla="*/ 3 w 82"/>
                <a:gd name="T19" fmla="*/ 71 h 173"/>
                <a:gd name="T20" fmla="*/ 3 w 82"/>
                <a:gd name="T21" fmla="*/ 71 h 173"/>
                <a:gd name="T22" fmla="*/ 2 w 82"/>
                <a:gd name="T23" fmla="*/ 72 h 173"/>
                <a:gd name="T24" fmla="*/ 2 w 82"/>
                <a:gd name="T25" fmla="*/ 72 h 173"/>
                <a:gd name="T26" fmla="*/ 2 w 82"/>
                <a:gd name="T27" fmla="*/ 73 h 173"/>
                <a:gd name="T28" fmla="*/ 2 w 82"/>
                <a:gd name="T29" fmla="*/ 74 h 173"/>
                <a:gd name="T30" fmla="*/ 2 w 82"/>
                <a:gd name="T31" fmla="*/ 74 h 173"/>
                <a:gd name="T32" fmla="*/ 2 w 82"/>
                <a:gd name="T33" fmla="*/ 74 h 173"/>
                <a:gd name="T34" fmla="*/ 2 w 82"/>
                <a:gd name="T35" fmla="*/ 75 h 173"/>
                <a:gd name="T36" fmla="*/ 2 w 82"/>
                <a:gd name="T37" fmla="*/ 75 h 173"/>
                <a:gd name="T38" fmla="*/ 2 w 82"/>
                <a:gd name="T39" fmla="*/ 76 h 173"/>
                <a:gd name="T40" fmla="*/ 1 w 82"/>
                <a:gd name="T41" fmla="*/ 77 h 173"/>
                <a:gd name="T42" fmla="*/ 1 w 82"/>
                <a:gd name="T43" fmla="*/ 77 h 173"/>
                <a:gd name="T44" fmla="*/ 1 w 82"/>
                <a:gd name="T45" fmla="*/ 78 h 173"/>
                <a:gd name="T46" fmla="*/ 1 w 82"/>
                <a:gd name="T47" fmla="*/ 78 h 173"/>
                <a:gd name="T48" fmla="*/ 1 w 82"/>
                <a:gd name="T49" fmla="*/ 78 h 173"/>
                <a:gd name="T50" fmla="*/ 1 w 82"/>
                <a:gd name="T51" fmla="*/ 79 h 173"/>
                <a:gd name="T52" fmla="*/ 1 w 82"/>
                <a:gd name="T53" fmla="*/ 80 h 173"/>
                <a:gd name="T54" fmla="*/ 1 w 82"/>
                <a:gd name="T55" fmla="*/ 81 h 173"/>
                <a:gd name="T56" fmla="*/ 1 w 82"/>
                <a:gd name="T57" fmla="*/ 81 h 173"/>
                <a:gd name="T58" fmla="*/ 1 w 82"/>
                <a:gd name="T59" fmla="*/ 81 h 173"/>
                <a:gd name="T60" fmla="*/ 1 w 82"/>
                <a:gd name="T61" fmla="*/ 82 h 173"/>
                <a:gd name="T62" fmla="*/ 1 w 82"/>
                <a:gd name="T63" fmla="*/ 82 h 173"/>
                <a:gd name="T64" fmla="*/ 1 w 82"/>
                <a:gd name="T65" fmla="*/ 83 h 173"/>
                <a:gd name="T66" fmla="*/ 1 w 82"/>
                <a:gd name="T67" fmla="*/ 84 h 173"/>
                <a:gd name="T68" fmla="*/ 0 w 82"/>
                <a:gd name="T69" fmla="*/ 84 h 173"/>
                <a:gd name="T70" fmla="*/ 0 w 82"/>
                <a:gd name="T71" fmla="*/ 85 h 173"/>
                <a:gd name="T72" fmla="*/ 0 w 82"/>
                <a:gd name="T73" fmla="*/ 85 h 173"/>
                <a:gd name="T74" fmla="*/ 0 w 82"/>
                <a:gd name="T75" fmla="*/ 85 h 173"/>
                <a:gd name="T76" fmla="*/ 0 w 82"/>
                <a:gd name="T77" fmla="*/ 86 h 173"/>
                <a:gd name="T78" fmla="*/ 0 w 82"/>
                <a:gd name="T79" fmla="*/ 86 h 173"/>
                <a:gd name="T80" fmla="*/ 0 w 82"/>
                <a:gd name="T81" fmla="*/ 87 h 173"/>
                <a:gd name="T82" fmla="*/ 0 w 82"/>
                <a:gd name="T83" fmla="*/ 87 h 173"/>
                <a:gd name="T84" fmla="*/ 0 w 82"/>
                <a:gd name="T85" fmla="*/ 88 h 173"/>
                <a:gd name="T86" fmla="*/ 0 w 82"/>
                <a:gd name="T87" fmla="*/ 88 h 173"/>
                <a:gd name="T88" fmla="*/ 0 w 82"/>
                <a:gd name="T89" fmla="*/ 89 h 173"/>
                <a:gd name="T90" fmla="*/ 0 w 82"/>
                <a:gd name="T91" fmla="*/ 89 h 173"/>
                <a:gd name="T92" fmla="*/ 0 w 82"/>
                <a:gd name="T93" fmla="*/ 89 h 173"/>
                <a:gd name="T94" fmla="*/ 0 w 82"/>
                <a:gd name="T95" fmla="*/ 90 h 173"/>
                <a:gd name="T96" fmla="*/ 2 w 82"/>
                <a:gd name="T97" fmla="*/ 112 h 173"/>
                <a:gd name="T98" fmla="*/ 2 w 82"/>
                <a:gd name="T99" fmla="*/ 113 h 173"/>
                <a:gd name="T100" fmla="*/ 2 w 82"/>
                <a:gd name="T101" fmla="*/ 114 h 173"/>
                <a:gd name="T102" fmla="*/ 3 w 82"/>
                <a:gd name="T103" fmla="*/ 114 h 173"/>
                <a:gd name="T104" fmla="*/ 3 w 82"/>
                <a:gd name="T105" fmla="*/ 115 h 173"/>
                <a:gd name="T106" fmla="*/ 44 w 82"/>
                <a:gd name="T107" fmla="*/ 171 h 173"/>
                <a:gd name="T108" fmla="*/ 16 w 82"/>
                <a:gd name="T109" fmla="*/ 94 h 173"/>
                <a:gd name="T110" fmla="*/ 82 w 82"/>
                <a:gd name="T111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2" h="173">
                  <a:moveTo>
                    <a:pt x="82" y="0"/>
                  </a:moveTo>
                  <a:cubicBezTo>
                    <a:pt x="45" y="5"/>
                    <a:pt x="14" y="32"/>
                    <a:pt x="4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4" y="67"/>
                    <a:pt x="4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2"/>
                    <a:pt x="3" y="72"/>
                    <a:pt x="3" y="72"/>
                  </a:cubicBezTo>
                  <a:cubicBezTo>
                    <a:pt x="3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8"/>
                    <a:pt x="1" y="105"/>
                    <a:pt x="2" y="112"/>
                  </a:cubicBezTo>
                  <a:cubicBezTo>
                    <a:pt x="2" y="112"/>
                    <a:pt x="2" y="112"/>
                    <a:pt x="2" y="112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5"/>
                    <a:pt x="3" y="115"/>
                  </a:cubicBezTo>
                  <a:cubicBezTo>
                    <a:pt x="3" y="115"/>
                    <a:pt x="3" y="115"/>
                    <a:pt x="3" y="115"/>
                  </a:cubicBezTo>
                  <a:cubicBezTo>
                    <a:pt x="9" y="139"/>
                    <a:pt x="25" y="161"/>
                    <a:pt x="46" y="173"/>
                  </a:cubicBezTo>
                  <a:cubicBezTo>
                    <a:pt x="45" y="172"/>
                    <a:pt x="45" y="172"/>
                    <a:pt x="44" y="171"/>
                  </a:cubicBezTo>
                  <a:cubicBezTo>
                    <a:pt x="39" y="164"/>
                    <a:pt x="33" y="156"/>
                    <a:pt x="28" y="149"/>
                  </a:cubicBezTo>
                  <a:cubicBezTo>
                    <a:pt x="19" y="132"/>
                    <a:pt x="15" y="114"/>
                    <a:pt x="16" y="95"/>
                  </a:cubicBezTo>
                  <a:cubicBezTo>
                    <a:pt x="16" y="94"/>
                    <a:pt x="16" y="94"/>
                    <a:pt x="16" y="94"/>
                  </a:cubicBezTo>
                  <a:cubicBezTo>
                    <a:pt x="17" y="85"/>
                    <a:pt x="19" y="76"/>
                    <a:pt x="20" y="66"/>
                  </a:cubicBezTo>
                  <a:cubicBezTo>
                    <a:pt x="26" y="49"/>
                    <a:pt x="36" y="33"/>
                    <a:pt x="49" y="21"/>
                  </a:cubicBezTo>
                  <a:cubicBezTo>
                    <a:pt x="59" y="12"/>
                    <a:pt x="70" y="5"/>
                    <a:pt x="82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Times New Roman" panose="02020603050405020304" pitchFamily="18" charset="0"/>
              </a:endParaRPr>
            </a:p>
          </p:txBody>
        </p:sp>
        <p:sp>
          <p:nvSpPr>
            <p:cNvPr id="236" name="Rectangle 102"/>
            <p:cNvSpPr>
              <a:spLocks noChangeArrowheads="1"/>
            </p:cNvSpPr>
            <p:nvPr/>
          </p:nvSpPr>
          <p:spPr bwMode="auto">
            <a:xfrm>
              <a:off x="1882775" y="5339153"/>
              <a:ext cx="147638" cy="1873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Times New Roman" panose="02020603050405020304" pitchFamily="18" charset="0"/>
              </a:endParaRPr>
            </a:p>
          </p:txBody>
        </p:sp>
        <p:sp>
          <p:nvSpPr>
            <p:cNvPr id="237" name="Rectangle 103"/>
            <p:cNvSpPr>
              <a:spLocks noChangeArrowheads="1"/>
            </p:cNvSpPr>
            <p:nvPr/>
          </p:nvSpPr>
          <p:spPr bwMode="auto">
            <a:xfrm>
              <a:off x="1829118" y="5248666"/>
              <a:ext cx="303501" cy="328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en-US" sz="16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70</a:t>
              </a:r>
              <a:endParaRPr lang="en-US" altLang="en-US" sz="1400" dirty="0"/>
            </a:p>
          </p:txBody>
        </p:sp>
      </p:grpSp>
      <p:sp>
        <p:nvSpPr>
          <p:cNvPr id="241" name="Oval 107"/>
          <p:cNvSpPr>
            <a:spLocks noChangeArrowheads="1"/>
          </p:cNvSpPr>
          <p:nvPr/>
        </p:nvSpPr>
        <p:spPr bwMode="auto">
          <a:xfrm>
            <a:off x="1950244" y="3032561"/>
            <a:ext cx="204788" cy="207233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Times New Roman" panose="02020603050405020304" pitchFamily="18" charset="0"/>
            </a:endParaRPr>
          </a:p>
        </p:txBody>
      </p:sp>
      <p:sp>
        <p:nvSpPr>
          <p:cNvPr id="242" name="Oval 108"/>
          <p:cNvSpPr>
            <a:spLocks noChangeArrowheads="1"/>
          </p:cNvSpPr>
          <p:nvPr/>
        </p:nvSpPr>
        <p:spPr bwMode="auto">
          <a:xfrm>
            <a:off x="1994298" y="3079009"/>
            <a:ext cx="116681" cy="115527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Times New Roman" panose="02020603050405020304" pitchFamily="18" charset="0"/>
            </a:endParaRPr>
          </a:p>
        </p:txBody>
      </p:sp>
      <p:sp>
        <p:nvSpPr>
          <p:cNvPr id="243" name="Freeform 109"/>
          <p:cNvSpPr>
            <a:spLocks/>
          </p:cNvSpPr>
          <p:nvPr/>
        </p:nvSpPr>
        <p:spPr bwMode="auto">
          <a:xfrm>
            <a:off x="1356123" y="976908"/>
            <a:ext cx="283369" cy="242962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Times New Roman" panose="02020603050405020304" pitchFamily="18" charset="0"/>
            </a:endParaRPr>
          </a:p>
        </p:txBody>
      </p:sp>
      <p:sp>
        <p:nvSpPr>
          <p:cNvPr id="244" name="Freeform 110"/>
          <p:cNvSpPr>
            <a:spLocks/>
          </p:cNvSpPr>
          <p:nvPr/>
        </p:nvSpPr>
        <p:spPr bwMode="auto">
          <a:xfrm>
            <a:off x="1472804" y="913784"/>
            <a:ext cx="284560" cy="244154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Times New Roman" panose="02020603050405020304" pitchFamily="18" charset="0"/>
            </a:endParaRPr>
          </a:p>
        </p:txBody>
      </p:sp>
      <p:sp>
        <p:nvSpPr>
          <p:cNvPr id="245" name="Freeform 111"/>
          <p:cNvSpPr>
            <a:spLocks/>
          </p:cNvSpPr>
          <p:nvPr/>
        </p:nvSpPr>
        <p:spPr bwMode="auto">
          <a:xfrm>
            <a:off x="22622" y="1654582"/>
            <a:ext cx="258366" cy="267974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Times New Roman" panose="02020603050405020304" pitchFamily="18" charset="0"/>
            </a:endParaRPr>
          </a:p>
        </p:txBody>
      </p:sp>
      <p:sp>
        <p:nvSpPr>
          <p:cNvPr id="246" name="Freeform 112"/>
          <p:cNvSpPr>
            <a:spLocks/>
          </p:cNvSpPr>
          <p:nvPr/>
        </p:nvSpPr>
        <p:spPr bwMode="auto">
          <a:xfrm>
            <a:off x="-78581" y="1741524"/>
            <a:ext cx="258366" cy="267974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Times New Roman" panose="02020603050405020304" pitchFamily="18" charset="0"/>
            </a:endParaRPr>
          </a:p>
        </p:txBody>
      </p:sp>
      <p:sp>
        <p:nvSpPr>
          <p:cNvPr id="247" name="Freeform 113"/>
          <p:cNvSpPr>
            <a:spLocks/>
          </p:cNvSpPr>
          <p:nvPr/>
        </p:nvSpPr>
        <p:spPr bwMode="auto">
          <a:xfrm>
            <a:off x="2505075" y="944750"/>
            <a:ext cx="284560" cy="244154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Times New Roman" panose="02020603050405020304" pitchFamily="18" charset="0"/>
            </a:endParaRPr>
          </a:p>
        </p:txBody>
      </p:sp>
      <p:sp>
        <p:nvSpPr>
          <p:cNvPr id="248" name="Freeform 114"/>
          <p:cNvSpPr>
            <a:spLocks/>
          </p:cNvSpPr>
          <p:nvPr/>
        </p:nvSpPr>
        <p:spPr bwMode="auto">
          <a:xfrm>
            <a:off x="2388394" y="882818"/>
            <a:ext cx="284560" cy="244154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Times New Roman" panose="02020603050405020304" pitchFamily="18" charset="0"/>
            </a:endParaRPr>
          </a:p>
        </p:txBody>
      </p:sp>
      <p:sp>
        <p:nvSpPr>
          <p:cNvPr id="249" name="Freeform 115"/>
          <p:cNvSpPr>
            <a:spLocks/>
          </p:cNvSpPr>
          <p:nvPr/>
        </p:nvSpPr>
        <p:spPr bwMode="auto">
          <a:xfrm>
            <a:off x="2584848" y="1029311"/>
            <a:ext cx="1169194" cy="989715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Times New Roman" panose="02020603050405020304" pitchFamily="18" charset="0"/>
            </a:endParaRPr>
          </a:p>
        </p:txBody>
      </p:sp>
      <p:sp>
        <p:nvSpPr>
          <p:cNvPr id="250" name="Freeform 116"/>
          <p:cNvSpPr>
            <a:spLocks/>
          </p:cNvSpPr>
          <p:nvPr/>
        </p:nvSpPr>
        <p:spPr bwMode="auto">
          <a:xfrm>
            <a:off x="3580210" y="1996397"/>
            <a:ext cx="13097" cy="22629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Times New Roman" panose="02020603050405020304" pitchFamily="18" charset="0"/>
            </a:endParaRPr>
          </a:p>
        </p:txBody>
      </p:sp>
      <p:sp>
        <p:nvSpPr>
          <p:cNvPr id="251" name="Freeform 117"/>
          <p:cNvSpPr>
            <a:spLocks/>
          </p:cNvSpPr>
          <p:nvPr/>
        </p:nvSpPr>
        <p:spPr bwMode="auto">
          <a:xfrm>
            <a:off x="3371850" y="1209150"/>
            <a:ext cx="272654" cy="809875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Times New Roman" panose="02020603050405020304" pitchFamily="18" charset="0"/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4008916" y="166660"/>
            <a:ext cx="4946377" cy="42566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4208178" y="941317"/>
            <a:ext cx="4946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phương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đây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: 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方正卡通简体" panose="03000509000000000000" pitchFamily="65" charset="-122"/>
              <a:sym typeface="微软雅黑" panose="020B0503020204020204" pitchFamily="34" charset="-122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2373806"/>
              </p:ext>
            </p:extLst>
          </p:nvPr>
        </p:nvGraphicFramePr>
        <p:xfrm>
          <a:off x="4499992" y="2140496"/>
          <a:ext cx="3799652" cy="50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19240" imgH="266400" progId="Equation.DSMT4">
                  <p:embed/>
                </p:oleObj>
              </mc:Choice>
              <mc:Fallback>
                <p:oleObj name="Equation" r:id="rId4" imgW="2019240" imgH="2664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9992" y="2140496"/>
                        <a:ext cx="3799652" cy="504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1158212"/>
              </p:ext>
            </p:extLst>
          </p:nvPr>
        </p:nvGraphicFramePr>
        <p:xfrm>
          <a:off x="4499992" y="3436640"/>
          <a:ext cx="4577977" cy="57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873600" imgH="487440" progId="Equation.DSMT4">
                  <p:embed/>
                </p:oleObj>
              </mc:Choice>
              <mc:Fallback>
                <p:oleObj name="Equation" r:id="rId6" imgW="3873600" imgH="487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499992" y="3436640"/>
                        <a:ext cx="4577977" cy="57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473924" y="1613159"/>
            <a:ext cx="1511952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</a:rPr>
              <a:t> 1+3</a:t>
            </a:r>
          </a:p>
        </p:txBody>
      </p:sp>
      <p:sp>
        <p:nvSpPr>
          <p:cNvPr id="240" name="TextBox 239"/>
          <p:cNvSpPr txBox="1"/>
          <p:nvPr/>
        </p:nvSpPr>
        <p:spPr>
          <a:xfrm>
            <a:off x="4486462" y="2932584"/>
            <a:ext cx="1588897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</a:rPr>
              <a:t>  2+4</a:t>
            </a: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492" y="3963722"/>
            <a:ext cx="1132095" cy="1132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6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6" y="69640"/>
            <a:ext cx="619704" cy="619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3857328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1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</p:childTnLst>
        </p:cTn>
      </p:par>
    </p:tnLst>
    <p:bldLst>
      <p:bldP spid="136" grpId="0"/>
      <p:bldP spid="19" grpId="0" animBg="1"/>
      <p:bldP spid="24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" y="-230817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5067764"/>
              </p:ext>
            </p:extLst>
          </p:nvPr>
        </p:nvGraphicFramePr>
        <p:xfrm>
          <a:off x="359532" y="168368"/>
          <a:ext cx="3636404" cy="45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thType 7.0 Equation" r:id="rId2" imgW="2552400" imgH="330120" progId="Equation.DSMT4">
                  <p:embed/>
                </p:oleObj>
              </mc:Choice>
              <mc:Fallback>
                <p:oleObj name="MathType 7.0 Equation" r:id="rId2" imgW="255240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532" y="168368"/>
                        <a:ext cx="3636404" cy="4548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107524" y="693027"/>
            <a:ext cx="33765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err="1">
                <a:latin typeface="Times New Roman" panose="02020603050405020304" pitchFamily="18" charset="0"/>
              </a:rPr>
              <a:t>Đặt</a:t>
            </a:r>
            <a:r>
              <a:rPr lang="en-US" sz="2400">
                <a:latin typeface="Times New Roman" panose="02020603050405020304" pitchFamily="18" charset="0"/>
              </a:rPr>
              <a:t>                  </a:t>
            </a:r>
            <a:r>
              <a:rPr lang="vi-VN" sz="2400">
                <a:latin typeface="Times New Roman" panose="02020603050405020304" pitchFamily="18" charset="0"/>
              </a:rPr>
              <a:t> </a:t>
            </a:r>
            <a:r>
              <a:rPr lang="en-US" sz="2400">
                <a:latin typeface="Times New Roman" panose="02020603050405020304" pitchFamily="18" charset="0"/>
              </a:rPr>
              <a:t>ta </a:t>
            </a:r>
            <a:r>
              <a:rPr lang="en-US" sz="2400" dirty="0" err="1">
                <a:latin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pt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5436096" y="3724682"/>
            <a:ext cx="38077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</a:rPr>
              <a:t>Vậy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phương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vô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nghiệm</a:t>
            </a:r>
            <a:endParaRPr lang="en-US" sz="2400" dirty="0">
              <a:latin typeface="Times New Roman" panose="02020603050405020304" pitchFamily="18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" y="-230817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9313522"/>
              </p:ext>
            </p:extLst>
          </p:nvPr>
        </p:nvGraphicFramePr>
        <p:xfrm>
          <a:off x="765175" y="660400"/>
          <a:ext cx="123666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thType 7.0 Equation" r:id="rId4" imgW="647640" imgH="228600" progId="Equation.DSMT4">
                  <p:embed/>
                </p:oleObj>
              </mc:Choice>
              <mc:Fallback>
                <p:oleObj name="MathType 7.0 Equation" r:id="rId4" imgW="6476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175" y="660400"/>
                        <a:ext cx="1236663" cy="431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6" y="-230817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0157016"/>
              </p:ext>
            </p:extLst>
          </p:nvPr>
        </p:nvGraphicFramePr>
        <p:xfrm>
          <a:off x="3455305" y="697069"/>
          <a:ext cx="2484276" cy="3993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thType 6.0 Equation" r:id="rId6" imgW="1346040" imgH="279360" progId="Equation.DSMT4">
                  <p:embed/>
                </p:oleObj>
              </mc:Choice>
              <mc:Fallback>
                <p:oleObj name="MathType 6.0 Equation" r:id="rId6" imgW="134604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5305" y="697069"/>
                        <a:ext cx="2484276" cy="39931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6" y="-230817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250837"/>
              </p:ext>
            </p:extLst>
          </p:nvPr>
        </p:nvGraphicFramePr>
        <p:xfrm>
          <a:off x="362800" y="1348452"/>
          <a:ext cx="2409000" cy="39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84300" imgH="228600" progId="Equation.DSMT4">
                  <p:embed/>
                </p:oleObj>
              </mc:Choice>
              <mc:Fallback>
                <p:oleObj name="Equation" r:id="rId8" imgW="13843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800" y="1348452"/>
                        <a:ext cx="2409000" cy="396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6" y="-230817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6726435"/>
              </p:ext>
            </p:extLst>
          </p:nvPr>
        </p:nvGraphicFramePr>
        <p:xfrm>
          <a:off x="2974975" y="1154113"/>
          <a:ext cx="2030413" cy="86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thType 7.0 Equation" r:id="rId10" imgW="1066680" imgH="444240" progId="Equation.DSMT4">
                  <p:embed/>
                </p:oleObj>
              </mc:Choice>
              <mc:Fallback>
                <p:oleObj name="MathType 7.0 Equation" r:id="rId10" imgW="106668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4975" y="1154113"/>
                        <a:ext cx="2030413" cy="8651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6" y="-230817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6068533"/>
              </p:ext>
            </p:extLst>
          </p:nvPr>
        </p:nvGraphicFramePr>
        <p:xfrm>
          <a:off x="115538" y="2032484"/>
          <a:ext cx="4153345" cy="12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539800" imgH="774360" progId="Equation.DSMT4">
                  <p:embed/>
                </p:oleObj>
              </mc:Choice>
              <mc:Fallback>
                <p:oleObj name="Equation" r:id="rId12" imgW="2539800" imgH="774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538" y="2032484"/>
                        <a:ext cx="4153345" cy="1260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6" y="-230817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3402776"/>
              </p:ext>
            </p:extLst>
          </p:nvPr>
        </p:nvGraphicFramePr>
        <p:xfrm>
          <a:off x="5508104" y="1780456"/>
          <a:ext cx="2844800" cy="115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752480" imgH="698400" progId="Equation.DSMT4">
                  <p:embed/>
                </p:oleObj>
              </mc:Choice>
              <mc:Fallback>
                <p:oleObj name="Equation" r:id="rId14" imgW="1752480" imgH="698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104" y="1780456"/>
                        <a:ext cx="2844800" cy="11572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6" y="-230817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8419346"/>
              </p:ext>
            </p:extLst>
          </p:nvPr>
        </p:nvGraphicFramePr>
        <p:xfrm>
          <a:off x="5436115" y="3184613"/>
          <a:ext cx="2608199" cy="3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536700" imgH="190500" progId="Equation.DSMT4">
                  <p:embed/>
                </p:oleObj>
              </mc:Choice>
              <mc:Fallback>
                <p:oleObj name="Equation" r:id="rId16" imgW="15367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6115" y="3184613"/>
                        <a:ext cx="2608199" cy="324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Straight Connector 22"/>
          <p:cNvCxnSpPr/>
          <p:nvPr/>
        </p:nvCxnSpPr>
        <p:spPr>
          <a:xfrm>
            <a:off x="5184068" y="1992328"/>
            <a:ext cx="0" cy="203103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0" y="4264747"/>
            <a:ext cx="9144000" cy="1107996"/>
            <a:chOff x="0" y="4264732"/>
            <a:chExt cx="9144000" cy="1107996"/>
          </a:xfrm>
        </p:grpSpPr>
        <p:sp>
          <p:nvSpPr>
            <p:cNvPr id="25" name="Rectangle 19"/>
            <p:cNvSpPr>
              <a:spLocks noChangeArrowheads="1"/>
            </p:cNvSpPr>
            <p:nvPr/>
          </p:nvSpPr>
          <p:spPr bwMode="auto">
            <a:xfrm>
              <a:off x="0" y="4264732"/>
              <a:ext cx="9144000" cy="110799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sz="2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Vậy pt đã cho có 2 nghiệm: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sz="2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endParaRPr kumimoji="0" lang="sv-SE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6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94141558"/>
                </p:ext>
              </p:extLst>
            </p:nvPr>
          </p:nvGraphicFramePr>
          <p:xfrm>
            <a:off x="3241516" y="4371960"/>
            <a:ext cx="3108189" cy="774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MathType 7.0 Equation" r:id="rId18" imgW="1955800" imgH="482600" progId="Equation.DSMT4">
                    <p:embed/>
                  </p:oleObj>
                </mc:Choice>
                <mc:Fallback>
                  <p:oleObj name="MathType 7.0 Equation" r:id="rId18" imgW="1955800" imgH="482600" progId="Equation.DSMT4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41516" y="4371960"/>
                          <a:ext cx="3108189" cy="77470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4563" name="Picture 227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388" y="22159"/>
            <a:ext cx="9017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169047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152396" y="13917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>
              <a:latin typeface="Times New Roman" panose="02020603050405020304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3088964"/>
              </p:ext>
            </p:extLst>
          </p:nvPr>
        </p:nvGraphicFramePr>
        <p:xfrm>
          <a:off x="193675" y="125413"/>
          <a:ext cx="3475038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60440" imgH="266400" progId="Equation.DSMT4">
                  <p:embed/>
                </p:oleObj>
              </mc:Choice>
              <mc:Fallback>
                <p:oleObj name="Equation" r:id="rId2" imgW="226044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675" y="125413"/>
                        <a:ext cx="3475038" cy="396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76204" y="556330"/>
            <a:ext cx="52277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</a:rPr>
              <a:t>Đặt</a:t>
            </a:r>
            <a:r>
              <a:rPr lang="en-US" sz="2400" dirty="0">
                <a:latin typeface="Times New Roman" panose="02020603050405020304" pitchFamily="18" charset="0"/>
              </a:rPr>
              <a:t>                         ta </a:t>
            </a:r>
            <a:r>
              <a:rPr lang="en-US" sz="2400" err="1">
                <a:latin typeface="Times New Roman" panose="02020603050405020304" pitchFamily="18" charset="0"/>
              </a:rPr>
              <a:t>được</a:t>
            </a:r>
            <a:r>
              <a:rPr lang="en-US" sz="2400">
                <a:latin typeface="Times New Roman" panose="02020603050405020304" pitchFamily="18" charset="0"/>
              </a:rPr>
              <a:t> p</a:t>
            </a:r>
            <a:r>
              <a:rPr lang="vi-VN" sz="2400">
                <a:latin typeface="Times New Roman" panose="02020603050405020304" pitchFamily="18" charset="0"/>
              </a:rPr>
              <a:t>hương trình</a:t>
            </a:r>
            <a:r>
              <a:rPr lang="en-US" sz="2400">
                <a:latin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-152396" y="13917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>
              <a:latin typeface="Times New Roman" panose="02020603050405020304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5875147"/>
              </p:ext>
            </p:extLst>
          </p:nvPr>
        </p:nvGraphicFramePr>
        <p:xfrm>
          <a:off x="683568" y="556320"/>
          <a:ext cx="1815000" cy="39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40948" imgH="228501" progId="Equation.DSMT4">
                  <p:embed/>
                </p:oleObj>
              </mc:Choice>
              <mc:Fallback>
                <p:oleObj name="Equation" r:id="rId4" imgW="1040948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556320"/>
                        <a:ext cx="1815000" cy="396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-152396" y="13917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>
              <a:latin typeface="Times New Roman" panose="02020603050405020304" pitchFamily="18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4029064"/>
              </p:ext>
            </p:extLst>
          </p:nvPr>
        </p:nvGraphicFramePr>
        <p:xfrm>
          <a:off x="5198127" y="538819"/>
          <a:ext cx="1551000" cy="39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89000" imgH="228600" progId="Equation.DSMT4">
                  <p:embed/>
                </p:oleObj>
              </mc:Choice>
              <mc:Fallback>
                <p:oleObj name="Equation" r:id="rId6" imgW="889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8127" y="538819"/>
                        <a:ext cx="1551000" cy="396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-152396" y="13917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>
              <a:latin typeface="Times New Roman" panose="02020603050405020304" pitchFamily="18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5516230"/>
              </p:ext>
            </p:extLst>
          </p:nvPr>
        </p:nvGraphicFramePr>
        <p:xfrm>
          <a:off x="67239" y="1096381"/>
          <a:ext cx="2739000" cy="39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74800" imgH="228600" progId="Equation.DSMT4">
                  <p:embed/>
                </p:oleObj>
              </mc:Choice>
              <mc:Fallback>
                <p:oleObj name="Equation" r:id="rId8" imgW="1574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39" y="1096381"/>
                        <a:ext cx="2739000" cy="396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-152396" y="13917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>
              <a:latin typeface="Times New Roman" panose="02020603050405020304" pitchFamily="18" charset="0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0738895"/>
              </p:ext>
            </p:extLst>
          </p:nvPr>
        </p:nvGraphicFramePr>
        <p:xfrm>
          <a:off x="2915816" y="1132428"/>
          <a:ext cx="1900800" cy="39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43000" imgH="241300" progId="Equation.DSMT4">
                  <p:embed/>
                </p:oleObj>
              </mc:Choice>
              <mc:Fallback>
                <p:oleObj name="Equation" r:id="rId10" imgW="11430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1132428"/>
                        <a:ext cx="1900800" cy="396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-152396" y="13917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>
              <a:latin typeface="Times New Roman" panose="02020603050405020304" pitchFamily="18" charset="0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9634661"/>
              </p:ext>
            </p:extLst>
          </p:nvPr>
        </p:nvGraphicFramePr>
        <p:xfrm>
          <a:off x="31501" y="1708448"/>
          <a:ext cx="4106863" cy="192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298600" imgH="1079280" progId="Equation.DSMT4">
                  <p:embed/>
                </p:oleObj>
              </mc:Choice>
              <mc:Fallback>
                <p:oleObj name="Equation" r:id="rId12" imgW="2298600" imgH="1079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01" y="1708448"/>
                        <a:ext cx="4106863" cy="1920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-152396" y="13917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>
              <a:latin typeface="Times New Roman" panose="02020603050405020304" pitchFamily="18" charset="0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857619"/>
              </p:ext>
            </p:extLst>
          </p:nvPr>
        </p:nvGraphicFramePr>
        <p:xfrm>
          <a:off x="5052946" y="1672444"/>
          <a:ext cx="2455822" cy="13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371600" imgH="774360" progId="Equation.DSMT4">
                  <p:embed/>
                </p:oleObj>
              </mc:Choice>
              <mc:Fallback>
                <p:oleObj name="Equation" r:id="rId14" imgW="1371600" imgH="774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2946" y="1672444"/>
                        <a:ext cx="2455822" cy="1332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-152396" y="13917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>
              <a:latin typeface="Times New Roman" panose="02020603050405020304" pitchFamily="18" charset="0"/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6345551"/>
              </p:ext>
            </p:extLst>
          </p:nvPr>
        </p:nvGraphicFramePr>
        <p:xfrm>
          <a:off x="5065288" y="3220616"/>
          <a:ext cx="2446200" cy="3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435100" imgH="190500" progId="Equation.DSMT4">
                  <p:embed/>
                </p:oleObj>
              </mc:Choice>
              <mc:Fallback>
                <p:oleObj name="Equation" r:id="rId16" imgW="14351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5288" y="3220616"/>
                        <a:ext cx="2446200" cy="324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/>
          <p:cNvSpPr/>
          <p:nvPr/>
        </p:nvSpPr>
        <p:spPr>
          <a:xfrm>
            <a:off x="5040055" y="3688678"/>
            <a:ext cx="31886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</a:rPr>
              <a:t>Phương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vô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nghiệm</a:t>
            </a:r>
            <a:endParaRPr lang="en-US" sz="2400" dirty="0">
              <a:latin typeface="Times New Roman" panose="02020603050405020304" pitchFamily="18" charset="0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76204" y="4375931"/>
            <a:ext cx="8915400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Vậy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phương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trình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đã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cho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có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 2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nghiệm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: 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Arial" pitchFamily="34" charset="0"/>
            </a:endParaRP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2968558"/>
              </p:ext>
            </p:extLst>
          </p:nvPr>
        </p:nvGraphicFramePr>
        <p:xfrm>
          <a:off x="4923568" y="4441581"/>
          <a:ext cx="1520640" cy="39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914400" imgH="241300" progId="Equation.DSMT4">
                  <p:embed/>
                </p:oleObj>
              </mc:Choice>
              <mc:Fallback>
                <p:oleObj name="Equation" r:id="rId18" imgW="9144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3568" y="4441581"/>
                        <a:ext cx="1520640" cy="396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Straight Connector 24"/>
          <p:cNvCxnSpPr/>
          <p:nvPr/>
        </p:nvCxnSpPr>
        <p:spPr>
          <a:xfrm>
            <a:off x="4283968" y="1708448"/>
            <a:ext cx="36004" cy="2441885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5578" name="Picture 218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382" y="105480"/>
            <a:ext cx="9017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9170947"/>
      </p:ext>
    </p:extLst>
  </p:cSld>
  <p:clrMapOvr>
    <a:masterClrMapping/>
  </p:clrMapOvr>
  <p:transition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F8CE5C2-2079-4C53-95A4-E0BB03CD6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47398"/>
            <a:ext cx="9144000" cy="559248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2D0397D-43E7-40C2-A380-835EC1E55AF3}"/>
              </a:ext>
            </a:extLst>
          </p:cNvPr>
          <p:cNvSpPr/>
          <p:nvPr/>
        </p:nvSpPr>
        <p:spPr>
          <a:xfrm>
            <a:off x="410517" y="1246380"/>
            <a:ext cx="1569982" cy="70019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vi-VN" sz="4100" b="1" dirty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endParaRPr lang="en-US" sz="4100" b="1" dirty="0">
              <a:ln/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45E1C1-BD40-48EF-B7E0-A4B62B243AC6}"/>
              </a:ext>
            </a:extLst>
          </p:cNvPr>
          <p:cNvSpPr/>
          <p:nvPr/>
        </p:nvSpPr>
        <p:spPr>
          <a:xfrm>
            <a:off x="633484" y="3106411"/>
            <a:ext cx="800540" cy="5309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vi-VN" sz="3000" b="1" dirty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3000" b="1" dirty="0">
              <a:ln/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76F84C-A732-4003-80B1-70E5C13A939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-257371" y="3943867"/>
            <a:ext cx="1193396" cy="119376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267764" y="16270"/>
            <a:ext cx="537999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 err="1">
                <a:latin typeface="Times New Roman" panose="02020603050405020304" pitchFamily="18" charset="0"/>
              </a:rPr>
              <a:t>Bài</a:t>
            </a:r>
            <a:r>
              <a:rPr lang="en-US" sz="2600" b="1" dirty="0">
                <a:latin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</a:rPr>
              <a:t>tập</a:t>
            </a:r>
            <a:r>
              <a:rPr lang="en-US" sz="2600" b="1" dirty="0">
                <a:latin typeface="Times New Roman" panose="02020603050405020304" pitchFamily="18" charset="0"/>
              </a:rPr>
              <a:t> 1: </a:t>
            </a:r>
            <a:r>
              <a:rPr lang="en-US" sz="2600" b="1" dirty="0" err="1">
                <a:latin typeface="Times New Roman" panose="02020603050405020304" pitchFamily="18" charset="0"/>
              </a:rPr>
              <a:t>Giải</a:t>
            </a:r>
            <a:r>
              <a:rPr lang="en-US" sz="2600" b="1" dirty="0">
                <a:latin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</a:rPr>
              <a:t>các</a:t>
            </a:r>
            <a:r>
              <a:rPr lang="en-US" sz="2600" b="1" dirty="0">
                <a:latin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</a:rPr>
              <a:t>phương</a:t>
            </a:r>
            <a:r>
              <a:rPr lang="en-US" sz="2600" b="1" dirty="0">
                <a:latin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</a:rPr>
              <a:t>trình</a:t>
            </a:r>
            <a:r>
              <a:rPr lang="en-US" sz="2600" b="1" dirty="0">
                <a:latin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</a:rPr>
              <a:t>sau</a:t>
            </a:r>
            <a:endParaRPr lang="en-US" sz="2600" b="1" dirty="0">
              <a:latin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" y="-246201"/>
            <a:ext cx="18473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6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9163005"/>
              </p:ext>
            </p:extLst>
          </p:nvPr>
        </p:nvGraphicFramePr>
        <p:xfrm>
          <a:off x="1876425" y="565150"/>
          <a:ext cx="4003675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55520" imgH="228600" progId="Equation.DSMT4">
                  <p:embed/>
                </p:oleObj>
              </mc:Choice>
              <mc:Fallback>
                <p:oleObj name="Equation" r:id="rId4" imgW="195552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6425" y="565150"/>
                        <a:ext cx="4003675" cy="468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548681" y="540838"/>
            <a:ext cx="18473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600" dirty="0">
              <a:latin typeface="Times New Roman" panose="02020603050405020304" pitchFamily="18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548681" y="540838"/>
            <a:ext cx="18473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6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9831219"/>
              </p:ext>
            </p:extLst>
          </p:nvPr>
        </p:nvGraphicFramePr>
        <p:xfrm>
          <a:off x="2094833" y="1060428"/>
          <a:ext cx="3882671" cy="46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132674" imgH="266584" progId="Equation.DSMT4">
                  <p:embed/>
                </p:oleObj>
              </mc:Choice>
              <mc:Fallback>
                <p:oleObj name="Equation" r:id="rId6" imgW="2132674" imgH="26658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4833" y="1060428"/>
                        <a:ext cx="3882671" cy="468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1548681" y="540838"/>
            <a:ext cx="18473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6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8349275"/>
              </p:ext>
            </p:extLst>
          </p:nvPr>
        </p:nvGraphicFramePr>
        <p:xfrm>
          <a:off x="2091032" y="2032484"/>
          <a:ext cx="5685329" cy="46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794000" imgH="266700" progId="Equation.DSMT4">
                  <p:embed/>
                </p:oleObj>
              </mc:Choice>
              <mc:Fallback>
                <p:oleObj name="Equation" r:id="rId8" imgW="27940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1032" y="2032484"/>
                        <a:ext cx="5685329" cy="468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1548681" y="540838"/>
            <a:ext cx="18473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600" dirty="0">
              <a:latin typeface="Times New Roman" panose="02020603050405020304" pitchFamily="18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2094833" y="1492424"/>
            <a:ext cx="4298869" cy="504056"/>
            <a:chOff x="2094813" y="1780456"/>
            <a:chExt cx="4298869" cy="504056"/>
          </a:xfrm>
        </p:grpSpPr>
        <p:sp>
          <p:nvSpPr>
            <p:cNvPr id="17" name="Rectangle 16"/>
            <p:cNvSpPr/>
            <p:nvPr/>
          </p:nvSpPr>
          <p:spPr>
            <a:xfrm>
              <a:off x="2094813" y="1780456"/>
              <a:ext cx="4298869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600" dirty="0" err="1">
                  <a:latin typeface="Times New Roman" panose="02020603050405020304" pitchFamily="18" charset="0"/>
                </a:rPr>
                <a:t>Đặt</a:t>
              </a:r>
              <a:r>
                <a:rPr lang="en-US" sz="2600" dirty="0">
                  <a:latin typeface="Times New Roman" panose="02020603050405020304" pitchFamily="18" charset="0"/>
                </a:rPr>
                <a:t>                          ta </a:t>
              </a:r>
              <a:r>
                <a:rPr lang="en-US" sz="2600" dirty="0" err="1">
                  <a:latin typeface="Times New Roman" panose="02020603050405020304" pitchFamily="18" charset="0"/>
                </a:rPr>
                <a:t>được</a:t>
              </a:r>
              <a:r>
                <a:rPr lang="en-US" sz="2600" dirty="0">
                  <a:latin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</a:rPr>
                <a:t>pt</a:t>
              </a:r>
              <a:r>
                <a:rPr lang="en-US" sz="2600" dirty="0">
                  <a:latin typeface="Times New Roman" panose="02020603050405020304" pitchFamily="18" charset="0"/>
                </a:rPr>
                <a:t> </a:t>
              </a:r>
            </a:p>
          </p:txBody>
        </p:sp>
        <p:graphicFrame>
          <p:nvGraphicFramePr>
            <p:cNvPr id="19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21955585"/>
                </p:ext>
              </p:extLst>
            </p:nvPr>
          </p:nvGraphicFramePr>
          <p:xfrm>
            <a:off x="2767875" y="1816512"/>
            <a:ext cx="1906671" cy="46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1040948" imgH="266584" progId="Equation.DSMT4">
                    <p:embed/>
                  </p:oleObj>
                </mc:Choice>
                <mc:Fallback>
                  <p:oleObj name="Equation" r:id="rId10" imgW="1040948" imgH="266584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67875" y="1816512"/>
                          <a:ext cx="1906671" cy="46800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1548681" y="540838"/>
            <a:ext cx="18473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600" dirty="0">
              <a:latin typeface="Times New Roman" panose="02020603050405020304" pitchFamily="18" charset="0"/>
            </a:endParaRPr>
          </a:p>
        </p:txBody>
      </p:sp>
      <p:sp>
        <p:nvSpPr>
          <p:cNvPr id="24" name="Rectangle 12"/>
          <p:cNvSpPr>
            <a:spLocks noChangeArrowheads="1"/>
          </p:cNvSpPr>
          <p:nvPr/>
        </p:nvSpPr>
        <p:spPr bwMode="auto">
          <a:xfrm>
            <a:off x="1548681" y="540838"/>
            <a:ext cx="18473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600" dirty="0">
              <a:latin typeface="Times New Roman" panose="02020603050405020304" pitchFamily="18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1834443" y="2600720"/>
            <a:ext cx="1513421" cy="492443"/>
            <a:chOff x="1834443" y="2600720"/>
            <a:chExt cx="1513421" cy="492443"/>
          </a:xfrm>
        </p:grpSpPr>
        <p:sp>
          <p:nvSpPr>
            <p:cNvPr id="20" name="Rectangle 19"/>
            <p:cNvSpPr/>
            <p:nvPr/>
          </p:nvSpPr>
          <p:spPr>
            <a:xfrm>
              <a:off x="1834443" y="2600720"/>
              <a:ext cx="694421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600" dirty="0" err="1">
                  <a:latin typeface="Times New Roman" panose="02020603050405020304" pitchFamily="18" charset="0"/>
                </a:rPr>
                <a:t>Với</a:t>
              </a:r>
              <a:endParaRPr lang="en-US" sz="2600" dirty="0"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23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18439337"/>
                </p:ext>
              </p:extLst>
            </p:nvPr>
          </p:nvGraphicFramePr>
          <p:xfrm>
            <a:off x="2528864" y="2609677"/>
            <a:ext cx="819000" cy="4367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406224" imgH="228501" progId="Equation.DSMT4">
                    <p:embed/>
                  </p:oleObj>
                </mc:Choice>
                <mc:Fallback>
                  <p:oleObj name="Equation" r:id="rId12" imgW="406224" imgH="228501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28864" y="2609677"/>
                          <a:ext cx="819000" cy="436794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3680772"/>
              </p:ext>
            </p:extLst>
          </p:nvPr>
        </p:nvGraphicFramePr>
        <p:xfrm>
          <a:off x="1890961" y="3153471"/>
          <a:ext cx="2593500" cy="436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270000" imgH="228600" progId="Equation.DSMT4">
                  <p:embed/>
                </p:oleObj>
              </mc:Choice>
              <mc:Fallback>
                <p:oleObj name="Equation" r:id="rId14" imgW="1270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0961" y="3153471"/>
                        <a:ext cx="2593500" cy="43679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14"/>
          <p:cNvSpPr>
            <a:spLocks noChangeArrowheads="1"/>
          </p:cNvSpPr>
          <p:nvPr/>
        </p:nvSpPr>
        <p:spPr bwMode="auto">
          <a:xfrm>
            <a:off x="1548681" y="540838"/>
            <a:ext cx="18473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6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0498598"/>
              </p:ext>
            </p:extLst>
          </p:nvPr>
        </p:nvGraphicFramePr>
        <p:xfrm>
          <a:off x="1875852" y="3688720"/>
          <a:ext cx="2358720" cy="46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193800" imgH="241300" progId="Equation.DSMT4">
                  <p:embed/>
                </p:oleObj>
              </mc:Choice>
              <mc:Fallback>
                <p:oleObj name="Equation" r:id="rId16" imgW="11938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5852" y="3688720"/>
                        <a:ext cx="2358720" cy="468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16"/>
          <p:cNvSpPr>
            <a:spLocks noChangeArrowheads="1"/>
          </p:cNvSpPr>
          <p:nvPr/>
        </p:nvSpPr>
        <p:spPr bwMode="auto">
          <a:xfrm>
            <a:off x="1548681" y="540838"/>
            <a:ext cx="18473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600" dirty="0">
              <a:latin typeface="Times New Roman" panose="02020603050405020304" pitchFamily="18" charset="0"/>
            </a:endParaRPr>
          </a:p>
        </p:txBody>
      </p:sp>
      <p:sp>
        <p:nvSpPr>
          <p:cNvPr id="30" name="Rectangle 18"/>
          <p:cNvSpPr>
            <a:spLocks noChangeArrowheads="1"/>
          </p:cNvSpPr>
          <p:nvPr/>
        </p:nvSpPr>
        <p:spPr bwMode="auto">
          <a:xfrm>
            <a:off x="1548681" y="540838"/>
            <a:ext cx="18473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600" dirty="0">
              <a:latin typeface="Times New Roman" panose="02020603050405020304" pitchFamily="18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5195809" y="2524553"/>
            <a:ext cx="1712640" cy="508775"/>
            <a:chOff x="5195809" y="2524553"/>
            <a:chExt cx="1712640" cy="508775"/>
          </a:xfrm>
        </p:grpSpPr>
        <p:sp>
          <p:nvSpPr>
            <p:cNvPr id="21" name="Rectangle 20"/>
            <p:cNvSpPr/>
            <p:nvPr/>
          </p:nvSpPr>
          <p:spPr>
            <a:xfrm>
              <a:off x="5195809" y="2524553"/>
              <a:ext cx="694421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600" dirty="0" err="1">
                  <a:latin typeface="Times New Roman" panose="02020603050405020304" pitchFamily="18" charset="0"/>
                </a:rPr>
                <a:t>Với</a:t>
              </a:r>
              <a:endParaRPr lang="en-US" sz="2600" dirty="0"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29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09588490"/>
                </p:ext>
              </p:extLst>
            </p:nvPr>
          </p:nvGraphicFramePr>
          <p:xfrm>
            <a:off x="5936449" y="2601328"/>
            <a:ext cx="972000" cy="432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8" imgW="508000" imgH="228600" progId="Equation.DSMT4">
                    <p:embed/>
                  </p:oleObj>
                </mc:Choice>
                <mc:Fallback>
                  <p:oleObj name="Equation" r:id="rId18" imgW="5080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36449" y="2601328"/>
                          <a:ext cx="972000" cy="43200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3250043"/>
              </p:ext>
            </p:extLst>
          </p:nvPr>
        </p:nvGraphicFramePr>
        <p:xfrm>
          <a:off x="5134234" y="3112604"/>
          <a:ext cx="2593500" cy="46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270000" imgH="228600" progId="Equation.DSMT4">
                  <p:embed/>
                </p:oleObj>
              </mc:Choice>
              <mc:Fallback>
                <p:oleObj name="Equation" r:id="rId20" imgW="1270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4234" y="3112604"/>
                        <a:ext cx="2593500" cy="468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31"/>
          <p:cNvSpPr/>
          <p:nvPr/>
        </p:nvSpPr>
        <p:spPr>
          <a:xfrm>
            <a:off x="4832934" y="3652664"/>
            <a:ext cx="4014192" cy="49244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2600" dirty="0" err="1">
                <a:latin typeface="Times New Roman" panose="02020603050405020304" pitchFamily="18" charset="0"/>
              </a:rPr>
              <a:t>Phương</a:t>
            </a:r>
            <a:r>
              <a:rPr lang="en-US" sz="2600" dirty="0"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</a:rPr>
              <a:t>trình</a:t>
            </a:r>
            <a:r>
              <a:rPr lang="en-US" sz="2600" dirty="0"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</a:rPr>
              <a:t>này</a:t>
            </a:r>
            <a:r>
              <a:rPr lang="en-US" sz="2600" dirty="0"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</a:rPr>
              <a:t>vô</a:t>
            </a:r>
            <a:r>
              <a:rPr lang="en-US" sz="2600" dirty="0"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</a:rPr>
              <a:t>nghiệm</a:t>
            </a:r>
            <a:endParaRPr lang="en-US" sz="2600" dirty="0">
              <a:latin typeface="Times New Roman" panose="02020603050405020304" pitchFamily="18" charset="0"/>
            </a:endParaRPr>
          </a:p>
        </p:txBody>
      </p:sp>
      <p:sp>
        <p:nvSpPr>
          <p:cNvPr id="34" name="Rectangle 20"/>
          <p:cNvSpPr>
            <a:spLocks noChangeArrowheads="1"/>
          </p:cNvSpPr>
          <p:nvPr/>
        </p:nvSpPr>
        <p:spPr bwMode="auto">
          <a:xfrm>
            <a:off x="1548681" y="540838"/>
            <a:ext cx="18473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600" dirty="0">
              <a:latin typeface="Times New Roman" panose="02020603050405020304" pitchFamily="18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1195508" y="4540749"/>
            <a:ext cx="7948492" cy="492443"/>
            <a:chOff x="1195508" y="4540749"/>
            <a:chExt cx="7948492" cy="492443"/>
          </a:xfrm>
        </p:grpSpPr>
        <p:sp>
          <p:nvSpPr>
            <p:cNvPr id="33" name="Rectangle 32"/>
            <p:cNvSpPr/>
            <p:nvPr/>
          </p:nvSpPr>
          <p:spPr>
            <a:xfrm>
              <a:off x="1195508" y="4540749"/>
              <a:ext cx="7948492" cy="49244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sz="2600" dirty="0" err="1">
                  <a:latin typeface="Times New Roman" panose="02020603050405020304" pitchFamily="18" charset="0"/>
                </a:rPr>
                <a:t>Vậy</a:t>
              </a:r>
              <a:r>
                <a:rPr lang="en-US" sz="2600" dirty="0">
                  <a:latin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</a:rPr>
                <a:t>phương</a:t>
              </a:r>
              <a:r>
                <a:rPr lang="en-US" sz="2600" dirty="0">
                  <a:latin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</a:rPr>
                <a:t>trình</a:t>
              </a:r>
              <a:r>
                <a:rPr lang="en-US" sz="2600" dirty="0">
                  <a:latin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</a:rPr>
                <a:t>đã</a:t>
              </a:r>
              <a:r>
                <a:rPr lang="en-US" sz="2600" dirty="0">
                  <a:latin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</a:rPr>
                <a:t>cho</a:t>
              </a:r>
              <a:r>
                <a:rPr lang="en-US" sz="2600" dirty="0">
                  <a:latin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</a:rPr>
                <a:t>có</a:t>
              </a:r>
              <a:r>
                <a:rPr lang="en-US" sz="2600" dirty="0">
                  <a:latin typeface="Times New Roman" panose="02020603050405020304" pitchFamily="18" charset="0"/>
                </a:rPr>
                <a:t> 2 </a:t>
              </a:r>
              <a:r>
                <a:rPr lang="en-US" sz="2600" dirty="0" err="1">
                  <a:latin typeface="Times New Roman" panose="02020603050405020304" pitchFamily="18" charset="0"/>
                </a:rPr>
                <a:t>nghiệm</a:t>
              </a:r>
              <a:r>
                <a:rPr lang="en-US" sz="2600" dirty="0">
                  <a:latin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</a:rPr>
                <a:t>là</a:t>
              </a:r>
              <a:endParaRPr lang="en-US" sz="2600" dirty="0"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35" name="Object 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41619942"/>
                </p:ext>
              </p:extLst>
            </p:nvPr>
          </p:nvGraphicFramePr>
          <p:xfrm>
            <a:off x="6698211" y="4548328"/>
            <a:ext cx="1978245" cy="4848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2" imgW="977900" imgH="241300" progId="Equation.DSMT4">
                    <p:embed/>
                  </p:oleObj>
                </mc:Choice>
                <mc:Fallback>
                  <p:oleObj name="Equation" r:id="rId22" imgW="977900" imgH="2413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98211" y="4548328"/>
                          <a:ext cx="1978245" cy="484864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39" name="Picture 38"/>
          <p:cNvPicPr>
            <a:picLocks noChangeAspect="1"/>
          </p:cNvPicPr>
          <p:nvPr/>
        </p:nvPicPr>
        <p:blipFill>
          <a:blip r:embed="rId2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1" y="86405"/>
            <a:ext cx="746734" cy="746734"/>
          </a:xfrm>
          <a:prstGeom prst="rect">
            <a:avLst/>
          </a:prstGeom>
        </p:spPr>
      </p:pic>
      <p:cxnSp>
        <p:nvCxnSpPr>
          <p:cNvPr id="40" name="Straight Connector 39"/>
          <p:cNvCxnSpPr/>
          <p:nvPr/>
        </p:nvCxnSpPr>
        <p:spPr>
          <a:xfrm>
            <a:off x="4644008" y="2488391"/>
            <a:ext cx="40457" cy="1668329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76484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33" t="24564" r="38580" b="26282"/>
          <a:stretch>
            <a:fillRect/>
          </a:stretch>
        </p:blipFill>
        <p:spPr bwMode="auto">
          <a:xfrm>
            <a:off x="251526" y="3148609"/>
            <a:ext cx="1296143" cy="2027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1285176" y="1179002"/>
            <a:ext cx="7499292" cy="2246769"/>
            <a:chOff x="1285176" y="1178992"/>
            <a:chExt cx="7499292" cy="2246769"/>
          </a:xfrm>
        </p:grpSpPr>
        <p:sp>
          <p:nvSpPr>
            <p:cNvPr id="19" name="TextBox 18"/>
            <p:cNvSpPr txBox="1"/>
            <p:nvPr/>
          </p:nvSpPr>
          <p:spPr>
            <a:xfrm>
              <a:off x="1285176" y="1178992"/>
              <a:ext cx="7499292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u="sng" dirty="0" err="1">
                  <a:solidFill>
                    <a:srgbClr val="00B050"/>
                  </a:solidFill>
                  <a:latin typeface="Times New Roman" panose="02020603050405020304" pitchFamily="18" charset="0"/>
                </a:rPr>
                <a:t>Bài</a:t>
              </a:r>
              <a:r>
                <a:rPr lang="en-US" sz="2800" b="1" u="sng" dirty="0">
                  <a:solidFill>
                    <a:srgbClr val="00B050"/>
                  </a:solidFill>
                  <a:latin typeface="Times New Roman" panose="02020603050405020304" pitchFamily="18" charset="0"/>
                </a:rPr>
                <a:t> 49</a:t>
              </a:r>
            </a:p>
            <a:p>
              <a:r>
                <a:rPr lang="en-US" sz="2800" dirty="0" err="1">
                  <a:latin typeface="Times New Roman" panose="02020603050405020304" pitchFamily="18" charset="0"/>
                </a:rPr>
                <a:t>Chứng</a:t>
              </a:r>
              <a:r>
                <a:rPr lang="en-US" sz="2800" dirty="0">
                  <a:latin typeface="Times New Roman" panose="02020603050405020304" pitchFamily="18" charset="0"/>
                </a:rPr>
                <a:t> minh </a:t>
              </a:r>
              <a:r>
                <a:rPr lang="en-US" sz="2800" dirty="0" err="1">
                  <a:latin typeface="Times New Roman" panose="02020603050405020304" pitchFamily="18" charset="0"/>
                </a:rPr>
                <a:t>rằng</a:t>
              </a:r>
              <a:r>
                <a:rPr lang="en-US" sz="2800" dirty="0">
                  <a:latin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</a:rPr>
                <a:t>khi</a:t>
              </a:r>
              <a:r>
                <a:rPr lang="en-US" sz="2800" dirty="0">
                  <a:latin typeface="Times New Roman" panose="02020603050405020304" pitchFamily="18" charset="0"/>
                </a:rPr>
                <a:t> a </a:t>
              </a:r>
              <a:r>
                <a:rPr lang="en-US" sz="2800" dirty="0" err="1">
                  <a:latin typeface="Times New Roman" panose="02020603050405020304" pitchFamily="18" charset="0"/>
                </a:rPr>
                <a:t>và</a:t>
              </a:r>
              <a:r>
                <a:rPr lang="en-US" sz="2800" dirty="0">
                  <a:latin typeface="Times New Roman" panose="02020603050405020304" pitchFamily="18" charset="0"/>
                </a:rPr>
                <a:t> c </a:t>
              </a:r>
              <a:r>
                <a:rPr lang="en-US" sz="2800" dirty="0" err="1">
                  <a:latin typeface="Times New Roman" panose="02020603050405020304" pitchFamily="18" charset="0"/>
                </a:rPr>
                <a:t>trái</a:t>
              </a:r>
              <a:r>
                <a:rPr lang="en-US" sz="2800" dirty="0">
                  <a:latin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</a:rPr>
                <a:t>dấu</a:t>
              </a:r>
              <a:r>
                <a:rPr lang="en-US" sz="2800" dirty="0">
                  <a:latin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</a:rPr>
                <a:t>thì</a:t>
              </a:r>
              <a:r>
                <a:rPr lang="en-US" sz="2800" dirty="0">
                  <a:latin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</a:rPr>
                <a:t>phương</a:t>
              </a:r>
              <a:r>
                <a:rPr lang="en-US" sz="2800" dirty="0">
                  <a:latin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</a:rPr>
                <a:t>trình</a:t>
              </a:r>
              <a:r>
                <a:rPr lang="en-US" sz="2800" dirty="0">
                  <a:latin typeface="Times New Roman" panose="02020603050405020304" pitchFamily="18" charset="0"/>
                </a:rPr>
                <a:t>  </a:t>
              </a:r>
              <a:r>
                <a:rPr lang="en-US" sz="2800" dirty="0" err="1">
                  <a:latin typeface="Times New Roman" panose="02020603050405020304" pitchFamily="18" charset="0"/>
                </a:rPr>
                <a:t>trùng</a:t>
              </a:r>
              <a:r>
                <a:rPr lang="en-US" sz="2800" dirty="0">
                  <a:latin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</a:rPr>
                <a:t>phương</a:t>
              </a:r>
              <a:r>
                <a:rPr lang="en-US" sz="2800" dirty="0">
                  <a:latin typeface="Times New Roman" panose="02020603050405020304" pitchFamily="18" charset="0"/>
                </a:rPr>
                <a:t> </a:t>
              </a:r>
            </a:p>
            <a:p>
              <a:r>
                <a:rPr lang="en-US" sz="2800" dirty="0" err="1">
                  <a:latin typeface="Times New Roman" panose="02020603050405020304" pitchFamily="18" charset="0"/>
                </a:rPr>
                <a:t>chỉ</a:t>
              </a:r>
              <a:r>
                <a:rPr lang="en-US" sz="2800" dirty="0">
                  <a:latin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</a:rPr>
                <a:t>có</a:t>
              </a:r>
              <a:r>
                <a:rPr lang="en-US" sz="2800" dirty="0">
                  <a:latin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</a:rPr>
                <a:t>hai</a:t>
              </a:r>
              <a:r>
                <a:rPr lang="en-US" sz="2800" dirty="0">
                  <a:latin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</a:rPr>
                <a:t>nghiệm</a:t>
              </a:r>
              <a:r>
                <a:rPr lang="en-US" sz="2800" dirty="0">
                  <a:latin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</a:rPr>
                <a:t>và</a:t>
              </a:r>
              <a:r>
                <a:rPr lang="en-US" sz="2800" dirty="0">
                  <a:latin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</a:rPr>
                <a:t>chúng</a:t>
              </a:r>
              <a:r>
                <a:rPr lang="en-US" sz="2800" dirty="0">
                  <a:latin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</a:rPr>
                <a:t>là</a:t>
              </a:r>
              <a:r>
                <a:rPr lang="en-US" sz="2800" dirty="0">
                  <a:latin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</a:rPr>
                <a:t>hai</a:t>
              </a:r>
              <a:r>
                <a:rPr lang="en-US" sz="2800" dirty="0">
                  <a:latin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</a:rPr>
                <a:t>đối</a:t>
              </a:r>
              <a:r>
                <a:rPr lang="en-US" sz="2800" dirty="0">
                  <a:latin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</a:rPr>
                <a:t>nhau</a:t>
              </a:r>
              <a:endParaRPr lang="en-US" sz="2800" dirty="0">
                <a:latin typeface="Times New Roman" panose="02020603050405020304" pitchFamily="18" charset="0"/>
              </a:endParaRPr>
            </a:p>
            <a:p>
              <a:endParaRPr lang="en-US" sz="2800" dirty="0"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21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86131308"/>
                </p:ext>
              </p:extLst>
            </p:nvPr>
          </p:nvGraphicFramePr>
          <p:xfrm>
            <a:off x="4283968" y="2068488"/>
            <a:ext cx="2282999" cy="432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1208471" imgH="228481" progId="Equation.DSMT4">
                    <p:embed/>
                  </p:oleObj>
                </mc:Choice>
                <mc:Fallback>
                  <p:oleObj name="Equation" r:id="rId3" imgW="1208471" imgH="228481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4283968" y="2068488"/>
                          <a:ext cx="2282999" cy="432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248" y="78090"/>
            <a:ext cx="980220" cy="73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22910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762552"/>
            <a:ext cx="844998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 dirty="0">
              <a:latin typeface="Times New Roman" panose="02020603050405020304" pitchFamily="18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-762552"/>
            <a:ext cx="844998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 dirty="0">
              <a:latin typeface="Times New Roman" panose="02020603050405020304" pitchFamily="18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-762552"/>
            <a:ext cx="844998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 dirty="0">
              <a:latin typeface="Times New Roman" panose="02020603050405020304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01719" y="530426"/>
            <a:ext cx="6920287" cy="537337"/>
            <a:chOff x="201705" y="530425"/>
            <a:chExt cx="6920287" cy="537337"/>
          </a:xfrm>
        </p:grpSpPr>
        <p:sp>
          <p:nvSpPr>
            <p:cNvPr id="3" name="Rectangle 2"/>
            <p:cNvSpPr/>
            <p:nvPr/>
          </p:nvSpPr>
          <p:spPr>
            <a:xfrm>
              <a:off x="201705" y="530426"/>
              <a:ext cx="510279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err="1">
                  <a:latin typeface="Times New Roman" panose="02020603050405020304" pitchFamily="18" charset="0"/>
                </a:rPr>
                <a:t>Đặt</a:t>
              </a:r>
              <a:r>
                <a:rPr lang="en-US" sz="2800" dirty="0">
                  <a:latin typeface="Times New Roman" panose="02020603050405020304" pitchFamily="18" charset="0"/>
                </a:rPr>
                <a:t>                         ta </a:t>
              </a:r>
              <a:r>
                <a:rPr lang="en-US" sz="2800" dirty="0" err="1">
                  <a:latin typeface="Times New Roman" panose="02020603050405020304" pitchFamily="18" charset="0"/>
                </a:rPr>
                <a:t>được</a:t>
              </a:r>
              <a:r>
                <a:rPr lang="en-US" sz="2800" dirty="0">
                  <a:latin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</a:rPr>
                <a:t>pt</a:t>
              </a:r>
              <a:r>
                <a:rPr lang="en-US" sz="2800" dirty="0">
                  <a:latin typeface="Times New Roman" panose="02020603050405020304" pitchFamily="18" charset="0"/>
                </a:rPr>
                <a:t> </a:t>
              </a:r>
            </a:p>
          </p:txBody>
        </p:sp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77087746"/>
                </p:ext>
              </p:extLst>
            </p:nvPr>
          </p:nvGraphicFramePr>
          <p:xfrm>
            <a:off x="899592" y="530425"/>
            <a:ext cx="2053338" cy="50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1040948" imgH="266584" progId="Equation.DSMT4">
                    <p:embed/>
                  </p:oleObj>
                </mc:Choice>
                <mc:Fallback>
                  <p:oleObj name="Equation" r:id="rId2" imgW="1040948" imgH="266584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99592" y="530425"/>
                          <a:ext cx="2053338" cy="50400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54171576"/>
                </p:ext>
              </p:extLst>
            </p:nvPr>
          </p:nvGraphicFramePr>
          <p:xfrm>
            <a:off x="4535996" y="563762"/>
            <a:ext cx="2585996" cy="50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371600" imgH="266400" progId="Equation.DSMT4">
                    <p:embed/>
                  </p:oleObj>
                </mc:Choice>
                <mc:Fallback>
                  <p:oleObj name="Equation" r:id="rId4" imgW="1371600" imgH="266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35996" y="563762"/>
                          <a:ext cx="2585996" cy="50400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Rectangle 7"/>
          <p:cNvSpPr/>
          <p:nvPr/>
        </p:nvSpPr>
        <p:spPr>
          <a:xfrm>
            <a:off x="152400" y="1228801"/>
            <a:ext cx="74079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</a:rPr>
              <a:t> a </a:t>
            </a:r>
            <a:r>
              <a:rPr lang="en-US" sz="2800" dirty="0" err="1">
                <a:latin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</a:rPr>
              <a:t> c </a:t>
            </a:r>
            <a:r>
              <a:rPr lang="en-US" sz="2800" dirty="0" err="1">
                <a:latin typeface="Times New Roman" panose="02020603050405020304" pitchFamily="18" charset="0"/>
              </a:rPr>
              <a:t>trái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dấu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pt</a:t>
            </a:r>
            <a:r>
              <a:rPr lang="en-US" sz="2800" dirty="0">
                <a:latin typeface="Times New Roman" panose="02020603050405020304" pitchFamily="18" charset="0"/>
              </a:rPr>
              <a:t> (2) </a:t>
            </a:r>
            <a:r>
              <a:rPr lang="en-US" sz="2800" dirty="0" err="1">
                <a:latin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nghiệm</a:t>
            </a:r>
            <a:r>
              <a:rPr lang="en-US" sz="2800" dirty="0">
                <a:latin typeface="Times New Roman" panose="02020603050405020304" pitchFamily="18" charset="0"/>
              </a:rPr>
              <a:t> t</a:t>
            </a:r>
            <a:r>
              <a:rPr lang="en-US" sz="2800" baseline="-25000" dirty="0">
                <a:latin typeface="Times New Roman" panose="02020603050405020304" pitchFamily="18" charset="0"/>
              </a:rPr>
              <a:t>1</a:t>
            </a:r>
            <a:r>
              <a:rPr lang="en-US" sz="2800" dirty="0">
                <a:latin typeface="Times New Roman" panose="02020603050405020304" pitchFamily="18" charset="0"/>
              </a:rPr>
              <a:t>, t</a:t>
            </a:r>
            <a:r>
              <a:rPr lang="en-US" sz="2800" baseline="-25000" dirty="0">
                <a:latin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-762552"/>
            <a:ext cx="844998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 dirty="0">
              <a:latin typeface="Times New Roman" panose="02020603050405020304" pitchFamily="18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201717" y="1914611"/>
            <a:ext cx="4436453" cy="828000"/>
            <a:chOff x="201706" y="1914611"/>
            <a:chExt cx="4436453" cy="828000"/>
          </a:xfrm>
        </p:grpSpPr>
        <p:sp>
          <p:nvSpPr>
            <p:cNvPr id="9" name="Rectangle 8"/>
            <p:cNvSpPr/>
            <p:nvPr/>
          </p:nvSpPr>
          <p:spPr>
            <a:xfrm>
              <a:off x="201706" y="2067001"/>
              <a:ext cx="310909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</a:rPr>
                <a:t>Theo </a:t>
              </a:r>
              <a:r>
                <a:rPr lang="en-US" sz="2800" dirty="0" err="1">
                  <a:latin typeface="Times New Roman" panose="02020603050405020304" pitchFamily="18" charset="0"/>
                </a:rPr>
                <a:t>hệ</a:t>
              </a:r>
              <a:r>
                <a:rPr lang="en-US" sz="2800" dirty="0">
                  <a:latin typeface="Times New Roman" panose="02020603050405020304" pitchFamily="18" charset="0"/>
                </a:rPr>
                <a:t> </a:t>
              </a:r>
              <a:r>
                <a:rPr lang="en-US" sz="2800" err="1">
                  <a:latin typeface="Times New Roman" panose="02020603050405020304" pitchFamily="18" charset="0"/>
                </a:rPr>
                <a:t>thức</a:t>
              </a:r>
              <a:r>
                <a:rPr lang="en-US" sz="2800">
                  <a:latin typeface="Times New Roman" panose="02020603050405020304" pitchFamily="18" charset="0"/>
                </a:rPr>
                <a:t> Vi</a:t>
              </a:r>
              <a:r>
                <a:rPr lang="vi-VN" sz="2800">
                  <a:latin typeface="Times New Roman" panose="02020603050405020304" pitchFamily="18" charset="0"/>
                </a:rPr>
                <a:t>-é</a:t>
              </a:r>
              <a:r>
                <a:rPr lang="en-US" sz="2800">
                  <a:latin typeface="Times New Roman" panose="02020603050405020304" pitchFamily="18" charset="0"/>
                </a:rPr>
                <a:t>t</a:t>
              </a:r>
              <a:r>
                <a:rPr lang="en-US" sz="2800" dirty="0">
                  <a:latin typeface="Times New Roman" panose="02020603050405020304" pitchFamily="18" charset="0"/>
                </a:rPr>
                <a:t>: </a:t>
              </a:r>
            </a:p>
          </p:txBody>
        </p:sp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43259310"/>
                </p:ext>
              </p:extLst>
            </p:nvPr>
          </p:nvGraphicFramePr>
          <p:xfrm>
            <a:off x="3134241" y="1914611"/>
            <a:ext cx="1503918" cy="82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838200" imgH="457200" progId="Equation.DSMT4">
                    <p:embed/>
                  </p:oleObj>
                </mc:Choice>
                <mc:Fallback>
                  <p:oleObj name="Equation" r:id="rId6" imgW="838200" imgH="457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34241" y="1914611"/>
                          <a:ext cx="1503918" cy="82800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-762552"/>
            <a:ext cx="844998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 dirty="0">
              <a:latin typeface="Times New Roman" panose="02020603050405020304" pitchFamily="18" charset="0"/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0" y="-762552"/>
            <a:ext cx="844998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 dirty="0">
              <a:latin typeface="Times New Roman" panose="02020603050405020304" pitchFamily="18" charset="0"/>
            </a:endParaRP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0" y="-762552"/>
            <a:ext cx="844998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 dirty="0">
              <a:latin typeface="Times New Roman" panose="02020603050405020304" pitchFamily="18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15516" y="2574698"/>
            <a:ext cx="5728356" cy="576000"/>
            <a:chOff x="286092" y="3531601"/>
            <a:chExt cx="5728356" cy="576000"/>
          </a:xfrm>
        </p:grpSpPr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67904346"/>
                </p:ext>
              </p:extLst>
            </p:nvPr>
          </p:nvGraphicFramePr>
          <p:xfrm>
            <a:off x="1510228" y="3623328"/>
            <a:ext cx="1267148" cy="4461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672808" imgH="241195" progId="Equation.DSMT4">
                    <p:embed/>
                  </p:oleObj>
                </mc:Choice>
                <mc:Fallback>
                  <p:oleObj name="Equation" r:id="rId8" imgW="672808" imgH="241195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10228" y="3623328"/>
                          <a:ext cx="1267148" cy="446179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6" name="Group 25"/>
            <p:cNvGrpSpPr/>
            <p:nvPr/>
          </p:nvGrpSpPr>
          <p:grpSpPr>
            <a:xfrm>
              <a:off x="286092" y="3531601"/>
              <a:ext cx="5728356" cy="576000"/>
              <a:chOff x="248282" y="2968652"/>
              <a:chExt cx="5728356" cy="576000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248282" y="3006226"/>
                <a:ext cx="507980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</a:rPr>
                  <a:t>Do </a:t>
                </a:r>
                <a:r>
                  <a:rPr lang="en-US" sz="2800" dirty="0" err="1">
                    <a:latin typeface="Times New Roman" panose="02020603050405020304" pitchFamily="18" charset="0"/>
                  </a:rPr>
                  <a:t>đó</a:t>
                </a:r>
                <a:r>
                  <a:rPr lang="en-US" sz="2800" dirty="0">
                    <a:latin typeface="Times New Roman" panose="02020603050405020304" pitchFamily="18" charset="0"/>
                  </a:rPr>
                  <a:t>                   </a:t>
                </a:r>
                <a:r>
                  <a:rPr lang="en-US" sz="2800" dirty="0" err="1">
                    <a:latin typeface="Times New Roman" panose="02020603050405020304" pitchFamily="18" charset="0"/>
                  </a:rPr>
                  <a:t>vì</a:t>
                </a:r>
                <a:r>
                  <a:rPr lang="en-US" sz="2800" dirty="0">
                    <a:latin typeface="Times New Roman" panose="02020603050405020304" pitchFamily="18" charset="0"/>
                  </a:rPr>
                  <a:t>             </a:t>
                </a:r>
                <a:r>
                  <a:rPr lang="en-US" sz="2800" dirty="0" err="1">
                    <a:latin typeface="Times New Roman" panose="02020603050405020304" pitchFamily="18" charset="0"/>
                  </a:rPr>
                  <a:t>nên</a:t>
                </a:r>
                <a:r>
                  <a:rPr lang="en-US" sz="2800" dirty="0">
                    <a:latin typeface="Times New Roman" panose="02020603050405020304" pitchFamily="18" charset="0"/>
                  </a:rPr>
                  <a:t> </a:t>
                </a:r>
              </a:p>
            </p:txBody>
          </p:sp>
          <p:graphicFrame>
            <p:nvGraphicFramePr>
              <p:cNvPr id="16" name="Object 1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0497149"/>
                  </p:ext>
                </p:extLst>
              </p:nvPr>
            </p:nvGraphicFramePr>
            <p:xfrm>
              <a:off x="3347864" y="3127810"/>
              <a:ext cx="928104" cy="34483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0" imgW="355446" imgH="190417" progId="Equation.DSMT4">
                      <p:embed/>
                    </p:oleObj>
                  </mc:Choice>
                  <mc:Fallback>
                    <p:oleObj name="Equation" r:id="rId10" imgW="355446" imgH="190417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47864" y="3127810"/>
                            <a:ext cx="928104" cy="344834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8" name="Object 1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0349501"/>
                  </p:ext>
                </p:extLst>
              </p:nvPr>
            </p:nvGraphicFramePr>
            <p:xfrm>
              <a:off x="4932040" y="2968652"/>
              <a:ext cx="1044598" cy="576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2" imgW="482181" imgH="266469" progId="Equation.DSMT4">
                      <p:embed/>
                    </p:oleObj>
                  </mc:Choice>
                  <mc:Fallback>
                    <p:oleObj name="Equation" r:id="rId12" imgW="482181" imgH="266469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932040" y="2968652"/>
                            <a:ext cx="1044598" cy="576000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19" name="Rectangle 18"/>
          <p:cNvSpPr/>
          <p:nvPr/>
        </p:nvSpPr>
        <p:spPr>
          <a:xfrm>
            <a:off x="218159" y="3171369"/>
            <a:ext cx="66733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pt</a:t>
            </a:r>
            <a:r>
              <a:rPr lang="en-US" sz="2800" dirty="0">
                <a:latin typeface="Times New Roman" panose="02020603050405020304" pitchFamily="18" charset="0"/>
              </a:rPr>
              <a:t> (1) </a:t>
            </a:r>
            <a:r>
              <a:rPr lang="en-US" sz="2800" dirty="0" err="1">
                <a:latin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nghiệm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biệt</a:t>
            </a:r>
            <a:r>
              <a:rPr lang="en-US" sz="2800" dirty="0"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0" y="-762552"/>
            <a:ext cx="844998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 dirty="0">
              <a:latin typeface="Times New Roman" panose="02020603050405020304" pitchFamily="18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353980" y="3884161"/>
            <a:ext cx="6401751" cy="665353"/>
            <a:chOff x="228602" y="4465931"/>
            <a:chExt cx="6401751" cy="665353"/>
          </a:xfrm>
        </p:grpSpPr>
        <p:graphicFrame>
          <p:nvGraphicFramePr>
            <p:cNvPr id="21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64743920"/>
                </p:ext>
              </p:extLst>
            </p:nvPr>
          </p:nvGraphicFramePr>
          <p:xfrm>
            <a:off x="228602" y="4465931"/>
            <a:ext cx="3026284" cy="6653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1346200" imgH="292100" progId="Equation.DSMT4">
                    <p:embed/>
                  </p:oleObj>
                </mc:Choice>
                <mc:Fallback>
                  <p:oleObj name="Equation" r:id="rId14" imgW="1346200" imgH="2921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8602" y="4465931"/>
                          <a:ext cx="3026284" cy="66535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Rectangle 21"/>
            <p:cNvSpPr/>
            <p:nvPr/>
          </p:nvSpPr>
          <p:spPr>
            <a:xfrm>
              <a:off x="3311860" y="4552764"/>
              <a:ext cx="331849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err="1">
                  <a:latin typeface="Times New Roman" panose="02020603050405020304" pitchFamily="18" charset="0"/>
                </a:rPr>
                <a:t>là</a:t>
              </a:r>
              <a:r>
                <a:rPr lang="en-US" sz="2800" dirty="0">
                  <a:latin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</a:rPr>
                <a:t>hai</a:t>
              </a:r>
              <a:r>
                <a:rPr lang="en-US" sz="2800" dirty="0">
                  <a:latin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</a:rPr>
                <a:t>đối</a:t>
              </a:r>
              <a:r>
                <a:rPr lang="en-US" sz="2800" dirty="0">
                  <a:latin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</a:rPr>
                <a:t>nhau</a:t>
              </a:r>
              <a:r>
                <a:rPr lang="en-US" sz="2800" dirty="0">
                  <a:latin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23" name="Rectangle 22"/>
          <p:cNvSpPr/>
          <p:nvPr/>
        </p:nvSpPr>
        <p:spPr>
          <a:xfrm>
            <a:off x="3248560" y="-10656"/>
            <a:ext cx="207952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err="1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Bài</a:t>
            </a:r>
            <a:r>
              <a:rPr lang="en-US" sz="4000" b="1" cap="none" spc="0" dirty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làm</a:t>
            </a:r>
            <a:r>
              <a:rPr lang="en-US" sz="4000" b="1" cap="none" spc="0" dirty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B176F84C-A732-4003-80B1-70E5C13A9396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7560332" y="3897332"/>
            <a:ext cx="1193396" cy="119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403614" y="1419809"/>
            <a:ext cx="6752169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err="1">
                <a:ln w="11430"/>
                <a:solidFill>
                  <a:srgbClr val="123E6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Bài</a:t>
            </a:r>
            <a:r>
              <a:rPr lang="en-US" sz="2800" b="1" cap="none" spc="0" dirty="0">
                <a:ln w="11430"/>
                <a:solidFill>
                  <a:srgbClr val="123E6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 2. </a:t>
            </a:r>
            <a:r>
              <a:rPr lang="en-US" sz="2800" b="1" cap="none" spc="0" dirty="0" err="1">
                <a:ln w="11430"/>
                <a:solidFill>
                  <a:srgbClr val="123E6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Một</a:t>
            </a:r>
            <a:r>
              <a:rPr lang="en-US" sz="2800" b="1" cap="none" spc="0" dirty="0">
                <a:ln w="11430"/>
                <a:solidFill>
                  <a:srgbClr val="123E6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cap="none" spc="0" dirty="0" err="1">
                <a:ln w="11430"/>
                <a:solidFill>
                  <a:srgbClr val="123E6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mảnh</a:t>
            </a:r>
            <a:r>
              <a:rPr lang="en-US" sz="2800" b="1" cap="none" spc="0" dirty="0">
                <a:ln w="11430"/>
                <a:solidFill>
                  <a:srgbClr val="123E6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cap="none" spc="0" dirty="0" err="1">
                <a:ln w="11430"/>
                <a:solidFill>
                  <a:srgbClr val="123E6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đất</a:t>
            </a:r>
            <a:r>
              <a:rPr lang="en-US" sz="2800" b="1" cap="none" spc="0" dirty="0">
                <a:ln w="11430"/>
                <a:solidFill>
                  <a:srgbClr val="123E6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cap="none" spc="0" dirty="0" err="1">
                <a:ln w="11430"/>
                <a:solidFill>
                  <a:srgbClr val="123E6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hình</a:t>
            </a:r>
            <a:r>
              <a:rPr lang="en-US" sz="2800" b="1" cap="none" spc="0" dirty="0">
                <a:ln w="11430"/>
                <a:solidFill>
                  <a:srgbClr val="123E6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cap="none" spc="0" dirty="0" err="1">
                <a:ln w="11430"/>
                <a:solidFill>
                  <a:srgbClr val="123E6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chữ</a:t>
            </a:r>
            <a:r>
              <a:rPr lang="en-US" sz="2800" b="1" cap="none" spc="0" dirty="0">
                <a:ln w="11430"/>
                <a:solidFill>
                  <a:srgbClr val="123E6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cap="none" spc="0" dirty="0" err="1">
                <a:ln w="11430"/>
                <a:solidFill>
                  <a:srgbClr val="123E6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nhật</a:t>
            </a:r>
            <a:r>
              <a:rPr lang="en-US" sz="2800" b="1" cap="none" spc="0" dirty="0">
                <a:ln w="11430"/>
                <a:solidFill>
                  <a:srgbClr val="123E6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2800" b="1" cap="none" spc="0" dirty="0" err="1">
                <a:ln w="11430"/>
                <a:solidFill>
                  <a:srgbClr val="123E6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có</a:t>
            </a:r>
            <a:r>
              <a:rPr lang="en-US" sz="2800" b="1" cap="none" spc="0" dirty="0">
                <a:ln w="11430"/>
                <a:solidFill>
                  <a:srgbClr val="123E6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cap="none" spc="0" dirty="0" err="1">
                <a:ln w="11430"/>
                <a:solidFill>
                  <a:srgbClr val="123E6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chiều</a:t>
            </a:r>
            <a:r>
              <a:rPr lang="en-US" sz="2800" b="1" cap="none" spc="0" dirty="0">
                <a:ln w="11430"/>
                <a:solidFill>
                  <a:srgbClr val="123E6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cap="none" spc="0" dirty="0" err="1">
                <a:ln w="11430"/>
                <a:solidFill>
                  <a:srgbClr val="123E6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rộng</a:t>
            </a:r>
            <a:r>
              <a:rPr lang="en-US" sz="2800" b="1" cap="none" spc="0" dirty="0">
                <a:ln w="11430"/>
                <a:solidFill>
                  <a:srgbClr val="123E6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cap="none" spc="0" dirty="0" err="1">
                <a:ln w="11430"/>
                <a:solidFill>
                  <a:srgbClr val="123E6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bé</a:t>
            </a:r>
            <a:r>
              <a:rPr lang="en-US" sz="2800" b="1" cap="none" spc="0" dirty="0">
                <a:ln w="11430"/>
                <a:solidFill>
                  <a:srgbClr val="123E6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cap="none" spc="0" dirty="0" err="1">
                <a:ln w="11430"/>
                <a:solidFill>
                  <a:srgbClr val="123E6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hơn</a:t>
            </a:r>
            <a:r>
              <a:rPr lang="en-US" sz="2800" b="1" cap="none" spc="0" dirty="0">
                <a:ln w="11430"/>
                <a:solidFill>
                  <a:srgbClr val="123E6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cap="none" spc="0" dirty="0" err="1">
                <a:ln w="11430"/>
                <a:solidFill>
                  <a:srgbClr val="123E6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chiều</a:t>
            </a:r>
            <a:r>
              <a:rPr lang="en-US" sz="2800" b="1" cap="none" spc="0" dirty="0">
                <a:ln w="11430"/>
                <a:solidFill>
                  <a:srgbClr val="123E6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cap="none" spc="0" dirty="0" err="1">
                <a:ln w="11430"/>
                <a:solidFill>
                  <a:srgbClr val="123E6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dài</a:t>
            </a:r>
            <a:r>
              <a:rPr lang="en-US" sz="2800" b="1" cap="none" spc="0" dirty="0">
                <a:ln w="11430"/>
                <a:solidFill>
                  <a:srgbClr val="123E6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 4m </a:t>
            </a:r>
          </a:p>
          <a:p>
            <a:pPr algn="ctr"/>
            <a:r>
              <a:rPr lang="en-US" sz="2800" b="1" cap="none" spc="0" dirty="0" err="1">
                <a:ln w="11430"/>
                <a:solidFill>
                  <a:srgbClr val="123E6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và</a:t>
            </a:r>
            <a:r>
              <a:rPr lang="en-US" sz="2800" b="1" cap="none" spc="0" dirty="0">
                <a:ln w="11430"/>
                <a:solidFill>
                  <a:srgbClr val="123E6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cap="none" spc="0" dirty="0" err="1">
                <a:ln w="11430"/>
                <a:solidFill>
                  <a:srgbClr val="123E6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diện</a:t>
            </a:r>
            <a:r>
              <a:rPr lang="en-US" sz="2800" b="1" cap="none" spc="0" dirty="0">
                <a:ln w="11430"/>
                <a:solidFill>
                  <a:srgbClr val="123E6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cap="none" spc="0" dirty="0" err="1">
                <a:ln w="11430"/>
                <a:solidFill>
                  <a:srgbClr val="123E6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tích</a:t>
            </a:r>
            <a:r>
              <a:rPr lang="en-US" sz="2800" b="1" cap="none" spc="0" dirty="0">
                <a:ln w="11430"/>
                <a:solidFill>
                  <a:srgbClr val="123E6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 320 </a:t>
            </a:r>
            <a:r>
              <a:rPr lang="en-US" sz="2800" b="1" cap="none" spc="0" dirty="0" err="1">
                <a:ln w="11430"/>
                <a:solidFill>
                  <a:srgbClr val="123E6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mét</a:t>
            </a:r>
            <a:r>
              <a:rPr lang="en-US" sz="2800" b="1" cap="none" spc="0" dirty="0">
                <a:ln w="11430"/>
                <a:solidFill>
                  <a:srgbClr val="123E6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cap="none" spc="0" dirty="0" err="1">
                <a:ln w="11430"/>
                <a:solidFill>
                  <a:srgbClr val="123E6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vuông</a:t>
            </a:r>
            <a:r>
              <a:rPr lang="en-US" sz="2800" b="1" cap="none" spc="0" dirty="0">
                <a:ln w="11430"/>
                <a:solidFill>
                  <a:srgbClr val="123E6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. </a:t>
            </a:r>
          </a:p>
          <a:p>
            <a:pPr algn="ctr"/>
            <a:r>
              <a:rPr lang="en-US" sz="2800" b="1" cap="none" spc="0" dirty="0" err="1">
                <a:ln w="11430"/>
                <a:solidFill>
                  <a:srgbClr val="123E6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Tính</a:t>
            </a:r>
            <a:r>
              <a:rPr lang="en-US" sz="2800" b="1" cap="none" spc="0" dirty="0">
                <a:ln w="11430"/>
                <a:solidFill>
                  <a:srgbClr val="123E6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cap="none" spc="0" dirty="0" err="1">
                <a:ln w="11430"/>
                <a:solidFill>
                  <a:srgbClr val="123E6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chiều</a:t>
            </a:r>
            <a:r>
              <a:rPr lang="en-US" sz="2800" b="1" cap="none" spc="0" dirty="0">
                <a:ln w="11430"/>
                <a:solidFill>
                  <a:srgbClr val="123E6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cap="none" spc="0" dirty="0" err="1">
                <a:ln w="11430"/>
                <a:solidFill>
                  <a:srgbClr val="123E6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dài</a:t>
            </a:r>
            <a:r>
              <a:rPr lang="en-US" sz="2800" b="1" cap="none" spc="0" dirty="0">
                <a:ln w="11430"/>
                <a:solidFill>
                  <a:srgbClr val="123E6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cap="none" spc="0" dirty="0" err="1">
                <a:ln w="11430"/>
                <a:solidFill>
                  <a:srgbClr val="123E6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và</a:t>
            </a:r>
            <a:r>
              <a:rPr lang="en-US" sz="2800" b="1" cap="none" spc="0" dirty="0">
                <a:ln w="11430"/>
                <a:solidFill>
                  <a:srgbClr val="123E6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cap="none" spc="0" dirty="0" err="1">
                <a:ln w="11430"/>
                <a:solidFill>
                  <a:srgbClr val="123E6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chiều</a:t>
            </a:r>
            <a:r>
              <a:rPr lang="en-US" sz="2800" b="1" cap="none" spc="0" dirty="0">
                <a:ln w="11430"/>
                <a:solidFill>
                  <a:srgbClr val="123E6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cap="none" spc="0" dirty="0" err="1">
                <a:ln w="11430"/>
                <a:solidFill>
                  <a:srgbClr val="123E6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rộng</a:t>
            </a:r>
            <a:r>
              <a:rPr lang="en-US" sz="2800" b="1" cap="none" spc="0" dirty="0">
                <a:ln w="11430"/>
                <a:solidFill>
                  <a:srgbClr val="123E6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cap="none" spc="0" dirty="0" err="1">
                <a:ln w="11430"/>
                <a:solidFill>
                  <a:srgbClr val="123E6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của</a:t>
            </a:r>
            <a:r>
              <a:rPr lang="en-US" sz="2800" b="1" cap="none" spc="0" dirty="0">
                <a:ln w="11430"/>
                <a:solidFill>
                  <a:srgbClr val="123E6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cap="none" spc="0" dirty="0" err="1">
                <a:ln w="11430"/>
                <a:solidFill>
                  <a:srgbClr val="123E6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mảnh</a:t>
            </a:r>
            <a:r>
              <a:rPr lang="en-US" sz="2800" b="1" cap="none" spc="0" dirty="0">
                <a:ln w="11430"/>
                <a:solidFill>
                  <a:srgbClr val="123E6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cap="none" spc="0" dirty="0" err="1">
                <a:ln w="11430"/>
                <a:solidFill>
                  <a:srgbClr val="123E6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đất</a:t>
            </a:r>
            <a:endParaRPr lang="en-US" sz="2800" b="1" cap="none" spc="0" dirty="0">
              <a:ln w="11430"/>
              <a:solidFill>
                <a:srgbClr val="123E6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359" y="252356"/>
            <a:ext cx="959810" cy="72008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-6082" y="-9254"/>
            <a:ext cx="267092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</a:rPr>
              <a:t>Phân</a:t>
            </a:r>
            <a:r>
              <a:rPr lang="en-US" sz="2800" b="1" cap="none" spc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cap="none" spc="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</a:rPr>
              <a:t>tích</a:t>
            </a:r>
            <a:r>
              <a:rPr lang="en-US" sz="2800" b="1" cap="none" spc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cap="none" spc="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</a:rPr>
              <a:t>đề</a:t>
            </a:r>
            <a:r>
              <a:rPr lang="en-US" sz="2800" b="1" cap="none" spc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cap="none" spc="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</a:rPr>
              <a:t>bài</a:t>
            </a:r>
            <a:endParaRPr lang="en-US" sz="28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</a:endParaRPr>
          </a:p>
        </p:txBody>
      </p:sp>
      <p:cxnSp>
        <p:nvCxnSpPr>
          <p:cNvPr id="29" name="Curved Connector 28"/>
          <p:cNvCxnSpPr/>
          <p:nvPr/>
        </p:nvCxnSpPr>
        <p:spPr>
          <a:xfrm rot="16200000" flipH="1">
            <a:off x="1606640" y="3285335"/>
            <a:ext cx="818153" cy="576064"/>
          </a:xfrm>
          <a:prstGeom prst="curved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83822" y="4056245"/>
            <a:ext cx="30123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Gọi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chiều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x (m)</a:t>
            </a:r>
          </a:p>
        </p:txBody>
      </p:sp>
      <p:cxnSp>
        <p:nvCxnSpPr>
          <p:cNvPr id="32" name="Curved Connector 31"/>
          <p:cNvCxnSpPr/>
          <p:nvPr/>
        </p:nvCxnSpPr>
        <p:spPr>
          <a:xfrm>
            <a:off x="6363619" y="2176500"/>
            <a:ext cx="792164" cy="431215"/>
          </a:xfrm>
          <a:prstGeom prst="curvedConnector3">
            <a:avLst>
              <a:gd name="adj1" fmla="val 50000"/>
            </a:avLst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326981" y="2193124"/>
            <a:ext cx="1531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Chiều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rộng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là</a:t>
            </a:r>
            <a:endParaRPr lang="en-US" b="1" dirty="0">
              <a:solidFill>
                <a:srgbClr val="00B050"/>
              </a:solidFill>
              <a:latin typeface="Times New Roman" panose="02020603050405020304" pitchFamily="18" charset="0"/>
            </a:endParaRPr>
          </a:p>
          <a:p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(x-4) (m)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287690" y="150731"/>
            <a:ext cx="2868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0A9FA6"/>
                </a:solidFill>
                <a:latin typeface="Times New Roman" panose="02020603050405020304" pitchFamily="18" charset="0"/>
              </a:rPr>
              <a:t>Diện</a:t>
            </a:r>
            <a:r>
              <a:rPr lang="en-US" sz="2400" b="1" dirty="0">
                <a:solidFill>
                  <a:srgbClr val="0A9FA6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A9FA6"/>
                </a:solidFill>
                <a:latin typeface="Times New Roman" panose="02020603050405020304" pitchFamily="18" charset="0"/>
              </a:rPr>
              <a:t>tích</a:t>
            </a:r>
            <a:r>
              <a:rPr lang="en-US" sz="2400" b="1" dirty="0">
                <a:solidFill>
                  <a:srgbClr val="0A9FA6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A9FA6"/>
                </a:solidFill>
                <a:latin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0A9FA6"/>
                </a:solidFill>
                <a:latin typeface="Times New Roman" panose="02020603050405020304" pitchFamily="18" charset="0"/>
              </a:rPr>
              <a:t> : x.(x-4) </a:t>
            </a:r>
          </a:p>
        </p:txBody>
      </p:sp>
      <p:cxnSp>
        <p:nvCxnSpPr>
          <p:cNvPr id="45" name="Curved Connector 44"/>
          <p:cNvCxnSpPr/>
          <p:nvPr/>
        </p:nvCxnSpPr>
        <p:spPr>
          <a:xfrm rot="5400000" flipH="1" flipV="1">
            <a:off x="4384014" y="656366"/>
            <a:ext cx="916032" cy="828092"/>
          </a:xfrm>
          <a:prstGeom prst="curvedConnector3">
            <a:avLst/>
          </a:prstGeom>
          <a:ln>
            <a:solidFill>
              <a:srgbClr val="0A9FA6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6" name="Cloud Callout 45"/>
          <p:cNvSpPr/>
          <p:nvPr/>
        </p:nvSpPr>
        <p:spPr>
          <a:xfrm>
            <a:off x="5256076" y="3235691"/>
            <a:ext cx="2836499" cy="1641109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</a:rPr>
              <a:t>x.(x-4)=320</a:t>
            </a:r>
          </a:p>
          <a:p>
            <a:pPr algn="ctr"/>
            <a:r>
              <a:rPr lang="en-US" sz="2400" b="1" dirty="0">
                <a:latin typeface="Times New Roman" panose="02020603050405020304" pitchFamily="18" charset="0"/>
              </a:rPr>
              <a:t>x = ?</a:t>
            </a:r>
          </a:p>
        </p:txBody>
      </p:sp>
    </p:spTree>
    <p:extLst>
      <p:ext uri="{BB962C8B-B14F-4D97-AF65-F5344CB8AC3E}">
        <p14:creationId xmlns:p14="http://schemas.microsoft.com/office/powerpoint/2010/main" val="337739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0" grpId="0"/>
      <p:bldP spid="33" grpId="0"/>
      <p:bldP spid="41" grpId="0"/>
      <p:bldP spid="4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3" name="Picture 5" descr="BACK036"/>
          <p:cNvPicPr>
            <a:picLocks noChangeAspect="1" noChangeArrowheads="1"/>
          </p:cNvPicPr>
          <p:nvPr/>
        </p:nvPicPr>
        <p:blipFill>
          <a:blip r:embed="rId2" cstate="print">
            <a:lum bright="-10000" contrast="4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8399">
            <a:off x="2013582" y="317247"/>
            <a:ext cx="6300338" cy="468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21298" y="-109970"/>
            <a:ext cx="3314700" cy="1932981"/>
            <a:chOff x="0" y="57"/>
            <a:chExt cx="2688" cy="1769"/>
          </a:xfrm>
        </p:grpSpPr>
        <p:pic>
          <p:nvPicPr>
            <p:cNvPr id="10250" name="Picture 7" descr="BACK03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7"/>
              <a:ext cx="2688" cy="1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1" name="Text Box 8"/>
            <p:cNvSpPr txBox="1">
              <a:spLocks noChangeArrowheads="1"/>
            </p:cNvSpPr>
            <p:nvPr/>
          </p:nvSpPr>
          <p:spPr bwMode="auto">
            <a:xfrm>
              <a:off x="518" y="971"/>
              <a:ext cx="1682" cy="423"/>
            </a:xfrm>
            <a:prstGeom prst="rect">
              <a:avLst/>
            </a:prstGeom>
            <a:solidFill>
              <a:srgbClr val="FFFF00">
                <a:alpha val="70195"/>
              </a:srgbClr>
            </a:solidFill>
            <a:ln w="571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FF3300"/>
                  </a:solidFill>
                  <a:latin typeface="Times New Roman" panose="02020603050405020304" pitchFamily="18" charset="0"/>
                </a:rPr>
                <a:t>Bài tập về nhà</a:t>
              </a:r>
            </a:p>
          </p:txBody>
        </p:sp>
      </p:grpSp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3203848" y="1775460"/>
            <a:ext cx="5004556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</a:rPr>
              <a:t>  1.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Nắm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vững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cách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giải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các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dạng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phương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trình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quy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về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phương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trình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bậc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hai</a:t>
            </a:r>
            <a:endParaRPr lang="en-US" sz="23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900" name="Text Box 12"/>
          <p:cNvSpPr txBox="1">
            <a:spLocks noChangeArrowheads="1"/>
          </p:cNvSpPr>
          <p:nvPr/>
        </p:nvSpPr>
        <p:spPr bwMode="auto">
          <a:xfrm>
            <a:off x="3004733" y="2922933"/>
            <a:ext cx="4933523" cy="777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</a:rPr>
              <a:t>2.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Làm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các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Bài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</a:rPr>
              <a:t> 37d</a:t>
            </a:r>
            <a:r>
              <a:rPr lang="en-US" sz="2300">
                <a:solidFill>
                  <a:srgbClr val="002060"/>
                </a:solidFill>
                <a:latin typeface="Times New Roman" panose="02020603050405020304" pitchFamily="18" charset="0"/>
              </a:rPr>
              <a:t>; 40c,d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trong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sgk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</a:rPr>
              <a:t>.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Bài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</a:rPr>
              <a:t> 48,50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trong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sbt</a:t>
            </a:r>
            <a:endParaRPr lang="en-US" sz="23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3" name="Picture 12" descr="22858PICdbgea5Gz679dY_PIC2018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591" y="1702605"/>
            <a:ext cx="1623429" cy="2983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8" descr="6fc417983c9675ce1b60e983870aeb8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11" y="3632799"/>
            <a:ext cx="2004467" cy="1568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833700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7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7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75556" y="1528428"/>
            <a:ext cx="5667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5555" y="2146883"/>
            <a:ext cx="35822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8757" y="2738259"/>
            <a:ext cx="5096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tòi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318" y="1550303"/>
            <a:ext cx="692396" cy="51945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588" y="2156337"/>
            <a:ext cx="766492" cy="57504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192" y="2713535"/>
            <a:ext cx="665471" cy="499257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512678" y="4225905"/>
            <a:ext cx="2111838" cy="209322"/>
          </a:xfrm>
        </p:spPr>
        <p:txBody>
          <a:bodyPr/>
          <a:lstStyle/>
          <a:p>
            <a:pPr defTabSz="685800"/>
            <a:fld id="{BB8DE407-7A96-4159-9D0D-6BF893C5C35A}" type="slidenum">
              <a:rPr lang="en-US" sz="2800">
                <a:solidFill>
                  <a:prstClr val="black">
                    <a:tint val="75000"/>
                  </a:prstClr>
                </a:solidFill>
              </a:rPr>
              <a:pPr defTabSz="685800"/>
              <a:t>3</a:t>
            </a:fld>
            <a:endParaRPr lang="en-US" sz="2800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709" y="4138094"/>
            <a:ext cx="1021956" cy="766703"/>
          </a:xfrm>
          <a:prstGeom prst="rect">
            <a:avLst/>
          </a:prstGeom>
        </p:spPr>
      </p:pic>
      <p:pic>
        <p:nvPicPr>
          <p:cNvPr id="19" name="Picture 18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078" y="3942728"/>
            <a:ext cx="1289254" cy="96723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495257" y="4084712"/>
            <a:ext cx="1094994" cy="82149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51E4DC2-0B49-4FB2-B8C1-231C030CAE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46038" y="3495683"/>
            <a:ext cx="1836722" cy="94249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5CBC910-51FE-44A7-A09E-097F9F57527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17005" y="3481298"/>
            <a:ext cx="1836722" cy="94249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B4DEC2C-107C-4E99-A056-D6622B33624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3580" y="3495683"/>
            <a:ext cx="1973545" cy="942493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75555" y="840083"/>
            <a:ext cx="5667007" cy="1106088"/>
            <a:chOff x="553656" y="744734"/>
            <a:chExt cx="5241505" cy="1085606"/>
          </a:xfrm>
        </p:grpSpPr>
        <p:sp>
          <p:nvSpPr>
            <p:cNvPr id="8" name="TextBox 7"/>
            <p:cNvSpPr txBox="1"/>
            <p:nvPr/>
          </p:nvSpPr>
          <p:spPr>
            <a:xfrm>
              <a:off x="553656" y="876233"/>
              <a:ext cx="348990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khởi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923357" y="744734"/>
              <a:ext cx="871804" cy="654055"/>
            </a:xfrm>
            <a:prstGeom prst="rect">
              <a:avLst/>
            </a:prstGeom>
          </p:spPr>
        </p:pic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7353F471-5DBF-4595-A952-DCBCE6D1E82B}"/>
              </a:ext>
            </a:extLst>
          </p:cNvPr>
          <p:cNvSpPr txBox="1"/>
          <p:nvPr/>
        </p:nvSpPr>
        <p:spPr>
          <a:xfrm>
            <a:off x="1958930" y="12832"/>
            <a:ext cx="5136453" cy="50957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 defTabSz="685800"/>
            <a:r>
              <a:rPr lang="en-SG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 HIỆU 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24132032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37129" y="138321"/>
            <a:ext cx="6021977" cy="60883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BÀI TẬP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7765265" y="-19744"/>
            <a:ext cx="1634451" cy="96041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08" y="-55748"/>
            <a:ext cx="1152128" cy="97829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4122" y="808348"/>
            <a:ext cx="9000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</a:rPr>
              <a:t>Ghép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</a:rPr>
              <a:t> dung ở </a:t>
            </a:r>
            <a:r>
              <a:rPr lang="en-US" sz="2400" dirty="0" err="1">
                <a:latin typeface="Times New Roman" panose="02020603050405020304" pitchFamily="18" charset="0"/>
              </a:rPr>
              <a:t>cột</a:t>
            </a:r>
            <a:r>
              <a:rPr lang="en-US" sz="2400" dirty="0">
                <a:latin typeface="Times New Roman" panose="02020603050405020304" pitchFamily="18" charset="0"/>
              </a:rPr>
              <a:t> 2 </a:t>
            </a:r>
            <a:r>
              <a:rPr lang="en-US" sz="2400" dirty="0" err="1">
                <a:latin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</a:rPr>
              <a:t> dung ở </a:t>
            </a:r>
            <a:r>
              <a:rPr lang="en-US" sz="2400" dirty="0" err="1">
                <a:latin typeface="Times New Roman" panose="02020603050405020304" pitchFamily="18" charset="0"/>
              </a:rPr>
              <a:t>cột</a:t>
            </a:r>
            <a:r>
              <a:rPr lang="en-US" sz="2400" dirty="0">
                <a:latin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đúng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</a:rPr>
              <a:t> :</a:t>
            </a: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2650067790"/>
              </p:ext>
            </p:extLst>
          </p:nvPr>
        </p:nvGraphicFramePr>
        <p:xfrm>
          <a:off x="-508" y="1270013"/>
          <a:ext cx="8892988" cy="3875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5161448"/>
              </p:ext>
            </p:extLst>
          </p:nvPr>
        </p:nvGraphicFramePr>
        <p:xfrm>
          <a:off x="323528" y="2248508"/>
          <a:ext cx="2150115" cy="39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447560" imgH="266400" progId="Equation.DSMT4">
                  <p:embed/>
                </p:oleObj>
              </mc:Choice>
              <mc:Fallback>
                <p:oleObj name="Equation" r:id="rId10" imgW="144756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23528" y="2248508"/>
                        <a:ext cx="2150115" cy="39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064199"/>
              </p:ext>
            </p:extLst>
          </p:nvPr>
        </p:nvGraphicFramePr>
        <p:xfrm>
          <a:off x="287524" y="2968588"/>
          <a:ext cx="2025363" cy="6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434960" imgH="457200" progId="Equation.DSMT4">
                  <p:embed/>
                </p:oleObj>
              </mc:Choice>
              <mc:Fallback>
                <p:oleObj name="Equation" r:id="rId12" imgW="143496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87524" y="2968588"/>
                        <a:ext cx="2025363" cy="64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3577593"/>
              </p:ext>
            </p:extLst>
          </p:nvPr>
        </p:nvGraphicFramePr>
        <p:xfrm>
          <a:off x="287524" y="3886708"/>
          <a:ext cx="2301937" cy="39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549080" imgH="266400" progId="Equation.DSMT4">
                  <p:embed/>
                </p:oleObj>
              </mc:Choice>
              <mc:Fallback>
                <p:oleObj name="Equation" r:id="rId14" imgW="154908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87524" y="3886708"/>
                        <a:ext cx="2301937" cy="39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Connector 17"/>
          <p:cNvCxnSpPr/>
          <p:nvPr/>
        </p:nvCxnSpPr>
        <p:spPr>
          <a:xfrm>
            <a:off x="3563888" y="2500536"/>
            <a:ext cx="756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563888" y="3364632"/>
            <a:ext cx="648072" cy="140415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3563888" y="3078704"/>
            <a:ext cx="648072" cy="91599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2026034"/>
              </p:ext>
            </p:extLst>
          </p:nvPr>
        </p:nvGraphicFramePr>
        <p:xfrm>
          <a:off x="251520" y="4621081"/>
          <a:ext cx="3281146" cy="39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209680" imgH="266400" progId="Equation.DSMT4">
                  <p:embed/>
                </p:oleObj>
              </mc:Choice>
              <mc:Fallback>
                <p:oleObj name="Equation" r:id="rId16" imgW="220968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51520" y="4621081"/>
                        <a:ext cx="3281146" cy="39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Connector 16"/>
          <p:cNvCxnSpPr/>
          <p:nvPr/>
        </p:nvCxnSpPr>
        <p:spPr>
          <a:xfrm flipV="1">
            <a:off x="3545924" y="3994702"/>
            <a:ext cx="720000" cy="94599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727010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4646B1BE-88EE-4297-B25F-7B220AAA7C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>
                                            <p:graphicEl>
                                              <a:dgm id="{4646B1BE-88EE-4297-B25F-7B220AAA7C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4C607E64-3B97-43A1-BD3F-D524438D31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3">
                                            <p:graphicEl>
                                              <a:dgm id="{4C607E64-3B97-43A1-BD3F-D524438D31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188842BE-8A7F-4362-85D7-77F5E173B8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3">
                                            <p:graphicEl>
                                              <a:dgm id="{188842BE-8A7F-4362-85D7-77F5E173B8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3EB15236-5374-41A5-8AED-35FDE55DCD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3">
                                            <p:graphicEl>
                                              <a:dgm id="{3EB15236-5374-41A5-8AED-35FDE55DCD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9D5A2170-9B04-462C-B55B-CA9DA0DC4D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3">
                                            <p:graphicEl>
                                              <a:dgm id="{9D5A2170-9B04-462C-B55B-CA9DA0DC4D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6CFB5A8A-5A55-41B9-9F4E-15579D2DBC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3">
                                            <p:graphicEl>
                                              <a:dgm id="{6CFB5A8A-5A55-41B9-9F4E-15579D2DBC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C4F22FC4-0275-412E-A8ED-E436C4A464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3">
                                            <p:graphicEl>
                                              <a:dgm id="{C4F22FC4-0275-412E-A8ED-E436C4A464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FC983A38-1268-4E21-9030-D2D8143138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3">
                                            <p:graphicEl>
                                              <a:dgm id="{FC983A38-1268-4E21-9030-D2D8143138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8144A83-EBE9-4649-9C9D-908C2339A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3">
                                            <p:graphicEl>
                                              <a:dgm id="{E8144A83-EBE9-4649-9C9D-908C2339AE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B50628E-4B66-4CFF-BB77-5E754F09D1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3">
                                            <p:graphicEl>
                                              <a:dgm id="{5B50628E-4B66-4CFF-BB77-5E754F09D1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Graphic spid="13" grpId="0">
        <p:bldSub>
          <a:bldDgm bld="lvlAtOnc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288524" cy="51450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vi-VN" dirty="0"/>
          </a:p>
        </p:txBody>
      </p:sp>
      <p:pic>
        <p:nvPicPr>
          <p:cNvPr id="38" name="Picture 19">
            <a:extLst>
              <a:ext uri="{FF2B5EF4-FFF2-40B4-BE49-F238E27FC236}">
                <a16:creationId xmlns:a16="http://schemas.microsoft.com/office/drawing/2014/main" id="{8758F97D-89EB-4E8F-91EA-D62E9CF68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864" y="575879"/>
            <a:ext cx="1279922" cy="1631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8">
            <a:extLst>
              <a:ext uri="{FF2B5EF4-FFF2-40B4-BE49-F238E27FC236}">
                <a16:creationId xmlns:a16="http://schemas.microsoft.com/office/drawing/2014/main" id="{97E1E26D-89F2-48C2-917A-6C368ED82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354" y="2204653"/>
            <a:ext cx="21717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0">
            <a:extLst>
              <a:ext uri="{FF2B5EF4-FFF2-40B4-BE49-F238E27FC236}">
                <a16:creationId xmlns:a16="http://schemas.microsoft.com/office/drawing/2014/main" id="{B27DD9B3-561B-4A75-8E0D-083B07A51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879" y="280603"/>
            <a:ext cx="2181225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1">
            <a:extLst>
              <a:ext uri="{FF2B5EF4-FFF2-40B4-BE49-F238E27FC236}">
                <a16:creationId xmlns:a16="http://schemas.microsoft.com/office/drawing/2014/main" id="{358C58D6-B9E4-4204-AEA5-AAC1ECA1D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354" y="3347654"/>
            <a:ext cx="1095375" cy="84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4EBAFEDD-26A5-4614-BFC5-DB72B28C9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910" y="3330863"/>
            <a:ext cx="1771650" cy="121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48FF0DE8-4472-4A8D-9BD3-460460EB5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729" y="3242878"/>
            <a:ext cx="1171575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CDB8041-134B-4606-B296-AC358FB74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27" y="2225613"/>
            <a:ext cx="1793081" cy="2543175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4" name="Object 29">
            <a:extLst>
              <a:ext uri="{FF2B5EF4-FFF2-40B4-BE49-F238E27FC236}">
                <a16:creationId xmlns:a16="http://schemas.microsoft.com/office/drawing/2014/main" id="{4C2B347D-FE29-4561-8907-9859E5A06C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3383047"/>
              </p:ext>
            </p:extLst>
          </p:nvPr>
        </p:nvGraphicFramePr>
        <p:xfrm>
          <a:off x="5822404" y="271078"/>
          <a:ext cx="1104900" cy="3440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774360" imgH="228600" progId="Equation.DSMT4">
                  <p:embed/>
                </p:oleObj>
              </mc:Choice>
              <mc:Fallback>
                <p:oleObj name="Equation" r:id="rId9" imgW="774360" imgH="228600" progId="Equation.DSMT4">
                  <p:embed/>
                  <p:pic>
                    <p:nvPicPr>
                      <p:cNvPr id="27" name="Object 29">
                        <a:extLst>
                          <a:ext uri="{FF2B5EF4-FFF2-40B4-BE49-F238E27FC236}">
                            <a16:creationId xmlns:a16="http://schemas.microsoft.com/office/drawing/2014/main" id="{4C2B347D-FE29-4561-8907-9859E5A06CC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2404" y="271078"/>
                        <a:ext cx="1104900" cy="3440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30">
            <a:extLst>
              <a:ext uri="{FF2B5EF4-FFF2-40B4-BE49-F238E27FC236}">
                <a16:creationId xmlns:a16="http://schemas.microsoft.com/office/drawing/2014/main" id="{7E2FB5B4-3863-49FC-B9E0-1BED74D06B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2800863"/>
              </p:ext>
            </p:extLst>
          </p:nvPr>
        </p:nvGraphicFramePr>
        <p:xfrm>
          <a:off x="5717629" y="754472"/>
          <a:ext cx="1371600" cy="30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927000" imgH="203040" progId="Equation.DSMT4">
                  <p:embed/>
                </p:oleObj>
              </mc:Choice>
              <mc:Fallback>
                <p:oleObj name="Equation" r:id="rId11" imgW="927000" imgH="203040" progId="Equation.DSMT4">
                  <p:embed/>
                  <p:pic>
                    <p:nvPicPr>
                      <p:cNvPr id="28" name="Object 30">
                        <a:extLst>
                          <a:ext uri="{FF2B5EF4-FFF2-40B4-BE49-F238E27FC236}">
                            <a16:creationId xmlns:a16="http://schemas.microsoft.com/office/drawing/2014/main" id="{7E2FB5B4-3863-49FC-B9E0-1BED74D06B9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7629" y="754472"/>
                        <a:ext cx="1371600" cy="300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6">
            <a:extLst>
              <a:ext uri="{FF2B5EF4-FFF2-40B4-BE49-F238E27FC236}">
                <a16:creationId xmlns:a16="http://schemas.microsoft.com/office/drawing/2014/main" id="{781334D9-B486-47F2-98D7-4DD5341BBA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1646003"/>
              </p:ext>
            </p:extLst>
          </p:nvPr>
        </p:nvGraphicFramePr>
        <p:xfrm>
          <a:off x="5768827" y="1185478"/>
          <a:ext cx="1307306" cy="3440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774360" imgH="228600" progId="Equation.DSMT4">
                  <p:embed/>
                </p:oleObj>
              </mc:Choice>
              <mc:Fallback>
                <p:oleObj name="Equation" r:id="rId13" imgW="774360" imgH="228600" progId="Equation.DSMT4">
                  <p:embed/>
                  <p:pic>
                    <p:nvPicPr>
                      <p:cNvPr id="29" name="Object 46">
                        <a:extLst>
                          <a:ext uri="{FF2B5EF4-FFF2-40B4-BE49-F238E27FC236}">
                            <a16:creationId xmlns:a16="http://schemas.microsoft.com/office/drawing/2014/main" id="{781334D9-B486-47F2-98D7-4DD5341BBA4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8827" y="1185478"/>
                        <a:ext cx="1307306" cy="3440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WordArt 48">
            <a:extLst>
              <a:ext uri="{FF2B5EF4-FFF2-40B4-BE49-F238E27FC236}">
                <a16:creationId xmlns:a16="http://schemas.microsoft.com/office/drawing/2014/main" id="{3268E9B1-0BB2-45B4-B76E-90D72FA9DB9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689054" y="1718878"/>
            <a:ext cx="142875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i="1" kern="10">
                <a:ln w="9525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3366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 luận nghiệm PT</a:t>
            </a:r>
          </a:p>
        </p:txBody>
      </p:sp>
      <p:pic>
        <p:nvPicPr>
          <p:cNvPr id="48" name="Picture 52">
            <a:extLst>
              <a:ext uri="{FF2B5EF4-FFF2-40B4-BE49-F238E27FC236}">
                <a16:creationId xmlns:a16="http://schemas.microsoft.com/office/drawing/2014/main" id="{61F23A59-DFFB-4B2F-8CB0-B522A26EC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255" y="3204778"/>
            <a:ext cx="190381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9" name="Object 54">
            <a:extLst>
              <a:ext uri="{FF2B5EF4-FFF2-40B4-BE49-F238E27FC236}">
                <a16:creationId xmlns:a16="http://schemas.microsoft.com/office/drawing/2014/main" id="{EDF8A3CE-1ED7-432E-B441-6EB388849C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4344959"/>
              </p:ext>
            </p:extLst>
          </p:nvPr>
        </p:nvGraphicFramePr>
        <p:xfrm>
          <a:off x="3917404" y="3261928"/>
          <a:ext cx="1833563" cy="2821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320480" imgH="203040" progId="Equation.DSMT4">
                  <p:embed/>
                </p:oleObj>
              </mc:Choice>
              <mc:Fallback>
                <p:oleObj name="Equation" r:id="rId16" imgW="1320480" imgH="203040" progId="Equation.DSMT4">
                  <p:embed/>
                  <p:pic>
                    <p:nvPicPr>
                      <p:cNvPr id="32" name="Object 54">
                        <a:extLst>
                          <a:ext uri="{FF2B5EF4-FFF2-40B4-BE49-F238E27FC236}">
                            <a16:creationId xmlns:a16="http://schemas.microsoft.com/office/drawing/2014/main" id="{EDF8A3CE-1ED7-432E-B441-6EB388849C0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7404" y="3261928"/>
                        <a:ext cx="1833563" cy="2821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0" name="Picture 55">
            <a:extLst>
              <a:ext uri="{FF2B5EF4-FFF2-40B4-BE49-F238E27FC236}">
                <a16:creationId xmlns:a16="http://schemas.microsoft.com/office/drawing/2014/main" id="{E093C0D0-D43D-4C7F-9105-FA313D5AD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935" y="1993913"/>
            <a:ext cx="211455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1" name="Object 56">
            <a:extLst>
              <a:ext uri="{FF2B5EF4-FFF2-40B4-BE49-F238E27FC236}">
                <a16:creationId xmlns:a16="http://schemas.microsoft.com/office/drawing/2014/main" id="{1698F174-621B-4087-B4AD-8FD859E212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8883400"/>
              </p:ext>
            </p:extLst>
          </p:nvPr>
        </p:nvGraphicFramePr>
        <p:xfrm>
          <a:off x="3742383" y="1936763"/>
          <a:ext cx="1970484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447560" imgH="228600" progId="Equation.DSMT4">
                  <p:embed/>
                </p:oleObj>
              </mc:Choice>
              <mc:Fallback>
                <p:oleObj name="Equation" r:id="rId18" imgW="1447560" imgH="228600" progId="Equation.DSMT4">
                  <p:embed/>
                  <p:pic>
                    <p:nvPicPr>
                      <p:cNvPr id="34" name="Object 56">
                        <a:extLst>
                          <a:ext uri="{FF2B5EF4-FFF2-40B4-BE49-F238E27FC236}">
                            <a16:creationId xmlns:a16="http://schemas.microsoft.com/office/drawing/2014/main" id="{1698F174-621B-4087-B4AD-8FD859E212A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2383" y="1936763"/>
                        <a:ext cx="1970484" cy="338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1068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359552" y="1132384"/>
            <a:ext cx="1181027" cy="1152128"/>
            <a:chOff x="2067317" y="1810431"/>
            <a:chExt cx="2488837" cy="2293259"/>
          </a:xfrm>
          <a:effectLst>
            <a:outerShdw blurRad="1397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圆角矩形 8"/>
            <p:cNvSpPr/>
            <p:nvPr/>
          </p:nvSpPr>
          <p:spPr>
            <a:xfrm rot="2700000">
              <a:off x="2262896" y="1810432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rgbClr val="14436A"/>
            </a:solidFill>
            <a:ln w="2222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just">
                <a:defRPr/>
              </a:pPr>
              <a:endParaRPr lang="zh-CN" altLang="en-US" sz="2400" kern="0" dirty="0">
                <a:solidFill>
                  <a:srgbClr val="14436A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 rot="2700000">
              <a:off x="2067317" y="1810431"/>
              <a:ext cx="2293258" cy="2293258"/>
            </a:xfrm>
            <a:prstGeom prst="roundRect">
              <a:avLst>
                <a:gd name="adj" fmla="val 12083"/>
              </a:avLst>
            </a:prstGeom>
            <a:gradFill>
              <a:gsLst>
                <a:gs pos="0">
                  <a:sysClr val="window" lastClr="FFFFFF"/>
                </a:gs>
                <a:gs pos="100000">
                  <a:sysClr val="window" lastClr="FFFFFF">
                    <a:lumMod val="75000"/>
                  </a:sysClr>
                </a:gs>
              </a:gsLst>
              <a:lin ang="0" scaled="0"/>
            </a:gradFill>
            <a:ln w="22225" cap="flat" cmpd="sng" algn="ctr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0" scaled="0"/>
              </a:gradFill>
              <a:prstDash val="solid"/>
              <a:miter lim="800000"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just">
                <a:defRPr/>
              </a:pPr>
              <a:r>
                <a:rPr lang="en-US" altLang="zh-CN" sz="2400" kern="0">
                  <a:solidFill>
                    <a:srgbClr val="14436A"/>
                  </a:solidFill>
                  <a:latin typeface="+mj-lt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400" kern="0" dirty="0">
                <a:solidFill>
                  <a:srgbClr val="14436A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2735803" y="1132384"/>
            <a:ext cx="1181027" cy="1152128"/>
            <a:chOff x="2067317" y="1810431"/>
            <a:chExt cx="2488837" cy="2293259"/>
          </a:xfrm>
          <a:effectLst>
            <a:outerShdw blurRad="1397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圆角矩形 11"/>
            <p:cNvSpPr/>
            <p:nvPr/>
          </p:nvSpPr>
          <p:spPr>
            <a:xfrm rot="2700000">
              <a:off x="2262896" y="1810432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chemeClr val="bg1">
                <a:lumMod val="95000"/>
              </a:schemeClr>
            </a:solidFill>
            <a:ln w="2222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just">
                <a:defRPr/>
              </a:pPr>
              <a:endParaRPr lang="zh-CN" altLang="en-US" sz="2400" kern="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" name="圆角矩形 12"/>
            <p:cNvSpPr/>
            <p:nvPr/>
          </p:nvSpPr>
          <p:spPr>
            <a:xfrm rot="2700000">
              <a:off x="2067317" y="1810431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rgbClr val="123E61"/>
            </a:solidFill>
            <a:ln w="22225" cap="flat" cmpd="sng" algn="ctr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0" scaled="0"/>
              </a:gradFill>
              <a:prstDash val="solid"/>
              <a:miter lim="800000"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just">
                <a:defRPr/>
              </a:pPr>
              <a:r>
                <a:rPr lang="en-US" altLang="zh-CN" sz="2400" kern="0">
                  <a:solidFill>
                    <a:schemeClr val="bg1"/>
                  </a:solidFill>
                  <a:latin typeface="+mj-lt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400" kern="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250645" y="1132384"/>
            <a:ext cx="1181027" cy="1152128"/>
            <a:chOff x="2067317" y="1810431"/>
            <a:chExt cx="2488837" cy="2293259"/>
          </a:xfrm>
          <a:effectLst>
            <a:outerShdw blurRad="1397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" name="圆角矩形 14"/>
            <p:cNvSpPr/>
            <p:nvPr/>
          </p:nvSpPr>
          <p:spPr>
            <a:xfrm rot="2700000">
              <a:off x="2262896" y="1810432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rgbClr val="14436A"/>
            </a:solidFill>
            <a:ln w="2222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just">
                <a:defRPr/>
              </a:pPr>
              <a:endParaRPr lang="zh-CN" altLang="en-US" sz="2400" kern="0" dirty="0">
                <a:solidFill>
                  <a:srgbClr val="14436A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" name="圆角矩形 15"/>
            <p:cNvSpPr/>
            <p:nvPr/>
          </p:nvSpPr>
          <p:spPr>
            <a:xfrm rot="2700000">
              <a:off x="2067317" y="1810431"/>
              <a:ext cx="2293258" cy="2293258"/>
            </a:xfrm>
            <a:prstGeom prst="roundRect">
              <a:avLst>
                <a:gd name="adj" fmla="val 12083"/>
              </a:avLst>
            </a:prstGeom>
            <a:gradFill>
              <a:gsLst>
                <a:gs pos="0">
                  <a:sysClr val="window" lastClr="FFFFFF"/>
                </a:gs>
                <a:gs pos="100000">
                  <a:sysClr val="window" lastClr="FFFFFF">
                    <a:lumMod val="75000"/>
                  </a:sysClr>
                </a:gs>
              </a:gsLst>
              <a:lin ang="0" scaled="0"/>
            </a:gradFill>
            <a:ln w="22225" cap="flat" cmpd="sng" algn="ctr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0" scaled="0"/>
              </a:gradFill>
              <a:prstDash val="solid"/>
              <a:miter lim="800000"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just">
                <a:defRPr/>
              </a:pPr>
              <a:r>
                <a:rPr lang="en-US" altLang="zh-CN" sz="2400" kern="0">
                  <a:solidFill>
                    <a:srgbClr val="14436A"/>
                  </a:solidFill>
                  <a:latin typeface="+mj-lt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400" kern="0" dirty="0">
                <a:solidFill>
                  <a:srgbClr val="14436A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cxnSp>
        <p:nvCxnSpPr>
          <p:cNvPr id="25" name="直接连接符 24"/>
          <p:cNvCxnSpPr/>
          <p:nvPr/>
        </p:nvCxnSpPr>
        <p:spPr>
          <a:xfrm>
            <a:off x="395544" y="2704363"/>
            <a:ext cx="1019169" cy="0"/>
          </a:xfrm>
          <a:prstGeom prst="line">
            <a:avLst/>
          </a:prstGeom>
          <a:noFill/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8" name="直接连接符 27"/>
          <p:cNvCxnSpPr/>
          <p:nvPr/>
        </p:nvCxnSpPr>
        <p:spPr>
          <a:xfrm>
            <a:off x="2843828" y="2740367"/>
            <a:ext cx="1019169" cy="0"/>
          </a:xfrm>
          <a:prstGeom prst="line">
            <a:avLst/>
          </a:prstGeom>
          <a:noFill/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31" name="直接连接符 30"/>
          <p:cNvCxnSpPr/>
          <p:nvPr/>
        </p:nvCxnSpPr>
        <p:spPr>
          <a:xfrm>
            <a:off x="5268485" y="2740367"/>
            <a:ext cx="1019169" cy="0"/>
          </a:xfrm>
          <a:prstGeom prst="line">
            <a:avLst/>
          </a:prstGeom>
          <a:noFill/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</p:cxnSp>
      <p:sp>
        <p:nvSpPr>
          <p:cNvPr id="2" name="TextBox 1"/>
          <p:cNvSpPr txBox="1"/>
          <p:nvPr/>
        </p:nvSpPr>
        <p:spPr>
          <a:xfrm>
            <a:off x="133596" y="2788568"/>
            <a:ext cx="16660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Giải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phương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trình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trùng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phương</a:t>
            </a:r>
            <a:endParaRPr lang="en-US" sz="2400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just"/>
            <a:endParaRPr lang="en-US" sz="2400" i="1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361343" y="2807871"/>
            <a:ext cx="16828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Giải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phương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trình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chứa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ẩn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ở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mẫu</a:t>
            </a:r>
            <a:endParaRPr lang="en-US" sz="2400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820227" y="2810055"/>
            <a:ext cx="19120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Giải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phương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trình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bằng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đưa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phương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trình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</a:p>
          <a:p>
            <a:pPr algn="just"/>
            <a:endParaRPr lang="en-US" sz="2400" i="1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24" name="直接连接符 30"/>
          <p:cNvCxnSpPr/>
          <p:nvPr/>
        </p:nvCxnSpPr>
        <p:spPr>
          <a:xfrm>
            <a:off x="7524337" y="2776371"/>
            <a:ext cx="1019169" cy="0"/>
          </a:xfrm>
          <a:prstGeom prst="line">
            <a:avLst/>
          </a:prstGeom>
          <a:noFill/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7303368" y="2810055"/>
            <a:ext cx="154632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Giải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phương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trình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bằng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đặt</a:t>
            </a:r>
            <a:endParaRPr lang="en-US" sz="24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ẩn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phụ</a:t>
            </a:r>
            <a:endParaRPr lang="en-US" sz="2400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just"/>
            <a:endParaRPr lang="en-US" sz="2400" i="1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7" name="组合 10"/>
          <p:cNvGrpSpPr/>
          <p:nvPr/>
        </p:nvGrpSpPr>
        <p:grpSpPr>
          <a:xfrm>
            <a:off x="7410871" y="1192195"/>
            <a:ext cx="1181027" cy="1152128"/>
            <a:chOff x="2067317" y="1810431"/>
            <a:chExt cx="2488837" cy="2293259"/>
          </a:xfrm>
          <a:effectLst>
            <a:outerShdw blurRad="1397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9" name="圆角矩形 11"/>
            <p:cNvSpPr/>
            <p:nvPr/>
          </p:nvSpPr>
          <p:spPr>
            <a:xfrm rot="2700000">
              <a:off x="2262896" y="1810432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chemeClr val="bg1">
                <a:lumMod val="95000"/>
              </a:schemeClr>
            </a:solidFill>
            <a:ln w="2222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just">
                <a:defRPr/>
              </a:pPr>
              <a:endParaRPr lang="zh-CN" altLang="en-US" sz="2400" kern="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0" name="圆角矩形 12"/>
            <p:cNvSpPr/>
            <p:nvPr/>
          </p:nvSpPr>
          <p:spPr>
            <a:xfrm rot="2700000">
              <a:off x="2067317" y="1810431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rgbClr val="123E61"/>
            </a:solidFill>
            <a:ln w="22225" cap="flat" cmpd="sng" algn="ctr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0" scaled="0"/>
              </a:gradFill>
              <a:prstDash val="solid"/>
              <a:miter lim="800000"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just">
                <a:defRPr/>
              </a:pPr>
              <a:r>
                <a:rPr lang="en-US" altLang="zh-CN" sz="2400" kern="0">
                  <a:solidFill>
                    <a:schemeClr val="bg1"/>
                  </a:solidFill>
                  <a:latin typeface="+mj-lt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400" kern="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122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5" grpId="0"/>
      <p:bldP spid="36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38781">
            <a:off x="6784669" y="22144"/>
            <a:ext cx="798136" cy="10164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5221" y="1599425"/>
            <a:ext cx="2889755" cy="3270273"/>
          </a:xfrm>
          <a:prstGeom prst="rect">
            <a:avLst/>
          </a:prstGeom>
        </p:spPr>
      </p:pic>
      <p:pic>
        <p:nvPicPr>
          <p:cNvPr id="10" name="图片 8" descr="6fc417983c9675ce1b60e983870aeb8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640" y="3651958"/>
            <a:ext cx="2257850" cy="1568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A_图片 18">
            <a:extLst>
              <a:ext uri="{FF2B5EF4-FFF2-40B4-BE49-F238E27FC236}">
                <a16:creationId xmlns:a16="http://schemas.microsoft.com/office/drawing/2014/main" id="{FD287BA2-EE39-472E-A38A-837C2F28472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48133">
            <a:off x="1960894" y="-1418345"/>
            <a:ext cx="3949692" cy="712561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74114" y="1599652"/>
            <a:ext cx="487345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" panose="02020603050405020304" pitchFamily="18" charset="0"/>
                <a:ea typeface="Arial" panose="020B0604020202020204" pitchFamily="34" charset="0"/>
                <a:cs typeface="Times" panose="02020603050405020304" pitchFamily="18" charset="0"/>
              </a:rPr>
              <a:t>Dạng</a:t>
            </a:r>
            <a:r>
              <a:rPr lang="en-US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" panose="02020603050405020304" pitchFamily="18" charset="0"/>
                <a:ea typeface="Arial" panose="020B0604020202020204" pitchFamily="34" charset="0"/>
                <a:cs typeface="Times" panose="02020603050405020304" pitchFamily="18" charset="0"/>
              </a:rPr>
              <a:t> 1: </a:t>
            </a:r>
            <a:r>
              <a:rPr lang="en-US" sz="32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Giải</a:t>
            </a:r>
            <a:r>
              <a:rPr lang="en-US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phương</a:t>
            </a:r>
            <a:r>
              <a:rPr lang="en-US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trình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en-US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trùng</a:t>
            </a:r>
            <a:r>
              <a:rPr lang="en-US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phương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duotone>
              <a:srgbClr val="4472C4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88" y="80689"/>
            <a:ext cx="899397" cy="89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60833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709 0.14745 L -0.07617 -0.04005 " pathEditMode="relative" rAng="0" ptsTypes="AA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9" y="-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8A28A4-4681-4BA9-86E8-2C3B0F385B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087" y="-50227"/>
            <a:ext cx="1523518" cy="1523989"/>
          </a:xfrm>
          <a:prstGeom prst="rect">
            <a:avLst/>
          </a:prstGeom>
        </p:spPr>
      </p:pic>
      <p:sp>
        <p:nvSpPr>
          <p:cNvPr id="8" name="Hexagon 7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1441130" y="104089"/>
            <a:ext cx="1589038" cy="1381935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3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</a:rPr>
              <a:t>Ong</a:t>
            </a:r>
            <a:endParaRPr lang="en-US" sz="3400" dirty="0">
              <a:latin typeface="Times New Roman" panose="02020603050405020304" pitchFamily="18" charset="0"/>
            </a:endParaRP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ECB32C92-7DDE-4979-AB3A-808B65CBF3F1}"/>
              </a:ext>
            </a:extLst>
          </p:cNvPr>
          <p:cNvSpPr/>
          <p:nvPr/>
        </p:nvSpPr>
        <p:spPr>
          <a:xfrm>
            <a:off x="3030168" y="110489"/>
            <a:ext cx="1589038" cy="1381935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3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</a:rPr>
              <a:t>non</a:t>
            </a:r>
            <a:endParaRPr lang="en-US" sz="3400" dirty="0">
              <a:latin typeface="Times New Roman" panose="02020603050405020304" pitchFamily="18" charset="0"/>
            </a:endParaRP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CABDF488-8BEB-4D77-A429-CFB91F278DD1}"/>
              </a:ext>
            </a:extLst>
          </p:cNvPr>
          <p:cNvSpPr/>
          <p:nvPr/>
        </p:nvSpPr>
        <p:spPr>
          <a:xfrm>
            <a:off x="6223322" y="104088"/>
            <a:ext cx="1589038" cy="1381935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3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</a:rPr>
              <a:t>việc</a:t>
            </a:r>
            <a:endParaRPr lang="en-US" sz="3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199C24C2-6B91-4322-BDB4-819FF0CB9BE4}"/>
              </a:ext>
            </a:extLst>
          </p:cNvPr>
          <p:cNvSpPr/>
          <p:nvPr/>
        </p:nvSpPr>
        <p:spPr>
          <a:xfrm>
            <a:off x="4626745" y="105767"/>
            <a:ext cx="1589038" cy="1381935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3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</a:rPr>
              <a:t>học</a:t>
            </a:r>
            <a:endParaRPr lang="en-US" sz="3400" dirty="0">
              <a:latin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27D7D99-9E1A-47C2-9A0E-04166401D7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047" y="-205315"/>
            <a:ext cx="1755848" cy="1764196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0" y="1555777"/>
            <a:ext cx="9084109" cy="3714847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vi-V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 chơi: Có mội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vi-V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Hãy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 cách trả lời đúng các câu hỏi được đưa ra tương ứng.</a:t>
            </a:r>
          </a:p>
          <a:p>
            <a:pPr algn="just"/>
            <a:r>
              <a:rPr lang="vi-V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Yêu cầu HS thảo luận nhóm (6 nhóm).GV chia 6 nhóm thành 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đội để hoàn thành các câu hỏi.</a:t>
            </a:r>
          </a:p>
          <a:p>
            <a:pPr algn="just"/>
            <a:r>
              <a:rPr lang="vi-V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Đội nào có cả 2 nhóm ra tín hiệu trả lời trước sẽ có 1 nhóm được chọn trả lời.</a:t>
            </a:r>
          </a:p>
          <a:p>
            <a:pPr algn="just"/>
            <a:r>
              <a:rPr lang="vi-V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nhóm trả lời sai, nhóm khác có quyền bổ sung để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vi-VN" sz="24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64336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53" y="2110200"/>
            <a:ext cx="2200752" cy="22014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647" y="0"/>
            <a:ext cx="2143125" cy="214378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3" y="1202682"/>
            <a:ext cx="1200530" cy="1206237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296212" y="4294373"/>
            <a:ext cx="2080634" cy="631567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4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374" y="2110200"/>
            <a:ext cx="2200752" cy="2201431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2420433" y="4294373"/>
            <a:ext cx="2080634" cy="631567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2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595" y="2110200"/>
            <a:ext cx="2200752" cy="2201431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4544654" y="4294373"/>
            <a:ext cx="2080634" cy="631567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r>
              <a:rPr lang="en-US" sz="21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vô nghiệm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816" y="2110200"/>
            <a:ext cx="2200752" cy="2201431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6668875" y="4294373"/>
            <a:ext cx="2080634" cy="631567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r>
              <a:rPr lang="en-US" sz="21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3 nghiệm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120617" y="363221"/>
            <a:ext cx="5880259" cy="1442579"/>
            <a:chOff x="1120617" y="363221"/>
            <a:chExt cx="5880259" cy="1442579"/>
          </a:xfrm>
        </p:grpSpPr>
        <p:sp>
          <p:nvSpPr>
            <p:cNvPr id="8" name="Speech Bubble: Rectangle with Corners Rounded 7">
              <a:extLst>
                <a:ext uri="{FF2B5EF4-FFF2-40B4-BE49-F238E27FC236}">
                  <a16:creationId xmlns:a16="http://schemas.microsoft.com/office/drawing/2014/main" id="{0667024D-077C-41FB-84FC-D91D5651A194}"/>
                </a:ext>
              </a:extLst>
            </p:cNvPr>
            <p:cNvSpPr/>
            <p:nvPr/>
          </p:nvSpPr>
          <p:spPr>
            <a:xfrm>
              <a:off x="1120617" y="363221"/>
              <a:ext cx="5880259" cy="1442579"/>
            </a:xfrm>
            <a:prstGeom prst="wedgeRoundRectCallout">
              <a:avLst>
                <a:gd name="adj1" fmla="val 62786"/>
                <a:gd name="adj2" fmla="val 8254"/>
                <a:gd name="adj3" fmla="val 16667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r>
                <a:rPr 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 1. Phương trình sau đây có bao nhiêu nghiệm </a:t>
              </a:r>
            </a:p>
            <a:p>
              <a:r>
                <a:rPr 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54350544"/>
                </p:ext>
              </p:extLst>
            </p:nvPr>
          </p:nvGraphicFramePr>
          <p:xfrm>
            <a:off x="2267744" y="904510"/>
            <a:ext cx="2000000" cy="360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269720" imgH="228600" progId="Equation.DSMT4">
                    <p:embed/>
                  </p:oleObj>
                </mc:Choice>
                <mc:Fallback>
                  <p:oleObj name="Equation" r:id="rId7" imgW="126972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267744" y="904510"/>
                          <a:ext cx="2000000" cy="360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" name="5-Point Star 3">
            <a:hlinkClick r:id="rId9" action="ppaction://hlinksldjump"/>
          </p:cNvPr>
          <p:cNvSpPr/>
          <p:nvPr/>
        </p:nvSpPr>
        <p:spPr>
          <a:xfrm>
            <a:off x="8157209" y="1672444"/>
            <a:ext cx="267219" cy="28803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39509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1" grpId="0" animBg="1"/>
      <p:bldP spid="23" grpId="0" animBg="1"/>
      <p:bldP spid="2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D1C2D433-F107-4188-B4C6-D46D663B08E0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微粒体总结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UI/customUI14.xml>PPT9 82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3048</TotalTime>
  <Words>802</Words>
  <Application>Microsoft Office PowerPoint</Application>
  <PresentationFormat>Custom</PresentationFormat>
  <Paragraphs>157</Paragraphs>
  <Slides>28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Arial</vt:lpstr>
      <vt:lpstr>Calibri</vt:lpstr>
      <vt:lpstr>Calibri Light</vt:lpstr>
      <vt:lpstr>Cambria Math</vt:lpstr>
      <vt:lpstr>Raleway</vt:lpstr>
      <vt:lpstr>Times</vt:lpstr>
      <vt:lpstr>Times New Roman</vt:lpstr>
      <vt:lpstr>Office Theme</vt:lpstr>
      <vt:lpstr>Equation</vt:lpstr>
      <vt:lpstr>MathType 7.0 Equation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微粒体总结</dc:title>
  <dc:creator>Administrator</dc:creator>
  <cp:lastModifiedBy>Đức Minh Nguyễn</cp:lastModifiedBy>
  <cp:revision>312</cp:revision>
  <dcterms:created xsi:type="dcterms:W3CDTF">2017-04-06T01:11:23Z</dcterms:created>
  <dcterms:modified xsi:type="dcterms:W3CDTF">2024-03-12T14:55:19Z</dcterms:modified>
</cp:coreProperties>
</file>