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54600" y="2154100"/>
            <a:ext cx="7236400" cy="1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5400000">
            <a:off x="665383" y="2958933"/>
            <a:ext cx="1093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5400000">
            <a:off x="9813405" y="2384933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047005" y="7257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5400000">
            <a:off x="312583" y="1364133"/>
            <a:ext cx="1798800" cy="496400"/>
            <a:chOff x="713225" y="539500"/>
            <a:chExt cx="1349100" cy="372300"/>
          </a:xfrm>
        </p:grpSpPr>
        <p:sp>
          <p:nvSpPr>
            <p:cNvPr id="14" name="Google Shape;14;p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16" name="Google Shape;1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7" name="Google Shape;1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Google Shape;18;p2"/>
          <p:cNvSpPr/>
          <p:nvPr/>
        </p:nvSpPr>
        <p:spPr>
          <a:xfrm>
            <a:off x="1690973" y="716308"/>
            <a:ext cx="522000" cy="5220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950983" y="4189533"/>
            <a:ext cx="522000" cy="522000"/>
            <a:chOff x="790425" y="1928737"/>
            <a:chExt cx="391500" cy="391500"/>
          </a:xfrm>
        </p:grpSpPr>
        <p:sp>
          <p:nvSpPr>
            <p:cNvPr id="20" name="Google Shape;20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1" name="Google Shape;21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24;p2"/>
          <p:cNvGrpSpPr/>
          <p:nvPr/>
        </p:nvGrpSpPr>
        <p:grpSpPr>
          <a:xfrm rot="10800000">
            <a:off x="950983" y="4909341"/>
            <a:ext cx="522000" cy="522000"/>
            <a:chOff x="8039274" y="539500"/>
            <a:chExt cx="391500" cy="391500"/>
          </a:xfrm>
        </p:grpSpPr>
        <p:sp>
          <p:nvSpPr>
            <p:cNvPr id="25" name="Google Shape;25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2436741" y="5624267"/>
            <a:ext cx="522000" cy="522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2436741" y="716300"/>
            <a:ext cx="522000" cy="522000"/>
            <a:chOff x="1900200" y="3263712"/>
            <a:chExt cx="391500" cy="391500"/>
          </a:xfrm>
        </p:grpSpPr>
        <p:sp>
          <p:nvSpPr>
            <p:cNvPr id="29" name="Google Shape;2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0" name="Google Shape;3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2"/>
          <p:cNvSpPr/>
          <p:nvPr/>
        </p:nvSpPr>
        <p:spPr>
          <a:xfrm>
            <a:off x="1690973" y="14385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5400000">
            <a:off x="1405373" y="5286000"/>
            <a:ext cx="1093200" cy="522000"/>
            <a:chOff x="7610875" y="3187000"/>
            <a:chExt cx="819900" cy="391500"/>
          </a:xfrm>
        </p:grpSpPr>
        <p:sp>
          <p:nvSpPr>
            <p:cNvPr id="33" name="Google Shape;33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5" name="Google Shape;35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6" name="Google Shape;36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3182501" y="5624275"/>
            <a:ext cx="522000" cy="522000"/>
            <a:chOff x="7506988" y="3709225"/>
            <a:chExt cx="391500" cy="391500"/>
          </a:xfrm>
        </p:grpSpPr>
        <p:sp>
          <p:nvSpPr>
            <p:cNvPr id="38" name="Google Shape;38;p2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40" name="Google Shape;40;p2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oogle Shape;42;p2"/>
          <p:cNvGrpSpPr/>
          <p:nvPr/>
        </p:nvGrpSpPr>
        <p:grpSpPr>
          <a:xfrm>
            <a:off x="9299933" y="725733"/>
            <a:ext cx="522000" cy="522000"/>
            <a:chOff x="8039274" y="539500"/>
            <a:chExt cx="391500" cy="391500"/>
          </a:xfrm>
        </p:grpSpPr>
        <p:sp>
          <p:nvSpPr>
            <p:cNvPr id="43" name="Google Shape;43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5" name="Google Shape;45;p2"/>
          <p:cNvGrpSpPr/>
          <p:nvPr/>
        </p:nvGrpSpPr>
        <p:grpSpPr>
          <a:xfrm>
            <a:off x="10047005" y="1438533"/>
            <a:ext cx="522000" cy="522000"/>
            <a:chOff x="1900200" y="3263712"/>
            <a:chExt cx="391500" cy="391500"/>
          </a:xfrm>
        </p:grpSpPr>
        <p:sp>
          <p:nvSpPr>
            <p:cNvPr id="46" name="Google Shape;46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7" name="Google Shape;47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 rot="5400000">
            <a:off x="10460869" y="5343533"/>
            <a:ext cx="1093200" cy="522000"/>
            <a:chOff x="7610875" y="3187000"/>
            <a:chExt cx="819900" cy="391500"/>
          </a:xfrm>
        </p:grpSpPr>
        <p:sp>
          <p:nvSpPr>
            <p:cNvPr id="49" name="Google Shape;49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rgbClr val="21B793"/>
            </a:solidFill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" name="Google Shape;50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1" name="Google Shape;51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2" name="Google Shape;52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" name="Google Shape;53;p2"/>
          <p:cNvGrpSpPr/>
          <p:nvPr/>
        </p:nvGrpSpPr>
        <p:grpSpPr>
          <a:xfrm rot="5400000">
            <a:off x="10108069" y="3723800"/>
            <a:ext cx="1798800" cy="496400"/>
            <a:chOff x="7081675" y="4231450"/>
            <a:chExt cx="1349100" cy="372300"/>
          </a:xfrm>
        </p:grpSpPr>
        <p:sp>
          <p:nvSpPr>
            <p:cNvPr id="54" name="Google Shape;54;p2"/>
            <p:cNvSpPr/>
            <p:nvPr/>
          </p:nvSpPr>
          <p:spPr>
            <a:xfrm rot="10800000">
              <a:off x="7081675" y="423145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" name="Google Shape;55;p2"/>
            <p:cNvGrpSpPr/>
            <p:nvPr/>
          </p:nvGrpSpPr>
          <p:grpSpPr>
            <a:xfrm rot="10800000">
              <a:off x="7243722" y="4292825"/>
              <a:ext cx="1025007" cy="249549"/>
              <a:chOff x="2421725" y="839834"/>
              <a:chExt cx="1459500" cy="355331"/>
            </a:xfrm>
          </p:grpSpPr>
          <p:sp>
            <p:nvSpPr>
              <p:cNvPr id="56" name="Google Shape;5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" name="Google Shape;5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" name="Google Shape;58;p2"/>
          <p:cNvSpPr/>
          <p:nvPr/>
        </p:nvSpPr>
        <p:spPr>
          <a:xfrm rot="5400000">
            <a:off x="9584805" y="5179433"/>
            <a:ext cx="1446400" cy="4964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" name="Google Shape;59;p2"/>
          <p:cNvGrpSpPr/>
          <p:nvPr/>
        </p:nvGrpSpPr>
        <p:grpSpPr>
          <a:xfrm>
            <a:off x="9299933" y="5629133"/>
            <a:ext cx="522000" cy="522000"/>
            <a:chOff x="1761025" y="4221850"/>
            <a:chExt cx="391500" cy="391500"/>
          </a:xfrm>
        </p:grpSpPr>
        <p:sp>
          <p:nvSpPr>
            <p:cNvPr id="60" name="Google Shape;60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2"/>
          <p:cNvSpPr/>
          <p:nvPr/>
        </p:nvSpPr>
        <p:spPr>
          <a:xfrm>
            <a:off x="10746469" y="725733"/>
            <a:ext cx="522000" cy="52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" name="Google Shape;63;p2"/>
          <p:cNvGrpSpPr/>
          <p:nvPr/>
        </p:nvGrpSpPr>
        <p:grpSpPr>
          <a:xfrm rot="10800000">
            <a:off x="10746469" y="1438533"/>
            <a:ext cx="522000" cy="522000"/>
            <a:chOff x="713225" y="4221850"/>
            <a:chExt cx="391500" cy="391500"/>
          </a:xfrm>
        </p:grpSpPr>
        <p:sp>
          <p:nvSpPr>
            <p:cNvPr id="64" name="Google Shape;6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6" name="Google Shape;6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7" name="Google Shape;6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" name="Google Shape;68;p2"/>
          <p:cNvGrpSpPr/>
          <p:nvPr/>
        </p:nvGrpSpPr>
        <p:grpSpPr>
          <a:xfrm>
            <a:off x="10047005" y="3919841"/>
            <a:ext cx="522000" cy="522000"/>
            <a:chOff x="790425" y="1928737"/>
            <a:chExt cx="391500" cy="391500"/>
          </a:xfrm>
        </p:grpSpPr>
        <p:sp>
          <p:nvSpPr>
            <p:cNvPr id="69" name="Google Shape;69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2"/>
          <p:cNvGrpSpPr/>
          <p:nvPr/>
        </p:nvGrpSpPr>
        <p:grpSpPr>
          <a:xfrm rot="5400000">
            <a:off x="8596345" y="5629133"/>
            <a:ext cx="522000" cy="522000"/>
            <a:chOff x="713225" y="4221850"/>
            <a:chExt cx="391500" cy="391500"/>
          </a:xfrm>
        </p:grpSpPr>
        <p:sp>
          <p:nvSpPr>
            <p:cNvPr id="74" name="Google Shape;7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6" name="Google Shape;7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" name="Google Shape;7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oogle Shape;78;p2"/>
          <p:cNvGrpSpPr/>
          <p:nvPr/>
        </p:nvGrpSpPr>
        <p:grpSpPr>
          <a:xfrm>
            <a:off x="8596345" y="725733"/>
            <a:ext cx="522000" cy="522000"/>
            <a:chOff x="1900200" y="3263712"/>
            <a:chExt cx="391500" cy="391500"/>
          </a:xfrm>
        </p:grpSpPr>
        <p:sp>
          <p:nvSpPr>
            <p:cNvPr id="79" name="Google Shape;7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80" name="Google Shape;8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" name="Google Shape;81;p2"/>
          <p:cNvGrpSpPr/>
          <p:nvPr/>
        </p:nvGrpSpPr>
        <p:grpSpPr>
          <a:xfrm rot="-5400000">
            <a:off x="9014333" y="1724133"/>
            <a:ext cx="1093200" cy="522000"/>
            <a:chOff x="7610875" y="3187000"/>
            <a:chExt cx="819900" cy="391500"/>
          </a:xfrm>
        </p:grpSpPr>
        <p:sp>
          <p:nvSpPr>
            <p:cNvPr id="82" name="Google Shape;82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" name="Google Shape;83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84" name="Google Shape;84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5" name="Google Shape;85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2"/>
          <p:cNvGrpSpPr/>
          <p:nvPr/>
        </p:nvGrpSpPr>
        <p:grpSpPr>
          <a:xfrm>
            <a:off x="9299933" y="4189533"/>
            <a:ext cx="522000" cy="522000"/>
            <a:chOff x="1761025" y="4221850"/>
            <a:chExt cx="391500" cy="391500"/>
          </a:xfrm>
        </p:grpSpPr>
        <p:sp>
          <p:nvSpPr>
            <p:cNvPr id="87" name="Google Shape;87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23951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1"/>
          <p:cNvSpPr txBox="1">
            <a:spLocks noGrp="1"/>
          </p:cNvSpPr>
          <p:nvPr>
            <p:ph type="title"/>
          </p:nvPr>
        </p:nvSpPr>
        <p:spPr>
          <a:xfrm>
            <a:off x="960000" y="841367"/>
            <a:ext cx="5136000" cy="116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1"/>
          </p:nvPr>
        </p:nvSpPr>
        <p:spPr>
          <a:xfrm>
            <a:off x="1225467" y="2275267"/>
            <a:ext cx="4233200" cy="5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1" name="Google Shape;571;p31"/>
          <p:cNvSpPr txBox="1"/>
          <p:nvPr/>
        </p:nvSpPr>
        <p:spPr>
          <a:xfrm>
            <a:off x="960000" y="5214967"/>
            <a:ext cx="7122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CREDITS: This presentation template was created by </a:t>
            </a:r>
            <a:r>
              <a:rPr lang="en" sz="16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including icons by </a:t>
            </a:r>
            <a:r>
              <a:rPr lang="en" sz="16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and infographics &amp; images by </a:t>
            </a:r>
            <a:r>
              <a:rPr lang="en" sz="16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10800000">
            <a:off x="10719035" y="716300"/>
            <a:ext cx="522000" cy="522000"/>
            <a:chOff x="713225" y="4221850"/>
            <a:chExt cx="391500" cy="391500"/>
          </a:xfrm>
        </p:grpSpPr>
        <p:sp>
          <p:nvSpPr>
            <p:cNvPr id="573" name="Google Shape;573;p31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4" name="Google Shape;574;p31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575" name="Google Shape;575;p31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6" name="Google Shape;576;p31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7" name="Google Shape;577;p31"/>
          <p:cNvGrpSpPr/>
          <p:nvPr/>
        </p:nvGrpSpPr>
        <p:grpSpPr>
          <a:xfrm rot="-5400000">
            <a:off x="10080635" y="4998675"/>
            <a:ext cx="1798800" cy="496400"/>
            <a:chOff x="713225" y="539500"/>
            <a:chExt cx="1349100" cy="372300"/>
          </a:xfrm>
        </p:grpSpPr>
        <p:sp>
          <p:nvSpPr>
            <p:cNvPr id="578" name="Google Shape;578;p31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9" name="Google Shape;579;p31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580" name="Google Shape;580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81" name="Google Shape;581;p31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2" name="Google Shape;582;p31"/>
          <p:cNvSpPr/>
          <p:nvPr/>
        </p:nvSpPr>
        <p:spPr>
          <a:xfrm rot="10800000">
            <a:off x="9979044" y="5620900"/>
            <a:ext cx="522000" cy="5220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3" name="Google Shape;583;p31"/>
          <p:cNvGrpSpPr/>
          <p:nvPr/>
        </p:nvGrpSpPr>
        <p:grpSpPr>
          <a:xfrm>
            <a:off x="10719035" y="1427867"/>
            <a:ext cx="522000" cy="522000"/>
            <a:chOff x="8039274" y="539500"/>
            <a:chExt cx="391500" cy="391500"/>
          </a:xfrm>
        </p:grpSpPr>
        <p:sp>
          <p:nvSpPr>
            <p:cNvPr id="584" name="Google Shape;584;p3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6" name="Google Shape;586;p31"/>
          <p:cNvSpPr/>
          <p:nvPr/>
        </p:nvSpPr>
        <p:spPr>
          <a:xfrm rot="10800000">
            <a:off x="9233276" y="712941"/>
            <a:ext cx="522000" cy="522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7" name="Google Shape;587;p31"/>
          <p:cNvGrpSpPr/>
          <p:nvPr/>
        </p:nvGrpSpPr>
        <p:grpSpPr>
          <a:xfrm rot="10800000">
            <a:off x="9233276" y="5620908"/>
            <a:ext cx="522000" cy="522000"/>
            <a:chOff x="1900200" y="3263712"/>
            <a:chExt cx="391500" cy="391500"/>
          </a:xfrm>
        </p:grpSpPr>
        <p:sp>
          <p:nvSpPr>
            <p:cNvPr id="588" name="Google Shape;588;p3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589" name="Google Shape;589;p3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0" name="Google Shape;590;p31"/>
          <p:cNvSpPr/>
          <p:nvPr/>
        </p:nvSpPr>
        <p:spPr>
          <a:xfrm rot="10800000">
            <a:off x="9979044" y="4898675"/>
            <a:ext cx="522000" cy="5220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1" name="Google Shape;591;p31"/>
          <p:cNvGrpSpPr/>
          <p:nvPr/>
        </p:nvGrpSpPr>
        <p:grpSpPr>
          <a:xfrm rot="-5400000">
            <a:off x="9693444" y="1004941"/>
            <a:ext cx="1093200" cy="522000"/>
            <a:chOff x="7610875" y="3187000"/>
            <a:chExt cx="819900" cy="391500"/>
          </a:xfrm>
        </p:grpSpPr>
        <p:sp>
          <p:nvSpPr>
            <p:cNvPr id="592" name="Google Shape;592;p31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31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94" name="Google Shape;594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95" name="Google Shape;595;p31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6" name="Google Shape;596;p31"/>
          <p:cNvSpPr txBox="1">
            <a:spLocks noGrp="1"/>
          </p:cNvSpPr>
          <p:nvPr>
            <p:ph type="subTitle" idx="2"/>
          </p:nvPr>
        </p:nvSpPr>
        <p:spPr>
          <a:xfrm>
            <a:off x="1225467" y="3092667"/>
            <a:ext cx="3124800" cy="9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31"/>
          <p:cNvSpPr/>
          <p:nvPr/>
        </p:nvSpPr>
        <p:spPr>
          <a:xfrm rot="-5400000">
            <a:off x="10433435" y="3378275"/>
            <a:ext cx="1093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20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2"/>
          <p:cNvGrpSpPr/>
          <p:nvPr/>
        </p:nvGrpSpPr>
        <p:grpSpPr>
          <a:xfrm rot="5400000">
            <a:off x="312583" y="1364133"/>
            <a:ext cx="1798800" cy="496400"/>
            <a:chOff x="713225" y="539500"/>
            <a:chExt cx="1349100" cy="372300"/>
          </a:xfrm>
        </p:grpSpPr>
        <p:sp>
          <p:nvSpPr>
            <p:cNvPr id="600" name="Google Shape;600;p3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" name="Google Shape;601;p3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602" name="Google Shape;602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03" name="Google Shape;603;p3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32"/>
          <p:cNvSpPr/>
          <p:nvPr/>
        </p:nvSpPr>
        <p:spPr>
          <a:xfrm>
            <a:off x="1690973" y="716308"/>
            <a:ext cx="522000" cy="5220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2"/>
          <p:cNvSpPr/>
          <p:nvPr/>
        </p:nvSpPr>
        <p:spPr>
          <a:xfrm>
            <a:off x="1690973" y="14385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6" name="Google Shape;606;p32"/>
          <p:cNvGrpSpPr/>
          <p:nvPr/>
        </p:nvGrpSpPr>
        <p:grpSpPr>
          <a:xfrm>
            <a:off x="10719033" y="4338767"/>
            <a:ext cx="522000" cy="522000"/>
            <a:chOff x="8039274" y="539500"/>
            <a:chExt cx="391500" cy="391500"/>
          </a:xfrm>
        </p:grpSpPr>
        <p:sp>
          <p:nvSpPr>
            <p:cNvPr id="607" name="Google Shape;607;p3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09" name="Google Shape;609;p32"/>
          <p:cNvGrpSpPr/>
          <p:nvPr/>
        </p:nvGrpSpPr>
        <p:grpSpPr>
          <a:xfrm>
            <a:off x="10038245" y="5622767"/>
            <a:ext cx="522000" cy="522000"/>
            <a:chOff x="1900200" y="3263712"/>
            <a:chExt cx="391500" cy="391500"/>
          </a:xfrm>
        </p:grpSpPr>
        <p:sp>
          <p:nvSpPr>
            <p:cNvPr id="610" name="Google Shape;610;p3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611" name="Google Shape;611;p3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2" name="Google Shape;612;p32"/>
          <p:cNvGrpSpPr/>
          <p:nvPr/>
        </p:nvGrpSpPr>
        <p:grpSpPr>
          <a:xfrm rot="5400000">
            <a:off x="10433433" y="5337167"/>
            <a:ext cx="1093200" cy="522000"/>
            <a:chOff x="7610875" y="3187000"/>
            <a:chExt cx="819900" cy="391500"/>
          </a:xfrm>
        </p:grpSpPr>
        <p:sp>
          <p:nvSpPr>
            <p:cNvPr id="613" name="Google Shape;613;p3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4" name="Google Shape;614;p3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15" name="Google Shape;615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6" name="Google Shape;616;p3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805593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/>
          <p:nvPr/>
        </p:nvSpPr>
        <p:spPr>
          <a:xfrm>
            <a:off x="10015448" y="7257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33"/>
          <p:cNvGrpSpPr/>
          <p:nvPr/>
        </p:nvGrpSpPr>
        <p:grpSpPr>
          <a:xfrm>
            <a:off x="9315976" y="725733"/>
            <a:ext cx="522000" cy="522000"/>
            <a:chOff x="8039274" y="539500"/>
            <a:chExt cx="391500" cy="391500"/>
          </a:xfrm>
        </p:grpSpPr>
        <p:sp>
          <p:nvSpPr>
            <p:cNvPr id="620" name="Google Shape;620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2" name="Google Shape;622;p33"/>
          <p:cNvSpPr/>
          <p:nvPr/>
        </p:nvSpPr>
        <p:spPr>
          <a:xfrm>
            <a:off x="10714912" y="725733"/>
            <a:ext cx="522000" cy="52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3" name="Google Shape;623;p33"/>
          <p:cNvGrpSpPr/>
          <p:nvPr/>
        </p:nvGrpSpPr>
        <p:grpSpPr>
          <a:xfrm rot="10800000">
            <a:off x="10015445" y="1438533"/>
            <a:ext cx="522000" cy="522000"/>
            <a:chOff x="713225" y="4221850"/>
            <a:chExt cx="391500" cy="391500"/>
          </a:xfrm>
        </p:grpSpPr>
        <p:sp>
          <p:nvSpPr>
            <p:cNvPr id="624" name="Google Shape;624;p3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5" name="Google Shape;625;p3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26" name="Google Shape;626;p3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27" name="Google Shape;627;p3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8" name="Google Shape;628;p33"/>
          <p:cNvGrpSpPr/>
          <p:nvPr/>
        </p:nvGrpSpPr>
        <p:grpSpPr>
          <a:xfrm rot="-5400000">
            <a:off x="10429309" y="1724133"/>
            <a:ext cx="1093200" cy="522000"/>
            <a:chOff x="7610875" y="3187000"/>
            <a:chExt cx="819900" cy="391500"/>
          </a:xfrm>
        </p:grpSpPr>
        <p:sp>
          <p:nvSpPr>
            <p:cNvPr id="629" name="Google Shape;629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0" name="Google Shape;630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1" name="Google Shape;631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32" name="Google Shape;632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3" name="Google Shape;633;p33"/>
          <p:cNvGrpSpPr/>
          <p:nvPr/>
        </p:nvGrpSpPr>
        <p:grpSpPr>
          <a:xfrm>
            <a:off x="1650443" y="5622767"/>
            <a:ext cx="522000" cy="522000"/>
            <a:chOff x="8039274" y="539500"/>
            <a:chExt cx="391500" cy="391500"/>
          </a:xfrm>
        </p:grpSpPr>
        <p:sp>
          <p:nvSpPr>
            <p:cNvPr id="634" name="Google Shape;634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6" name="Google Shape;636;p33"/>
          <p:cNvGrpSpPr/>
          <p:nvPr/>
        </p:nvGrpSpPr>
        <p:grpSpPr>
          <a:xfrm rot="5400000">
            <a:off x="665379" y="5343533"/>
            <a:ext cx="1093200" cy="522000"/>
            <a:chOff x="7610875" y="3187000"/>
            <a:chExt cx="819900" cy="391500"/>
          </a:xfrm>
        </p:grpSpPr>
        <p:sp>
          <p:nvSpPr>
            <p:cNvPr id="637" name="Google Shape;637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9" name="Google Shape;639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40" name="Google Shape;640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5510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3460800" y="3386792"/>
            <a:ext cx="52704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3963200" y="1986007"/>
            <a:ext cx="1526000" cy="13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4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3460800" y="4509192"/>
            <a:ext cx="5270400" cy="45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3"/>
          <p:cNvSpPr/>
          <p:nvPr/>
        </p:nvSpPr>
        <p:spPr>
          <a:xfrm>
            <a:off x="10047003" y="4137000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 rot="-5400000">
            <a:off x="740045" y="5395533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 rot="5400000">
            <a:off x="9813403" y="1672133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0047003" y="7257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3"/>
          <p:cNvGrpSpPr/>
          <p:nvPr/>
        </p:nvGrpSpPr>
        <p:grpSpPr>
          <a:xfrm>
            <a:off x="9323736" y="1438533"/>
            <a:ext cx="522000" cy="522000"/>
            <a:chOff x="1900200" y="3263712"/>
            <a:chExt cx="391500" cy="391500"/>
          </a:xfrm>
        </p:grpSpPr>
        <p:sp>
          <p:nvSpPr>
            <p:cNvPr id="98" name="Google Shape;98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99" name="Google Shape;99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 rot="5400000">
            <a:off x="10441201" y="5343533"/>
            <a:ext cx="1093200" cy="522000"/>
            <a:chOff x="7610875" y="3187000"/>
            <a:chExt cx="819900" cy="391500"/>
          </a:xfrm>
        </p:grpSpPr>
        <p:sp>
          <p:nvSpPr>
            <p:cNvPr id="101" name="Google Shape;101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03" name="Google Shape;103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4" name="Google Shape;104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3"/>
          <p:cNvGrpSpPr/>
          <p:nvPr/>
        </p:nvGrpSpPr>
        <p:grpSpPr>
          <a:xfrm>
            <a:off x="10047003" y="4853408"/>
            <a:ext cx="522000" cy="522000"/>
            <a:chOff x="790425" y="1928737"/>
            <a:chExt cx="391500" cy="391500"/>
          </a:xfrm>
        </p:grpSpPr>
        <p:sp>
          <p:nvSpPr>
            <p:cNvPr id="106" name="Google Shape;106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3"/>
          <p:cNvGrpSpPr/>
          <p:nvPr/>
        </p:nvGrpSpPr>
        <p:grpSpPr>
          <a:xfrm rot="5400000">
            <a:off x="8622212" y="5629133"/>
            <a:ext cx="522000" cy="522000"/>
            <a:chOff x="713225" y="4221850"/>
            <a:chExt cx="391500" cy="391500"/>
          </a:xfrm>
        </p:grpSpPr>
        <p:sp>
          <p:nvSpPr>
            <p:cNvPr id="111" name="Google Shape;111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13" name="Google Shape;113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114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5" name="Google Shape;115;p3"/>
          <p:cNvGrpSpPr/>
          <p:nvPr/>
        </p:nvGrpSpPr>
        <p:grpSpPr>
          <a:xfrm>
            <a:off x="8622212" y="725733"/>
            <a:ext cx="522000" cy="522000"/>
            <a:chOff x="1900200" y="3263712"/>
            <a:chExt cx="391500" cy="391500"/>
          </a:xfrm>
        </p:grpSpPr>
        <p:sp>
          <p:nvSpPr>
            <p:cNvPr id="116" name="Google Shape;116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17" name="Google Shape;117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3"/>
          <p:cNvGrpSpPr/>
          <p:nvPr/>
        </p:nvGrpSpPr>
        <p:grpSpPr>
          <a:xfrm rot="-5400000">
            <a:off x="10441201" y="1011333"/>
            <a:ext cx="1093200" cy="522000"/>
            <a:chOff x="7610875" y="3187000"/>
            <a:chExt cx="819900" cy="391500"/>
          </a:xfrm>
        </p:grpSpPr>
        <p:sp>
          <p:nvSpPr>
            <p:cNvPr id="119" name="Google Shape;119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" name="Google Shape;120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21" name="Google Shape;121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2" name="Google Shape;122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3" name="Google Shape;123;p3"/>
          <p:cNvGrpSpPr/>
          <p:nvPr/>
        </p:nvGrpSpPr>
        <p:grpSpPr>
          <a:xfrm>
            <a:off x="10726801" y="1960533"/>
            <a:ext cx="522000" cy="522000"/>
            <a:chOff x="1761025" y="4221850"/>
            <a:chExt cx="391500" cy="391500"/>
          </a:xfrm>
        </p:grpSpPr>
        <p:sp>
          <p:nvSpPr>
            <p:cNvPr id="124" name="Google Shape;124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6" name="Google Shape;126;p3"/>
          <p:cNvSpPr/>
          <p:nvPr/>
        </p:nvSpPr>
        <p:spPr>
          <a:xfrm rot="5400000">
            <a:off x="10264601" y="3882000"/>
            <a:ext cx="1446400" cy="49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 rot="5400000">
            <a:off x="9090136" y="5395533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 rot="5400000">
            <a:off x="1441569" y="1671367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 rot="-5400000">
            <a:off x="548233" y="1150967"/>
            <a:ext cx="13728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3"/>
          <p:cNvGrpSpPr/>
          <p:nvPr/>
        </p:nvGrpSpPr>
        <p:grpSpPr>
          <a:xfrm>
            <a:off x="973635" y="2299200"/>
            <a:ext cx="522000" cy="522000"/>
            <a:chOff x="1761025" y="4221850"/>
            <a:chExt cx="391500" cy="391500"/>
          </a:xfrm>
        </p:grpSpPr>
        <p:sp>
          <p:nvSpPr>
            <p:cNvPr id="131" name="Google Shape;131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3" name="Google Shape;133;p3"/>
          <p:cNvSpPr/>
          <p:nvPr/>
        </p:nvSpPr>
        <p:spPr>
          <a:xfrm>
            <a:off x="1675169" y="725733"/>
            <a:ext cx="522000" cy="522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3"/>
          <p:cNvGrpSpPr/>
          <p:nvPr/>
        </p:nvGrpSpPr>
        <p:grpSpPr>
          <a:xfrm rot="-5400000">
            <a:off x="3078245" y="725733"/>
            <a:ext cx="522000" cy="522000"/>
            <a:chOff x="713225" y="4221850"/>
            <a:chExt cx="391500" cy="391500"/>
          </a:xfrm>
        </p:grpSpPr>
        <p:sp>
          <p:nvSpPr>
            <p:cNvPr id="135" name="Google Shape;135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37" name="Google Shape;137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8" name="Google Shape;138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9" name="Google Shape;139;p3"/>
          <p:cNvGrpSpPr/>
          <p:nvPr/>
        </p:nvGrpSpPr>
        <p:grpSpPr>
          <a:xfrm>
            <a:off x="973649" y="4449100"/>
            <a:ext cx="522000" cy="522000"/>
            <a:chOff x="790425" y="1928737"/>
            <a:chExt cx="391500" cy="391500"/>
          </a:xfrm>
        </p:grpSpPr>
        <p:sp>
          <p:nvSpPr>
            <p:cNvPr id="140" name="Google Shape;140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41" name="Google Shape;141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3"/>
          <p:cNvSpPr/>
          <p:nvPr/>
        </p:nvSpPr>
        <p:spPr>
          <a:xfrm>
            <a:off x="2376703" y="5629133"/>
            <a:ext cx="522000" cy="522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3"/>
          <p:cNvSpPr/>
          <p:nvPr/>
        </p:nvSpPr>
        <p:spPr>
          <a:xfrm rot="5400000">
            <a:off x="1441569" y="4682700"/>
            <a:ext cx="989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6" name="Google Shape;146;p3"/>
          <p:cNvGrpSpPr/>
          <p:nvPr/>
        </p:nvGrpSpPr>
        <p:grpSpPr>
          <a:xfrm rot="10800000">
            <a:off x="3078245" y="5629133"/>
            <a:ext cx="522000" cy="522000"/>
            <a:chOff x="1900200" y="3263712"/>
            <a:chExt cx="391500" cy="391500"/>
          </a:xfrm>
        </p:grpSpPr>
        <p:sp>
          <p:nvSpPr>
            <p:cNvPr id="147" name="Google Shape;147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48" name="Google Shape;148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49;p3"/>
          <p:cNvSpPr/>
          <p:nvPr/>
        </p:nvSpPr>
        <p:spPr>
          <a:xfrm>
            <a:off x="2376703" y="1438533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43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950967" y="719317"/>
            <a:ext cx="10290000" cy="63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69" name="Google Shape;169;p6"/>
          <p:cNvSpPr/>
          <p:nvPr/>
        </p:nvSpPr>
        <p:spPr>
          <a:xfrm>
            <a:off x="1663239" y="4972200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858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950967" y="2142968"/>
            <a:ext cx="3001600" cy="9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950967" y="3276100"/>
            <a:ext cx="5236800" cy="148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9"/>
          <p:cNvSpPr/>
          <p:nvPr/>
        </p:nvSpPr>
        <p:spPr>
          <a:xfrm rot="10800000">
            <a:off x="1690033" y="725925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0" name="Google Shape;240;p9"/>
          <p:cNvGrpSpPr/>
          <p:nvPr/>
        </p:nvGrpSpPr>
        <p:grpSpPr>
          <a:xfrm rot="-5400000">
            <a:off x="10221039" y="5124492"/>
            <a:ext cx="1543600" cy="496400"/>
            <a:chOff x="7081875" y="4231459"/>
            <a:chExt cx="1157700" cy="372300"/>
          </a:xfrm>
        </p:grpSpPr>
        <p:sp>
          <p:nvSpPr>
            <p:cNvPr id="241" name="Google Shape;241;p9"/>
            <p:cNvSpPr/>
            <p:nvPr/>
          </p:nvSpPr>
          <p:spPr>
            <a:xfrm rot="10800000">
              <a:off x="7081875" y="4231459"/>
              <a:ext cx="11577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2" name="Google Shape;242;p9"/>
            <p:cNvGrpSpPr/>
            <p:nvPr/>
          </p:nvGrpSpPr>
          <p:grpSpPr>
            <a:xfrm rot="10800000">
              <a:off x="7226497" y="4292825"/>
              <a:ext cx="868464" cy="249549"/>
              <a:chOff x="2669152" y="839834"/>
              <a:chExt cx="1236600" cy="355331"/>
            </a:xfrm>
          </p:grpSpPr>
          <p:sp>
            <p:nvSpPr>
              <p:cNvPr id="243" name="Google Shape;243;p9"/>
              <p:cNvSpPr/>
              <p:nvPr/>
            </p:nvSpPr>
            <p:spPr>
              <a:xfrm rot="-2700000">
                <a:off x="3603171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44" name="Google Shape;244;p9"/>
              <p:cNvCxnSpPr/>
              <p:nvPr/>
            </p:nvCxnSpPr>
            <p:spPr>
              <a:xfrm>
                <a:off x="3287452" y="402000"/>
                <a:ext cx="0" cy="1236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5" name="Google Shape;245;p9"/>
          <p:cNvGrpSpPr/>
          <p:nvPr/>
        </p:nvGrpSpPr>
        <p:grpSpPr>
          <a:xfrm>
            <a:off x="9285289" y="5622759"/>
            <a:ext cx="522000" cy="522000"/>
            <a:chOff x="1761025" y="4221850"/>
            <a:chExt cx="391500" cy="391500"/>
          </a:xfrm>
        </p:grpSpPr>
        <p:sp>
          <p:nvSpPr>
            <p:cNvPr id="246" name="Google Shape;246;p9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" name="Google Shape;248;p9"/>
          <p:cNvGrpSpPr/>
          <p:nvPr/>
        </p:nvGrpSpPr>
        <p:grpSpPr>
          <a:xfrm rot="10800000">
            <a:off x="10032363" y="5622767"/>
            <a:ext cx="522000" cy="522000"/>
            <a:chOff x="790425" y="1928737"/>
            <a:chExt cx="391500" cy="391500"/>
          </a:xfrm>
        </p:grpSpPr>
        <p:sp>
          <p:nvSpPr>
            <p:cNvPr id="249" name="Google Shape;249;p9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50" name="Google Shape;250;p9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9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9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9"/>
          <p:cNvGrpSpPr/>
          <p:nvPr/>
        </p:nvGrpSpPr>
        <p:grpSpPr>
          <a:xfrm rot="-5400000">
            <a:off x="703369" y="973667"/>
            <a:ext cx="1017200" cy="522000"/>
            <a:chOff x="7667775" y="3187005"/>
            <a:chExt cx="762900" cy="391500"/>
          </a:xfrm>
        </p:grpSpPr>
        <p:sp>
          <p:nvSpPr>
            <p:cNvPr id="254" name="Google Shape;254;p9"/>
            <p:cNvSpPr/>
            <p:nvPr/>
          </p:nvSpPr>
          <p:spPr>
            <a:xfrm>
              <a:off x="7667775" y="3187005"/>
              <a:ext cx="762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5" name="Google Shape;255;p9"/>
            <p:cNvGrpSpPr/>
            <p:nvPr/>
          </p:nvGrpSpPr>
          <p:grpSpPr>
            <a:xfrm rot="10800000">
              <a:off x="7778478" y="3257975"/>
              <a:ext cx="541473" cy="249549"/>
              <a:chOff x="3015501" y="839834"/>
              <a:chExt cx="771000" cy="355331"/>
            </a:xfrm>
          </p:grpSpPr>
          <p:sp>
            <p:nvSpPr>
              <p:cNvPr id="256" name="Google Shape;256;p9"/>
              <p:cNvSpPr/>
              <p:nvPr/>
            </p:nvSpPr>
            <p:spPr>
              <a:xfrm rot="-2700000">
                <a:off x="3483919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57" name="Google Shape;257;p9"/>
              <p:cNvCxnSpPr/>
              <p:nvPr/>
            </p:nvCxnSpPr>
            <p:spPr>
              <a:xfrm>
                <a:off x="3401001" y="634800"/>
                <a:ext cx="0" cy="77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1331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4282500" y="2515651"/>
            <a:ext cx="3074000" cy="47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4282500" y="3000200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/>
          </p:nvPr>
        </p:nvSpPr>
        <p:spPr>
          <a:xfrm>
            <a:off x="8167033" y="2515651"/>
            <a:ext cx="3074000" cy="47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3"/>
          </p:nvPr>
        </p:nvSpPr>
        <p:spPr>
          <a:xfrm>
            <a:off x="8167025" y="3000200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4"/>
          </p:nvPr>
        </p:nvSpPr>
        <p:spPr>
          <a:xfrm>
            <a:off x="4282500" y="4429368"/>
            <a:ext cx="3074000" cy="47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5"/>
          </p:nvPr>
        </p:nvSpPr>
        <p:spPr>
          <a:xfrm>
            <a:off x="4282500" y="4918481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6"/>
          </p:nvPr>
        </p:nvSpPr>
        <p:spPr>
          <a:xfrm>
            <a:off x="8167032" y="4429368"/>
            <a:ext cx="3074000" cy="47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7"/>
          </p:nvPr>
        </p:nvSpPr>
        <p:spPr>
          <a:xfrm>
            <a:off x="8167025" y="4918481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8" hasCustomPrompt="1"/>
          </p:nvPr>
        </p:nvSpPr>
        <p:spPr>
          <a:xfrm>
            <a:off x="4282500" y="1969468"/>
            <a:ext cx="979600" cy="5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9" hasCustomPrompt="1"/>
          </p:nvPr>
        </p:nvSpPr>
        <p:spPr>
          <a:xfrm>
            <a:off x="4282500" y="3880699"/>
            <a:ext cx="979600" cy="5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3" hasCustomPrompt="1"/>
          </p:nvPr>
        </p:nvSpPr>
        <p:spPr>
          <a:xfrm>
            <a:off x="8167033" y="1969468"/>
            <a:ext cx="979600" cy="5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4" hasCustomPrompt="1"/>
          </p:nvPr>
        </p:nvSpPr>
        <p:spPr>
          <a:xfrm>
            <a:off x="8167033" y="3880699"/>
            <a:ext cx="979600" cy="5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5"/>
          </p:nvPr>
        </p:nvSpPr>
        <p:spPr>
          <a:xfrm>
            <a:off x="959567" y="719333"/>
            <a:ext cx="10281600" cy="63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1" name="Google Shape;311;p13"/>
          <p:cNvSpPr/>
          <p:nvPr/>
        </p:nvSpPr>
        <p:spPr>
          <a:xfrm rot="10800000">
            <a:off x="1659037" y="5622767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2" name="Google Shape;312;p13"/>
          <p:cNvGrpSpPr/>
          <p:nvPr/>
        </p:nvGrpSpPr>
        <p:grpSpPr>
          <a:xfrm rot="10800000">
            <a:off x="959579" y="4197159"/>
            <a:ext cx="522000" cy="522000"/>
            <a:chOff x="7506988" y="3709225"/>
            <a:chExt cx="391500" cy="391500"/>
          </a:xfrm>
        </p:grpSpPr>
        <p:sp>
          <p:nvSpPr>
            <p:cNvPr id="313" name="Google Shape;313;p1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315" name="Google Shape;315;p1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7" name="Google Shape;317;p13"/>
          <p:cNvSpPr/>
          <p:nvPr/>
        </p:nvSpPr>
        <p:spPr>
          <a:xfrm rot="10800000">
            <a:off x="959579" y="5622767"/>
            <a:ext cx="522000" cy="52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13"/>
          <p:cNvGrpSpPr/>
          <p:nvPr/>
        </p:nvGrpSpPr>
        <p:grpSpPr>
          <a:xfrm>
            <a:off x="950983" y="3484367"/>
            <a:ext cx="522000" cy="522000"/>
            <a:chOff x="790425" y="1928737"/>
            <a:chExt cx="391500" cy="391500"/>
          </a:xfrm>
        </p:grpSpPr>
        <p:sp>
          <p:nvSpPr>
            <p:cNvPr id="319" name="Google Shape;319;p1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20" name="Google Shape;320;p1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13"/>
          <p:cNvGrpSpPr/>
          <p:nvPr/>
        </p:nvGrpSpPr>
        <p:grpSpPr>
          <a:xfrm rot="10800000">
            <a:off x="3057969" y="5622767"/>
            <a:ext cx="522000" cy="522000"/>
            <a:chOff x="1900200" y="3263712"/>
            <a:chExt cx="391500" cy="391500"/>
          </a:xfrm>
        </p:grpSpPr>
        <p:sp>
          <p:nvSpPr>
            <p:cNvPr id="324" name="Google Shape;324;p1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25" name="Google Shape;325;p1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13"/>
          <p:cNvGrpSpPr/>
          <p:nvPr/>
        </p:nvGrpSpPr>
        <p:grpSpPr>
          <a:xfrm rot="5400000">
            <a:off x="1373449" y="4624367"/>
            <a:ext cx="1093200" cy="522000"/>
            <a:chOff x="7610875" y="3187000"/>
            <a:chExt cx="819900" cy="391500"/>
          </a:xfrm>
        </p:grpSpPr>
        <p:sp>
          <p:nvSpPr>
            <p:cNvPr id="327" name="Google Shape;327;p1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" name="Google Shape;328;p1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29" name="Google Shape;329;p1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30" name="Google Shape;330;p1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1" name="Google Shape;331;p13"/>
          <p:cNvSpPr/>
          <p:nvPr/>
        </p:nvSpPr>
        <p:spPr>
          <a:xfrm rot="5400000">
            <a:off x="2072916" y="5337167"/>
            <a:ext cx="1093200" cy="522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185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960000" y="39148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5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960000" y="2327000"/>
            <a:ext cx="431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4" name="Google Shape;384;p17"/>
          <p:cNvSpPr txBox="1">
            <a:spLocks noGrp="1"/>
          </p:cNvSpPr>
          <p:nvPr>
            <p:ph type="subTitle" idx="1"/>
          </p:nvPr>
        </p:nvSpPr>
        <p:spPr>
          <a:xfrm>
            <a:off x="960000" y="3090600"/>
            <a:ext cx="3434000" cy="1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855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"/>
          <p:cNvSpPr txBox="1">
            <a:spLocks noGrp="1"/>
          </p:cNvSpPr>
          <p:nvPr>
            <p:ph type="title"/>
          </p:nvPr>
        </p:nvSpPr>
        <p:spPr>
          <a:xfrm>
            <a:off x="1250267" y="3378967"/>
            <a:ext cx="2900400" cy="55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425" name="Google Shape;425;p21"/>
          <p:cNvSpPr txBox="1">
            <a:spLocks noGrp="1"/>
          </p:cNvSpPr>
          <p:nvPr>
            <p:ph type="subTitle" idx="1"/>
          </p:nvPr>
        </p:nvSpPr>
        <p:spPr>
          <a:xfrm>
            <a:off x="1250267" y="3997600"/>
            <a:ext cx="2900400" cy="10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1"/>
          <p:cNvSpPr txBox="1">
            <a:spLocks noGrp="1"/>
          </p:cNvSpPr>
          <p:nvPr>
            <p:ph type="title" idx="2"/>
          </p:nvPr>
        </p:nvSpPr>
        <p:spPr>
          <a:xfrm>
            <a:off x="4645896" y="3378967"/>
            <a:ext cx="2900400" cy="55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427" name="Google Shape;427;p21"/>
          <p:cNvSpPr txBox="1">
            <a:spLocks noGrp="1"/>
          </p:cNvSpPr>
          <p:nvPr>
            <p:ph type="subTitle" idx="3"/>
          </p:nvPr>
        </p:nvSpPr>
        <p:spPr>
          <a:xfrm>
            <a:off x="4645896" y="3997600"/>
            <a:ext cx="2900400" cy="10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8" name="Google Shape;428;p21"/>
          <p:cNvSpPr txBox="1">
            <a:spLocks noGrp="1"/>
          </p:cNvSpPr>
          <p:nvPr>
            <p:ph type="title" idx="4"/>
          </p:nvPr>
        </p:nvSpPr>
        <p:spPr>
          <a:xfrm>
            <a:off x="8041533" y="3378967"/>
            <a:ext cx="2900400" cy="55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 dirty="0"/>
          </a:p>
        </p:txBody>
      </p:sp>
      <p:sp>
        <p:nvSpPr>
          <p:cNvPr id="429" name="Google Shape;429;p21"/>
          <p:cNvSpPr txBox="1">
            <a:spLocks noGrp="1"/>
          </p:cNvSpPr>
          <p:nvPr>
            <p:ph type="subTitle" idx="5"/>
          </p:nvPr>
        </p:nvSpPr>
        <p:spPr>
          <a:xfrm>
            <a:off x="8041533" y="3997600"/>
            <a:ext cx="2900400" cy="10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21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1" name="Google Shape;431;p21"/>
          <p:cNvSpPr/>
          <p:nvPr/>
        </p:nvSpPr>
        <p:spPr>
          <a:xfrm rot="10800000">
            <a:off x="10711908" y="5622759"/>
            <a:ext cx="522000" cy="522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799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4713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A19DF6CA-6ECE-8E82-CF95-583EFDBF085C}"/>
              </a:ext>
            </a:extLst>
          </p:cNvPr>
          <p:cNvSpPr txBox="1">
            <a:spLocks/>
          </p:cNvSpPr>
          <p:nvPr/>
        </p:nvSpPr>
        <p:spPr>
          <a:xfrm>
            <a:off x="1470288" y="283071"/>
            <a:ext cx="9720952" cy="60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kern="0" dirty="0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A56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endParaRPr lang="en-US" sz="2800" kern="0" dirty="0">
              <a:solidFill>
                <a:srgbClr val="1A56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hí nghiệm về nhiễm điện_3">
            <a:hlinkClick r:id="" action="ppaction://media"/>
            <a:extLst>
              <a:ext uri="{FF2B5EF4-FFF2-40B4-BE49-F238E27FC236}">
                <a16:creationId xmlns:a16="http://schemas.microsoft.com/office/drawing/2014/main" id="{81FAF2B1-150A-4C1E-624C-0B7B97D799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77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760" y="973454"/>
            <a:ext cx="10190480" cy="57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0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Electricity Industry Company Profile by Slidesgo">
  <a:themeElements>
    <a:clrScheme name="Simple Light">
      <a:dk1>
        <a:srgbClr val="FFFFFF"/>
      </a:dk1>
      <a:lt1>
        <a:srgbClr val="1A56B8"/>
      </a:lt1>
      <a:dk2>
        <a:srgbClr val="CCCCCC"/>
      </a:dk2>
      <a:lt2>
        <a:srgbClr val="FFFFFF"/>
      </a:lt2>
      <a:accent1>
        <a:srgbClr val="BD6DE6"/>
      </a:accent1>
      <a:accent2>
        <a:srgbClr val="D78C9B"/>
      </a:accent2>
      <a:accent3>
        <a:srgbClr val="1A56B8"/>
      </a:accent3>
      <a:accent4>
        <a:srgbClr val="21B793"/>
      </a:accent4>
      <a:accent5>
        <a:srgbClr val="EEC242"/>
      </a:accent5>
      <a:accent6>
        <a:srgbClr val="E0813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#9Slide03 Arima Madurai Light</vt:lpstr>
      <vt:lpstr>Arial</vt:lpstr>
      <vt:lpstr>Bebas Neue</vt:lpstr>
      <vt:lpstr>DM Sans</vt:lpstr>
      <vt:lpstr>Roboto</vt:lpstr>
      <vt:lpstr>Times New Roman</vt:lpstr>
      <vt:lpstr>Electricity Industry Company Profile by Slidesgo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2024-03-13T16:02:30Z</dcterms:created>
  <dcterms:modified xsi:type="dcterms:W3CDTF">2024-03-13T16:03:30Z</dcterms:modified>
</cp:coreProperties>
</file>