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96" r:id="rId2"/>
    <p:sldMasterId id="2147483708" r:id="rId3"/>
    <p:sldMasterId id="2147483731" r:id="rId4"/>
  </p:sldMasterIdLst>
  <p:notesMasterIdLst>
    <p:notesMasterId r:id="rId45"/>
  </p:notesMasterIdLst>
  <p:sldIdLst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  <p:embeddedFont>
      <p:font typeface="Exo" panose="020B0604020202020204" charset="0"/>
      <p:regular r:id="rId54"/>
      <p:bold r:id="rId55"/>
      <p:italic r:id="rId56"/>
      <p:boldItalic r:id="rId57"/>
    </p:embeddedFont>
    <p:embeddedFont>
      <p:font typeface="Exo Thin" panose="020B0604020202020204" charset="0"/>
      <p:regular r:id="rId58"/>
      <p:bold r:id="rId59"/>
      <p:italic r:id="rId60"/>
      <p:boldItalic r:id="rId61"/>
    </p:embeddedFont>
    <p:embeddedFont>
      <p:font typeface="Poppins" panose="00000500000000000000" pitchFamily="2" charset="0"/>
      <p:regular r:id="rId62"/>
      <p:bold r:id="rId63"/>
      <p:italic r:id="rId64"/>
      <p:boldItalic r:id="rId65"/>
    </p:embeddedFont>
    <p:embeddedFont>
      <p:font typeface="Roboto Condensed Light" panose="02000000000000000000" pitchFamily="2" charset="0"/>
      <p:regular r:id="rId66"/>
      <p: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9" roundtripDataSignature="AMtx7miGF3Jt0HpgPzGGW6VmW1S7F0rS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BF711DC-AC58-4FC0-B991-5FED855C6585}">
  <a:tblStyle styleId="{FBF711DC-AC58-4FC0-B991-5FED855C658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3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" Target="slides/slide1.xml"/><Relationship Id="rId61" Type="http://schemas.openxmlformats.org/officeDocument/2006/relationships/font" Target="fonts/font1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customschemas.google.com/relationships/presentationmetadata" Target="metadata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5.fntdata"/><Relationship Id="rId5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1" name="Google Shape;151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8" name="Google Shape;153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3" name="Google Shape;158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4" name="Google Shape;158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5" name="Google Shape;143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5" name="Google Shape;162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1" name="Google Shape;167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Chỉ nghiên cứu từ nguyên tử trở lên (các nguyên tử phản ứng với nhau tạo thành các chất, tính chất chúng ntn)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8" name="Google Shape;168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Chỉ nghiên cứu từ nguyên tử trở lên (các nguyên tử phản ứng với nhau tạo thành các chất, tính chất chúng ntn)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6" name="Google Shape;170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34" name="Google Shape;1734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8" name="Google Shape;182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3" name="Google Shape;148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1">
                <a:solidFill>
                  <a:srgbClr val="3608FC"/>
                </a:solidFill>
              </a:rPr>
              <a:t>Mọi đối tượng vật chất đều được tạo từ một chất liệu đó là năng lượng</a:t>
            </a:r>
            <a:endParaRPr b="1">
              <a:solidFill>
                <a:srgbClr val="3608FC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2" name="Google Shape;149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2"/>
          <p:cNvSpPr txBox="1">
            <a:spLocks noGrp="1"/>
          </p:cNvSpPr>
          <p:nvPr>
            <p:ph type="title"/>
          </p:nvPr>
        </p:nvSpPr>
        <p:spPr>
          <a:xfrm>
            <a:off x="720000" y="2950500"/>
            <a:ext cx="3852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1" name="Google Shape;411;p62"/>
          <p:cNvSpPr txBox="1">
            <a:spLocks noGrp="1"/>
          </p:cNvSpPr>
          <p:nvPr>
            <p:ph type="subTitle" idx="1"/>
          </p:nvPr>
        </p:nvSpPr>
        <p:spPr>
          <a:xfrm>
            <a:off x="720000" y="1715400"/>
            <a:ext cx="38520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12" name="Google Shape;412;p62"/>
          <p:cNvGrpSpPr/>
          <p:nvPr/>
        </p:nvGrpSpPr>
        <p:grpSpPr>
          <a:xfrm>
            <a:off x="6566157" y="-383980"/>
            <a:ext cx="987965" cy="898540"/>
            <a:chOff x="7089832" y="-383980"/>
            <a:chExt cx="987965" cy="898540"/>
          </a:xfrm>
        </p:grpSpPr>
        <p:sp>
          <p:nvSpPr>
            <p:cNvPr id="413" name="Google Shape;413;p62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62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62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62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62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62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62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62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62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62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62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62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62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62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62"/>
            <p:cNvSpPr/>
            <p:nvPr/>
          </p:nvSpPr>
          <p:spPr>
            <a:xfrm rot="-8229074">
              <a:off x="7172299" y="-220949"/>
              <a:ext cx="114078" cy="287288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8" name="Google Shape;428;p62"/>
          <p:cNvSpPr/>
          <p:nvPr/>
        </p:nvSpPr>
        <p:spPr>
          <a:xfrm rot="10800000" flipH="1">
            <a:off x="7107071" y="-1497055"/>
            <a:ext cx="2036917" cy="2037063"/>
          </a:xfrm>
          <a:custGeom>
            <a:avLst/>
            <a:gdLst/>
            <a:ahLst/>
            <a:cxnLst/>
            <a:rect l="l" t="t" r="r" b="b"/>
            <a:pathLst>
              <a:path w="23429" h="23430" extrusionOk="0">
                <a:moveTo>
                  <a:pt x="17882" y="1"/>
                </a:moveTo>
                <a:cubicBezTo>
                  <a:pt x="8006" y="1"/>
                  <a:pt x="0" y="8007"/>
                  <a:pt x="0" y="17883"/>
                </a:cubicBezTo>
                <a:lnTo>
                  <a:pt x="0" y="23429"/>
                </a:lnTo>
                <a:lnTo>
                  <a:pt x="5547" y="23429"/>
                </a:lnTo>
                <a:cubicBezTo>
                  <a:pt x="15423" y="23429"/>
                  <a:pt x="23429" y="15423"/>
                  <a:pt x="23429" y="5547"/>
                </a:cubicBezTo>
                <a:lnTo>
                  <a:pt x="2342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62"/>
          <p:cNvSpPr/>
          <p:nvPr/>
        </p:nvSpPr>
        <p:spPr>
          <a:xfrm rot="10800000">
            <a:off x="8928832" y="1614305"/>
            <a:ext cx="608594" cy="60859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62"/>
          <p:cNvSpPr/>
          <p:nvPr/>
        </p:nvSpPr>
        <p:spPr>
          <a:xfrm>
            <a:off x="8424007" y="754891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3"/>
          <p:cNvSpPr txBox="1">
            <a:spLocks noGrp="1"/>
          </p:cNvSpPr>
          <p:nvPr>
            <p:ph type="title"/>
          </p:nvPr>
        </p:nvSpPr>
        <p:spPr>
          <a:xfrm>
            <a:off x="713250" y="42915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63"/>
          <p:cNvGrpSpPr/>
          <p:nvPr/>
        </p:nvGrpSpPr>
        <p:grpSpPr>
          <a:xfrm>
            <a:off x="7180332" y="-1497055"/>
            <a:ext cx="2487331" cy="2037063"/>
            <a:chOff x="7180332" y="-1497055"/>
            <a:chExt cx="2487331" cy="2037063"/>
          </a:xfrm>
        </p:grpSpPr>
        <p:sp>
          <p:nvSpPr>
            <p:cNvPr id="434" name="Google Shape;434;p63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63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63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63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63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63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63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63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63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63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63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63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63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63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63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9" name="Google Shape;449;p63"/>
          <p:cNvSpPr/>
          <p:nvPr/>
        </p:nvSpPr>
        <p:spPr>
          <a:xfrm>
            <a:off x="8589232" y="1135616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63"/>
          <p:cNvSpPr/>
          <p:nvPr/>
        </p:nvSpPr>
        <p:spPr>
          <a:xfrm>
            <a:off x="7720976" y="195903"/>
            <a:ext cx="344033" cy="344098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1" name="Google Shape;451;p63"/>
          <p:cNvGrpSpPr/>
          <p:nvPr/>
        </p:nvGrpSpPr>
        <p:grpSpPr>
          <a:xfrm flipH="1">
            <a:off x="-323125" y="3869044"/>
            <a:ext cx="3545529" cy="1688867"/>
            <a:chOff x="4063975" y="-1169456"/>
            <a:chExt cx="3545529" cy="1688867"/>
          </a:xfrm>
        </p:grpSpPr>
        <p:sp>
          <p:nvSpPr>
            <p:cNvPr id="452" name="Google Shape;452;p63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3" name="Google Shape;453;p63"/>
            <p:cNvGrpSpPr/>
            <p:nvPr/>
          </p:nvGrpSpPr>
          <p:grpSpPr>
            <a:xfrm flipH="1">
              <a:off x="5560018" y="-414208"/>
              <a:ext cx="877848" cy="868009"/>
              <a:chOff x="6088588" y="-408158"/>
              <a:chExt cx="877848" cy="868009"/>
            </a:xfrm>
          </p:grpSpPr>
          <p:sp>
            <p:nvSpPr>
              <p:cNvPr id="454" name="Google Shape;454;p63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63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63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63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63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63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63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63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63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63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63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63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63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63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63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9" name="Google Shape;469;p63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81C24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63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6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4"/>
          <p:cNvSpPr txBox="1">
            <a:spLocks noGrp="1"/>
          </p:cNvSpPr>
          <p:nvPr>
            <p:ph type="title"/>
          </p:nvPr>
        </p:nvSpPr>
        <p:spPr>
          <a:xfrm>
            <a:off x="752675" y="604075"/>
            <a:ext cx="2553900" cy="19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3" name="Google Shape;473;p64"/>
          <p:cNvSpPr/>
          <p:nvPr/>
        </p:nvSpPr>
        <p:spPr>
          <a:xfrm>
            <a:off x="1224613" y="45020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p64"/>
          <p:cNvGrpSpPr/>
          <p:nvPr/>
        </p:nvGrpSpPr>
        <p:grpSpPr>
          <a:xfrm>
            <a:off x="1735081" y="4478905"/>
            <a:ext cx="817858" cy="817646"/>
            <a:chOff x="813569" y="4603505"/>
            <a:chExt cx="817858" cy="817646"/>
          </a:xfrm>
        </p:grpSpPr>
        <p:sp>
          <p:nvSpPr>
            <p:cNvPr id="475" name="Google Shape;475;p64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64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64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64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64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64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64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64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64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64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64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64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64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64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64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64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64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64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64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64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64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6" name="Google Shape;496;p64"/>
          <p:cNvSpPr/>
          <p:nvPr/>
        </p:nvSpPr>
        <p:spPr>
          <a:xfrm rot="10800000" flipH="1">
            <a:off x="6696088" y="-31569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7" name="Google Shape;497;p64"/>
          <p:cNvGrpSpPr/>
          <p:nvPr/>
        </p:nvGrpSpPr>
        <p:grpSpPr>
          <a:xfrm rot="10800000" flipH="1">
            <a:off x="7206556" y="-163370"/>
            <a:ext cx="817858" cy="817646"/>
            <a:chOff x="813569" y="4603505"/>
            <a:chExt cx="817858" cy="817646"/>
          </a:xfrm>
        </p:grpSpPr>
        <p:sp>
          <p:nvSpPr>
            <p:cNvPr id="498" name="Google Shape;498;p64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64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64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64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64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64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64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64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64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64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64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64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64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64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64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64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64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64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64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64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64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CUSTOM_20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5"/>
          <p:cNvSpPr txBox="1">
            <a:spLocks noGrp="1"/>
          </p:cNvSpPr>
          <p:nvPr>
            <p:ph type="title"/>
          </p:nvPr>
        </p:nvSpPr>
        <p:spPr>
          <a:xfrm>
            <a:off x="884800" y="1390350"/>
            <a:ext cx="3852000" cy="23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21" name="Google Shape;521;p65"/>
          <p:cNvGrpSpPr/>
          <p:nvPr/>
        </p:nvGrpSpPr>
        <p:grpSpPr>
          <a:xfrm flipH="1">
            <a:off x="-450450" y="3865419"/>
            <a:ext cx="3545529" cy="1688867"/>
            <a:chOff x="4063975" y="-1169456"/>
            <a:chExt cx="3545529" cy="1688867"/>
          </a:xfrm>
        </p:grpSpPr>
        <p:sp>
          <p:nvSpPr>
            <p:cNvPr id="522" name="Google Shape;522;p65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3" name="Google Shape;523;p65"/>
            <p:cNvGrpSpPr/>
            <p:nvPr/>
          </p:nvGrpSpPr>
          <p:grpSpPr>
            <a:xfrm flipH="1">
              <a:off x="5560018" y="-414208"/>
              <a:ext cx="877848" cy="868009"/>
              <a:chOff x="6088588" y="-408158"/>
              <a:chExt cx="877848" cy="868009"/>
            </a:xfrm>
          </p:grpSpPr>
          <p:sp>
            <p:nvSpPr>
              <p:cNvPr id="524" name="Google Shape;524;p65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65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65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65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65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65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65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65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65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65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65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65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65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65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65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9" name="Google Shape;539;p65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81C24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65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65"/>
          <p:cNvGrpSpPr/>
          <p:nvPr/>
        </p:nvGrpSpPr>
        <p:grpSpPr>
          <a:xfrm>
            <a:off x="3425844" y="-1412205"/>
            <a:ext cx="2487331" cy="2037063"/>
            <a:chOff x="7180332" y="-1497055"/>
            <a:chExt cx="2487331" cy="2037063"/>
          </a:xfrm>
        </p:grpSpPr>
        <p:sp>
          <p:nvSpPr>
            <p:cNvPr id="542" name="Google Shape;542;p65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65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65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65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65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65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65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65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65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65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65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65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65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65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65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2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6"/>
          <p:cNvSpPr txBox="1">
            <a:spLocks noGrp="1"/>
          </p:cNvSpPr>
          <p:nvPr>
            <p:ph type="title"/>
          </p:nvPr>
        </p:nvSpPr>
        <p:spPr>
          <a:xfrm>
            <a:off x="4017600" y="1542600"/>
            <a:ext cx="3852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9" name="Google Shape;559;p66"/>
          <p:cNvSpPr txBox="1">
            <a:spLocks noGrp="1"/>
          </p:cNvSpPr>
          <p:nvPr>
            <p:ph type="subTitle" idx="1"/>
          </p:nvPr>
        </p:nvSpPr>
        <p:spPr>
          <a:xfrm>
            <a:off x="4017600" y="2020200"/>
            <a:ext cx="3852000" cy="15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560" name="Google Shape;560;p66"/>
          <p:cNvGrpSpPr/>
          <p:nvPr/>
        </p:nvGrpSpPr>
        <p:grpSpPr>
          <a:xfrm>
            <a:off x="5836025" y="3781669"/>
            <a:ext cx="3545529" cy="1688867"/>
            <a:chOff x="4063975" y="-1169456"/>
            <a:chExt cx="3545529" cy="1688867"/>
          </a:xfrm>
        </p:grpSpPr>
        <p:sp>
          <p:nvSpPr>
            <p:cNvPr id="561" name="Google Shape;561;p66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62" name="Google Shape;562;p66"/>
            <p:cNvGrpSpPr/>
            <p:nvPr/>
          </p:nvGrpSpPr>
          <p:grpSpPr>
            <a:xfrm flipH="1">
              <a:off x="5560018" y="-414208"/>
              <a:ext cx="877848" cy="868009"/>
              <a:chOff x="6088588" y="-408158"/>
              <a:chExt cx="877848" cy="868009"/>
            </a:xfrm>
          </p:grpSpPr>
          <p:sp>
            <p:nvSpPr>
              <p:cNvPr id="563" name="Google Shape;563;p6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6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6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6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6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6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6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6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6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6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6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6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6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6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6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8" name="Google Shape;578;p66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81C24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66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7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7"/>
          <p:cNvSpPr txBox="1">
            <a:spLocks noGrp="1"/>
          </p:cNvSpPr>
          <p:nvPr>
            <p:ph type="title"/>
          </p:nvPr>
        </p:nvSpPr>
        <p:spPr>
          <a:xfrm>
            <a:off x="2798850" y="2836900"/>
            <a:ext cx="35463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2" name="Google Shape;582;p67"/>
          <p:cNvSpPr txBox="1">
            <a:spLocks noGrp="1"/>
          </p:cNvSpPr>
          <p:nvPr>
            <p:ph type="subTitle" idx="1"/>
          </p:nvPr>
        </p:nvSpPr>
        <p:spPr>
          <a:xfrm>
            <a:off x="2798850" y="1601800"/>
            <a:ext cx="35463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83" name="Google Shape;583;p67"/>
          <p:cNvGrpSpPr/>
          <p:nvPr/>
        </p:nvGrpSpPr>
        <p:grpSpPr>
          <a:xfrm>
            <a:off x="5836025" y="4404351"/>
            <a:ext cx="2373891" cy="1000575"/>
            <a:chOff x="4063975" y="-546774"/>
            <a:chExt cx="2373891" cy="1000575"/>
          </a:xfrm>
        </p:grpSpPr>
        <p:grpSp>
          <p:nvGrpSpPr>
            <p:cNvPr id="584" name="Google Shape;584;p67"/>
            <p:cNvGrpSpPr/>
            <p:nvPr/>
          </p:nvGrpSpPr>
          <p:grpSpPr>
            <a:xfrm flipH="1">
              <a:off x="5560018" y="-414208"/>
              <a:ext cx="877848" cy="868009"/>
              <a:chOff x="6088588" y="-408158"/>
              <a:chExt cx="877848" cy="868009"/>
            </a:xfrm>
          </p:grpSpPr>
          <p:sp>
            <p:nvSpPr>
              <p:cNvPr id="585" name="Google Shape;585;p67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67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67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67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67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67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67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67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67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67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67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67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67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67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67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0" name="Google Shape;600;p67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67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4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8"/>
          <p:cNvSpPr txBox="1">
            <a:spLocks noGrp="1"/>
          </p:cNvSpPr>
          <p:nvPr>
            <p:ph type="title"/>
          </p:nvPr>
        </p:nvSpPr>
        <p:spPr>
          <a:xfrm>
            <a:off x="4433100" y="1443438"/>
            <a:ext cx="38520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68"/>
          <p:cNvSpPr txBox="1">
            <a:spLocks noGrp="1"/>
          </p:cNvSpPr>
          <p:nvPr>
            <p:ph type="subTitle" idx="1"/>
          </p:nvPr>
        </p:nvSpPr>
        <p:spPr>
          <a:xfrm>
            <a:off x="4433100" y="2621863"/>
            <a:ext cx="38520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5" name="Google Shape;605;p68"/>
          <p:cNvGrpSpPr/>
          <p:nvPr/>
        </p:nvGrpSpPr>
        <p:grpSpPr>
          <a:xfrm>
            <a:off x="5913175" y="3907394"/>
            <a:ext cx="3545529" cy="1688867"/>
            <a:chOff x="4063975" y="-1169456"/>
            <a:chExt cx="3545529" cy="1688867"/>
          </a:xfrm>
        </p:grpSpPr>
        <p:sp>
          <p:nvSpPr>
            <p:cNvPr id="606" name="Google Shape;606;p68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7" name="Google Shape;607;p68"/>
            <p:cNvGrpSpPr/>
            <p:nvPr/>
          </p:nvGrpSpPr>
          <p:grpSpPr>
            <a:xfrm flipH="1">
              <a:off x="5560018" y="-414208"/>
              <a:ext cx="877848" cy="868009"/>
              <a:chOff x="6088588" y="-408158"/>
              <a:chExt cx="877848" cy="868009"/>
            </a:xfrm>
          </p:grpSpPr>
          <p:sp>
            <p:nvSpPr>
              <p:cNvPr id="608" name="Google Shape;608;p6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6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6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6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6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6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6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6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6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6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6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6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6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6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6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3" name="Google Shape;623;p68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81C24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68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5" name="Google Shape;625;p68"/>
          <p:cNvGrpSpPr/>
          <p:nvPr/>
        </p:nvGrpSpPr>
        <p:grpSpPr>
          <a:xfrm>
            <a:off x="3425844" y="-1412205"/>
            <a:ext cx="2487331" cy="2037063"/>
            <a:chOff x="7180332" y="-1497055"/>
            <a:chExt cx="2487331" cy="2037063"/>
          </a:xfrm>
        </p:grpSpPr>
        <p:sp>
          <p:nvSpPr>
            <p:cNvPr id="626" name="Google Shape;626;p68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68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68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68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68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68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68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68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68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68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68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68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68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68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68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21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69"/>
          <p:cNvSpPr txBox="1">
            <a:spLocks noGrp="1"/>
          </p:cNvSpPr>
          <p:nvPr>
            <p:ph type="subTitle" idx="1"/>
          </p:nvPr>
        </p:nvSpPr>
        <p:spPr>
          <a:xfrm>
            <a:off x="722525" y="1597525"/>
            <a:ext cx="5536500" cy="10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643" name="Google Shape;643;p69"/>
          <p:cNvSpPr txBox="1">
            <a:spLocks noGrp="1"/>
          </p:cNvSpPr>
          <p:nvPr>
            <p:ph type="subTitle" idx="2"/>
          </p:nvPr>
        </p:nvSpPr>
        <p:spPr>
          <a:xfrm>
            <a:off x="713225" y="3069650"/>
            <a:ext cx="5536500" cy="10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644" name="Google Shape;644;p69"/>
          <p:cNvSpPr txBox="1">
            <a:spLocks noGrp="1"/>
          </p:cNvSpPr>
          <p:nvPr>
            <p:ph type="subTitle" idx="3"/>
          </p:nvPr>
        </p:nvSpPr>
        <p:spPr>
          <a:xfrm>
            <a:off x="722525" y="1182450"/>
            <a:ext cx="55365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645" name="Google Shape;645;p69"/>
          <p:cNvSpPr txBox="1">
            <a:spLocks noGrp="1"/>
          </p:cNvSpPr>
          <p:nvPr>
            <p:ph type="subTitle" idx="4"/>
          </p:nvPr>
        </p:nvSpPr>
        <p:spPr>
          <a:xfrm>
            <a:off x="713225" y="2654575"/>
            <a:ext cx="55365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646" name="Google Shape;646;p69"/>
          <p:cNvSpPr txBox="1">
            <a:spLocks noGrp="1"/>
          </p:cNvSpPr>
          <p:nvPr>
            <p:ph type="title"/>
          </p:nvPr>
        </p:nvSpPr>
        <p:spPr>
          <a:xfrm>
            <a:off x="720000" y="425300"/>
            <a:ext cx="7704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647" name="Google Shape;647;p69"/>
          <p:cNvGrpSpPr/>
          <p:nvPr/>
        </p:nvGrpSpPr>
        <p:grpSpPr>
          <a:xfrm rot="10800000" flipH="1">
            <a:off x="5808500" y="-539731"/>
            <a:ext cx="3545529" cy="1688867"/>
            <a:chOff x="4063975" y="-1169456"/>
            <a:chExt cx="3545529" cy="1688867"/>
          </a:xfrm>
        </p:grpSpPr>
        <p:sp>
          <p:nvSpPr>
            <p:cNvPr id="648" name="Google Shape;648;p69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9" name="Google Shape;649;p69"/>
            <p:cNvGrpSpPr/>
            <p:nvPr/>
          </p:nvGrpSpPr>
          <p:grpSpPr>
            <a:xfrm flipH="1">
              <a:off x="5560018" y="-414208"/>
              <a:ext cx="877848" cy="868009"/>
              <a:chOff x="6088588" y="-408158"/>
              <a:chExt cx="877848" cy="868009"/>
            </a:xfrm>
          </p:grpSpPr>
          <p:sp>
            <p:nvSpPr>
              <p:cNvPr id="650" name="Google Shape;650;p69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69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69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69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69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69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69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69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69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69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69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69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69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69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69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5" name="Google Shape;665;p69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81C24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69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27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70"/>
          <p:cNvSpPr txBox="1">
            <a:spLocks noGrp="1"/>
          </p:cNvSpPr>
          <p:nvPr>
            <p:ph type="title"/>
          </p:nvPr>
        </p:nvSpPr>
        <p:spPr>
          <a:xfrm>
            <a:off x="720000" y="425300"/>
            <a:ext cx="7704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70"/>
          <p:cNvSpPr txBox="1">
            <a:spLocks noGrp="1"/>
          </p:cNvSpPr>
          <p:nvPr>
            <p:ph type="subTitle" idx="1"/>
          </p:nvPr>
        </p:nvSpPr>
        <p:spPr>
          <a:xfrm>
            <a:off x="5172902" y="3266388"/>
            <a:ext cx="2237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70" name="Google Shape;670;p70"/>
          <p:cNvSpPr txBox="1">
            <a:spLocks noGrp="1"/>
          </p:cNvSpPr>
          <p:nvPr>
            <p:ph type="subTitle" idx="2"/>
          </p:nvPr>
        </p:nvSpPr>
        <p:spPr>
          <a:xfrm>
            <a:off x="5172875" y="2919825"/>
            <a:ext cx="223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671" name="Google Shape;671;p70"/>
          <p:cNvSpPr txBox="1">
            <a:spLocks noGrp="1"/>
          </p:cNvSpPr>
          <p:nvPr>
            <p:ph type="subTitle" idx="3"/>
          </p:nvPr>
        </p:nvSpPr>
        <p:spPr>
          <a:xfrm>
            <a:off x="1733703" y="3266388"/>
            <a:ext cx="2237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72" name="Google Shape;672;p70"/>
          <p:cNvSpPr txBox="1">
            <a:spLocks noGrp="1"/>
          </p:cNvSpPr>
          <p:nvPr>
            <p:ph type="subTitle" idx="4"/>
          </p:nvPr>
        </p:nvSpPr>
        <p:spPr>
          <a:xfrm>
            <a:off x="1735575" y="2918625"/>
            <a:ext cx="22374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673" name="Google Shape;673;p70"/>
          <p:cNvGrpSpPr/>
          <p:nvPr/>
        </p:nvGrpSpPr>
        <p:grpSpPr>
          <a:xfrm>
            <a:off x="6655050" y="4344376"/>
            <a:ext cx="2373891" cy="1000575"/>
            <a:chOff x="4063975" y="-546774"/>
            <a:chExt cx="2373891" cy="1000575"/>
          </a:xfrm>
        </p:grpSpPr>
        <p:grpSp>
          <p:nvGrpSpPr>
            <p:cNvPr id="674" name="Google Shape;674;p70"/>
            <p:cNvGrpSpPr/>
            <p:nvPr/>
          </p:nvGrpSpPr>
          <p:grpSpPr>
            <a:xfrm flipH="1">
              <a:off x="5560018" y="-414208"/>
              <a:ext cx="877848" cy="868009"/>
              <a:chOff x="6088588" y="-408158"/>
              <a:chExt cx="877848" cy="868009"/>
            </a:xfrm>
          </p:grpSpPr>
          <p:sp>
            <p:nvSpPr>
              <p:cNvPr id="675" name="Google Shape;675;p70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70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70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70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70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70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70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70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70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70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70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70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70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70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70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0" name="Google Shape;690;p70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70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2" name="Google Shape;692;p70"/>
          <p:cNvSpPr/>
          <p:nvPr/>
        </p:nvSpPr>
        <p:spPr>
          <a:xfrm rot="10800000" flipH="1">
            <a:off x="0" y="-174947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3" name="Google Shape;693;p70"/>
          <p:cNvGrpSpPr/>
          <p:nvPr/>
        </p:nvGrpSpPr>
        <p:grpSpPr>
          <a:xfrm rot="10800000" flipH="1">
            <a:off x="510469" y="-306749"/>
            <a:ext cx="817858" cy="817646"/>
            <a:chOff x="813569" y="4603505"/>
            <a:chExt cx="817858" cy="817646"/>
          </a:xfrm>
        </p:grpSpPr>
        <p:sp>
          <p:nvSpPr>
            <p:cNvPr id="694" name="Google Shape;694;p70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70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70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0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70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70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70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0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70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70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70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70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70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70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70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70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70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70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70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70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70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5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7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7" name="Google Shape;717;p71"/>
          <p:cNvSpPr txBox="1">
            <a:spLocks noGrp="1"/>
          </p:cNvSpPr>
          <p:nvPr>
            <p:ph type="subTitle" idx="1"/>
          </p:nvPr>
        </p:nvSpPr>
        <p:spPr>
          <a:xfrm>
            <a:off x="6372345" y="3057838"/>
            <a:ext cx="17958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8" name="Google Shape;718;p71"/>
          <p:cNvSpPr txBox="1">
            <a:spLocks noGrp="1"/>
          </p:cNvSpPr>
          <p:nvPr>
            <p:ph type="subTitle" idx="2"/>
          </p:nvPr>
        </p:nvSpPr>
        <p:spPr>
          <a:xfrm>
            <a:off x="6372325" y="2703525"/>
            <a:ext cx="17958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719" name="Google Shape;719;p71"/>
          <p:cNvSpPr txBox="1">
            <a:spLocks noGrp="1"/>
          </p:cNvSpPr>
          <p:nvPr>
            <p:ph type="subTitle" idx="3"/>
          </p:nvPr>
        </p:nvSpPr>
        <p:spPr>
          <a:xfrm>
            <a:off x="4604149" y="3060680"/>
            <a:ext cx="17958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20" name="Google Shape;720;p71"/>
          <p:cNvSpPr txBox="1">
            <a:spLocks noGrp="1"/>
          </p:cNvSpPr>
          <p:nvPr>
            <p:ph type="subTitle" idx="4"/>
          </p:nvPr>
        </p:nvSpPr>
        <p:spPr>
          <a:xfrm>
            <a:off x="4604125" y="2703525"/>
            <a:ext cx="17958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721" name="Google Shape;721;p71"/>
          <p:cNvSpPr txBox="1">
            <a:spLocks noGrp="1"/>
          </p:cNvSpPr>
          <p:nvPr>
            <p:ph type="subTitle" idx="5"/>
          </p:nvPr>
        </p:nvSpPr>
        <p:spPr>
          <a:xfrm>
            <a:off x="2791068" y="3057838"/>
            <a:ext cx="17958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22" name="Google Shape;722;p71"/>
          <p:cNvSpPr txBox="1">
            <a:spLocks noGrp="1"/>
          </p:cNvSpPr>
          <p:nvPr>
            <p:ph type="subTitle" idx="6"/>
          </p:nvPr>
        </p:nvSpPr>
        <p:spPr>
          <a:xfrm>
            <a:off x="2791050" y="2703525"/>
            <a:ext cx="17958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723" name="Google Shape;723;p71"/>
          <p:cNvSpPr txBox="1">
            <a:spLocks noGrp="1"/>
          </p:cNvSpPr>
          <p:nvPr>
            <p:ph type="subTitle" idx="7"/>
          </p:nvPr>
        </p:nvSpPr>
        <p:spPr>
          <a:xfrm>
            <a:off x="975863" y="3058730"/>
            <a:ext cx="17958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24" name="Google Shape;724;p71"/>
          <p:cNvSpPr txBox="1">
            <a:spLocks noGrp="1"/>
          </p:cNvSpPr>
          <p:nvPr>
            <p:ph type="subTitle" idx="8"/>
          </p:nvPr>
        </p:nvSpPr>
        <p:spPr>
          <a:xfrm>
            <a:off x="977759" y="2703525"/>
            <a:ext cx="17958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725" name="Google Shape;725;p71"/>
          <p:cNvSpPr/>
          <p:nvPr/>
        </p:nvSpPr>
        <p:spPr>
          <a:xfrm rot="10800000" flipH="1">
            <a:off x="305875" y="16531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6" name="Google Shape;726;p71"/>
          <p:cNvGrpSpPr/>
          <p:nvPr/>
        </p:nvGrpSpPr>
        <p:grpSpPr>
          <a:xfrm rot="10800000" flipH="1">
            <a:off x="816344" y="-115270"/>
            <a:ext cx="817858" cy="817646"/>
            <a:chOff x="813569" y="4603505"/>
            <a:chExt cx="817858" cy="817646"/>
          </a:xfrm>
        </p:grpSpPr>
        <p:sp>
          <p:nvSpPr>
            <p:cNvPr id="727" name="Google Shape;727;p71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71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71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71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71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71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71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71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71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71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71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71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71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71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71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71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71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71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71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71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71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8" name="Google Shape;748;p71"/>
          <p:cNvGrpSpPr/>
          <p:nvPr/>
        </p:nvGrpSpPr>
        <p:grpSpPr>
          <a:xfrm>
            <a:off x="6644375" y="4400001"/>
            <a:ext cx="2373891" cy="1000575"/>
            <a:chOff x="4063975" y="-546774"/>
            <a:chExt cx="2373891" cy="1000575"/>
          </a:xfrm>
        </p:grpSpPr>
        <p:grpSp>
          <p:nvGrpSpPr>
            <p:cNvPr id="749" name="Google Shape;749;p71"/>
            <p:cNvGrpSpPr/>
            <p:nvPr/>
          </p:nvGrpSpPr>
          <p:grpSpPr>
            <a:xfrm flipH="1">
              <a:off x="5560018" y="-414208"/>
              <a:ext cx="877848" cy="868009"/>
              <a:chOff x="6088588" y="-408158"/>
              <a:chExt cx="877848" cy="868009"/>
            </a:xfrm>
          </p:grpSpPr>
          <p:sp>
            <p:nvSpPr>
              <p:cNvPr id="750" name="Google Shape;750;p71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71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71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71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71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71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71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71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71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71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71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71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71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71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71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65" name="Google Shape;765;p71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71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0"/>
          <p:cNvSpPr txBox="1">
            <a:spLocks noGrp="1"/>
          </p:cNvSpPr>
          <p:nvPr>
            <p:ph type="title"/>
          </p:nvPr>
        </p:nvSpPr>
        <p:spPr>
          <a:xfrm>
            <a:off x="713225" y="1532425"/>
            <a:ext cx="35097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3" name="Google Shape;143;p50"/>
          <p:cNvSpPr txBox="1">
            <a:spLocks noGrp="1"/>
          </p:cNvSpPr>
          <p:nvPr>
            <p:ph type="body" idx="1"/>
          </p:nvPr>
        </p:nvSpPr>
        <p:spPr>
          <a:xfrm>
            <a:off x="713225" y="2339775"/>
            <a:ext cx="3509700" cy="14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4" name="Google Shape;144;p50"/>
          <p:cNvSpPr/>
          <p:nvPr/>
        </p:nvSpPr>
        <p:spPr>
          <a:xfrm>
            <a:off x="-9675" y="-1163406"/>
            <a:ext cx="1688812" cy="1688867"/>
          </a:xfrm>
          <a:custGeom>
            <a:avLst/>
            <a:gdLst/>
            <a:ahLst/>
            <a:cxnLst/>
            <a:rect l="l" t="t" r="r" b="b"/>
            <a:pathLst>
              <a:path w="21974" h="21974" extrusionOk="0">
                <a:moveTo>
                  <a:pt x="16779" y="0"/>
                </a:moveTo>
                <a:cubicBezTo>
                  <a:pt x="7505" y="0"/>
                  <a:pt x="1" y="7505"/>
                  <a:pt x="1" y="16766"/>
                </a:cubicBezTo>
                <a:lnTo>
                  <a:pt x="1" y="21973"/>
                </a:lnTo>
                <a:lnTo>
                  <a:pt x="5196" y="21973"/>
                </a:lnTo>
                <a:cubicBezTo>
                  <a:pt x="14470" y="21973"/>
                  <a:pt x="21974" y="14457"/>
                  <a:pt x="21974" y="5196"/>
                </a:cubicBezTo>
                <a:lnTo>
                  <a:pt x="219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" name="Google Shape;145;p50"/>
          <p:cNvGrpSpPr/>
          <p:nvPr/>
        </p:nvGrpSpPr>
        <p:grpSpPr>
          <a:xfrm>
            <a:off x="1161963" y="-408158"/>
            <a:ext cx="877848" cy="868009"/>
            <a:chOff x="6088588" y="-408158"/>
            <a:chExt cx="877848" cy="868009"/>
          </a:xfrm>
        </p:grpSpPr>
        <p:sp>
          <p:nvSpPr>
            <p:cNvPr id="146" name="Google Shape;146;p50"/>
            <p:cNvSpPr/>
            <p:nvPr/>
          </p:nvSpPr>
          <p:spPr>
            <a:xfrm>
              <a:off x="6088588" y="-408158"/>
              <a:ext cx="557559" cy="25260"/>
            </a:xfrm>
            <a:custGeom>
              <a:avLst/>
              <a:gdLst/>
              <a:ahLst/>
              <a:cxnLst/>
              <a:rect l="l" t="t" r="r" b="b"/>
              <a:pathLst>
                <a:path w="640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6401" y="289"/>
                  </a:lnTo>
                  <a:cubicBezTo>
                    <a:pt x="6100" y="176"/>
                    <a:pt x="5773" y="76"/>
                    <a:pt x="544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0"/>
            <p:cNvSpPr/>
            <p:nvPr/>
          </p:nvSpPr>
          <p:spPr>
            <a:xfrm>
              <a:off x="6088588" y="-348055"/>
              <a:ext cx="669054" cy="25260"/>
            </a:xfrm>
            <a:custGeom>
              <a:avLst/>
              <a:gdLst/>
              <a:ahLst/>
              <a:cxnLst/>
              <a:rect l="l" t="t" r="r" b="b"/>
              <a:pathLst>
                <a:path w="768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7681" y="289"/>
                  </a:lnTo>
                  <a:cubicBezTo>
                    <a:pt x="7555" y="189"/>
                    <a:pt x="7417" y="101"/>
                    <a:pt x="726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0"/>
            <p:cNvSpPr/>
            <p:nvPr/>
          </p:nvSpPr>
          <p:spPr>
            <a:xfrm>
              <a:off x="6088588" y="-287865"/>
              <a:ext cx="738999" cy="25173"/>
            </a:xfrm>
            <a:custGeom>
              <a:avLst/>
              <a:gdLst/>
              <a:ahLst/>
              <a:cxnLst/>
              <a:rect l="l" t="t" r="r" b="b"/>
              <a:pathLst>
                <a:path w="8484" h="289" extrusionOk="0">
                  <a:moveTo>
                    <a:pt x="1" y="0"/>
                  </a:moveTo>
                  <a:lnTo>
                    <a:pt x="1" y="276"/>
                  </a:lnTo>
                  <a:lnTo>
                    <a:pt x="8484" y="289"/>
                  </a:lnTo>
                  <a:cubicBezTo>
                    <a:pt x="8396" y="201"/>
                    <a:pt x="8308" y="113"/>
                    <a:pt x="820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0"/>
            <p:cNvSpPr/>
            <p:nvPr/>
          </p:nvSpPr>
          <p:spPr>
            <a:xfrm>
              <a:off x="6088588" y="-227762"/>
              <a:ext cx="788213" cy="25173"/>
            </a:xfrm>
            <a:custGeom>
              <a:avLst/>
              <a:gdLst/>
              <a:ahLst/>
              <a:cxnLst/>
              <a:rect l="l" t="t" r="r" b="b"/>
              <a:pathLst>
                <a:path w="9049" h="289" extrusionOk="0">
                  <a:moveTo>
                    <a:pt x="1" y="0"/>
                  </a:moveTo>
                  <a:lnTo>
                    <a:pt x="1" y="276"/>
                  </a:lnTo>
                  <a:lnTo>
                    <a:pt x="9049" y="289"/>
                  </a:lnTo>
                  <a:cubicBezTo>
                    <a:pt x="8986" y="201"/>
                    <a:pt x="8923" y="113"/>
                    <a:pt x="884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0"/>
            <p:cNvSpPr/>
            <p:nvPr/>
          </p:nvSpPr>
          <p:spPr>
            <a:xfrm>
              <a:off x="6088588" y="-167659"/>
              <a:ext cx="824275" cy="26306"/>
            </a:xfrm>
            <a:custGeom>
              <a:avLst/>
              <a:gdLst/>
              <a:ahLst/>
              <a:cxnLst/>
              <a:rect l="l" t="t" r="r" b="b"/>
              <a:pathLst>
                <a:path w="9463" h="302" extrusionOk="0">
                  <a:moveTo>
                    <a:pt x="1" y="0"/>
                  </a:moveTo>
                  <a:lnTo>
                    <a:pt x="1" y="276"/>
                  </a:lnTo>
                  <a:lnTo>
                    <a:pt x="9463" y="302"/>
                  </a:lnTo>
                  <a:cubicBezTo>
                    <a:pt x="9425" y="201"/>
                    <a:pt x="9375" y="113"/>
                    <a:pt x="9325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0"/>
            <p:cNvSpPr/>
            <p:nvPr/>
          </p:nvSpPr>
          <p:spPr>
            <a:xfrm>
              <a:off x="6088588" y="-106424"/>
              <a:ext cx="850493" cy="25173"/>
            </a:xfrm>
            <a:custGeom>
              <a:avLst/>
              <a:gdLst/>
              <a:ahLst/>
              <a:cxnLst/>
              <a:rect l="l" t="t" r="r" b="b"/>
              <a:pathLst>
                <a:path w="9764" h="289" extrusionOk="0">
                  <a:moveTo>
                    <a:pt x="1" y="0"/>
                  </a:moveTo>
                  <a:lnTo>
                    <a:pt x="1" y="264"/>
                  </a:lnTo>
                  <a:lnTo>
                    <a:pt x="9764" y="289"/>
                  </a:lnTo>
                  <a:cubicBezTo>
                    <a:pt x="9726" y="188"/>
                    <a:pt x="9689" y="101"/>
                    <a:pt x="9663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0"/>
            <p:cNvSpPr/>
            <p:nvPr/>
          </p:nvSpPr>
          <p:spPr>
            <a:xfrm>
              <a:off x="6088588" y="-46321"/>
              <a:ext cx="866956" cy="25173"/>
            </a:xfrm>
            <a:custGeom>
              <a:avLst/>
              <a:gdLst/>
              <a:ahLst/>
              <a:cxnLst/>
              <a:rect l="l" t="t" r="r" b="b"/>
              <a:pathLst>
                <a:path w="9953" h="289" extrusionOk="0">
                  <a:moveTo>
                    <a:pt x="1" y="0"/>
                  </a:moveTo>
                  <a:lnTo>
                    <a:pt x="1" y="101"/>
                  </a:lnTo>
                  <a:cubicBezTo>
                    <a:pt x="1" y="151"/>
                    <a:pt x="1" y="214"/>
                    <a:pt x="1" y="264"/>
                  </a:cubicBezTo>
                  <a:lnTo>
                    <a:pt x="9952" y="289"/>
                  </a:lnTo>
                  <a:cubicBezTo>
                    <a:pt x="9940" y="189"/>
                    <a:pt x="9914" y="101"/>
                    <a:pt x="9889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0"/>
            <p:cNvSpPr/>
            <p:nvPr/>
          </p:nvSpPr>
          <p:spPr>
            <a:xfrm>
              <a:off x="6090766" y="13782"/>
              <a:ext cx="873489" cy="25260"/>
            </a:xfrm>
            <a:custGeom>
              <a:avLst/>
              <a:gdLst/>
              <a:ahLst/>
              <a:cxnLst/>
              <a:rect l="l" t="t" r="r" b="b"/>
              <a:pathLst>
                <a:path w="10028" h="290" extrusionOk="0">
                  <a:moveTo>
                    <a:pt x="1" y="1"/>
                  </a:moveTo>
                  <a:cubicBezTo>
                    <a:pt x="13" y="88"/>
                    <a:pt x="26" y="176"/>
                    <a:pt x="39" y="264"/>
                  </a:cubicBezTo>
                  <a:lnTo>
                    <a:pt x="10027" y="289"/>
                  </a:lnTo>
                  <a:cubicBezTo>
                    <a:pt x="10027" y="201"/>
                    <a:pt x="10015" y="101"/>
                    <a:pt x="10002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0"/>
            <p:cNvSpPr/>
            <p:nvPr/>
          </p:nvSpPr>
          <p:spPr>
            <a:xfrm>
              <a:off x="6101741" y="73885"/>
              <a:ext cx="864691" cy="25260"/>
            </a:xfrm>
            <a:custGeom>
              <a:avLst/>
              <a:gdLst/>
              <a:ahLst/>
              <a:cxnLst/>
              <a:rect l="l" t="t" r="r" b="b"/>
              <a:pathLst>
                <a:path w="9927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89"/>
                    <a:pt x="38" y="176"/>
                    <a:pt x="63" y="264"/>
                  </a:cubicBezTo>
                  <a:lnTo>
                    <a:pt x="9927" y="289"/>
                  </a:lnTo>
                  <a:lnTo>
                    <a:pt x="9927" y="114"/>
                  </a:lnTo>
                  <a:cubicBezTo>
                    <a:pt x="9927" y="76"/>
                    <a:pt x="9927" y="51"/>
                    <a:pt x="9927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0"/>
            <p:cNvSpPr/>
            <p:nvPr/>
          </p:nvSpPr>
          <p:spPr>
            <a:xfrm>
              <a:off x="6119250" y="133988"/>
              <a:ext cx="847183" cy="25260"/>
            </a:xfrm>
            <a:custGeom>
              <a:avLst/>
              <a:gdLst/>
              <a:ahLst/>
              <a:cxnLst/>
              <a:rect l="l" t="t" r="r" b="b"/>
              <a:pathLst>
                <a:path w="9726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89"/>
                    <a:pt x="63" y="177"/>
                    <a:pt x="101" y="264"/>
                  </a:cubicBezTo>
                  <a:lnTo>
                    <a:pt x="9726" y="289"/>
                  </a:lnTo>
                  <a:lnTo>
                    <a:pt x="9726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50"/>
            <p:cNvSpPr/>
            <p:nvPr/>
          </p:nvSpPr>
          <p:spPr>
            <a:xfrm>
              <a:off x="6145469" y="194179"/>
              <a:ext cx="820965" cy="25173"/>
            </a:xfrm>
            <a:custGeom>
              <a:avLst/>
              <a:gdLst/>
              <a:ahLst/>
              <a:cxnLst/>
              <a:rect l="l" t="t" r="r" b="b"/>
              <a:pathLst>
                <a:path w="9425" h="289" extrusionOk="0">
                  <a:moveTo>
                    <a:pt x="0" y="0"/>
                  </a:moveTo>
                  <a:cubicBezTo>
                    <a:pt x="51" y="88"/>
                    <a:pt x="101" y="188"/>
                    <a:pt x="151" y="276"/>
                  </a:cubicBezTo>
                  <a:lnTo>
                    <a:pt x="9425" y="289"/>
                  </a:lnTo>
                  <a:lnTo>
                    <a:pt x="94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0"/>
            <p:cNvSpPr/>
            <p:nvPr/>
          </p:nvSpPr>
          <p:spPr>
            <a:xfrm>
              <a:off x="6182663" y="254282"/>
              <a:ext cx="783771" cy="25173"/>
            </a:xfrm>
            <a:custGeom>
              <a:avLst/>
              <a:gdLst/>
              <a:ahLst/>
              <a:cxnLst/>
              <a:rect l="l" t="t" r="r" b="b"/>
              <a:pathLst>
                <a:path w="8998" h="289" extrusionOk="0">
                  <a:moveTo>
                    <a:pt x="0" y="0"/>
                  </a:moveTo>
                  <a:cubicBezTo>
                    <a:pt x="75" y="88"/>
                    <a:pt x="138" y="188"/>
                    <a:pt x="213" y="276"/>
                  </a:cubicBezTo>
                  <a:lnTo>
                    <a:pt x="8998" y="289"/>
                  </a:lnTo>
                  <a:lnTo>
                    <a:pt x="8998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0"/>
            <p:cNvSpPr/>
            <p:nvPr/>
          </p:nvSpPr>
          <p:spPr>
            <a:xfrm>
              <a:off x="6233968" y="314385"/>
              <a:ext cx="732466" cy="25260"/>
            </a:xfrm>
            <a:custGeom>
              <a:avLst/>
              <a:gdLst/>
              <a:ahLst/>
              <a:cxnLst/>
              <a:rect l="l" t="t" r="r" b="b"/>
              <a:pathLst>
                <a:path w="8409" h="29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101"/>
                    <a:pt x="189" y="189"/>
                    <a:pt x="289" y="277"/>
                  </a:cubicBezTo>
                  <a:lnTo>
                    <a:pt x="8409" y="289"/>
                  </a:lnTo>
                  <a:lnTo>
                    <a:pt x="8409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0"/>
            <p:cNvSpPr/>
            <p:nvPr/>
          </p:nvSpPr>
          <p:spPr>
            <a:xfrm>
              <a:off x="6307224" y="374488"/>
              <a:ext cx="659211" cy="25260"/>
            </a:xfrm>
            <a:custGeom>
              <a:avLst/>
              <a:gdLst/>
              <a:ahLst/>
              <a:cxnLst/>
              <a:rect l="l" t="t" r="r" b="b"/>
              <a:pathLst>
                <a:path w="7568" h="29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01"/>
                    <a:pt x="289" y="189"/>
                    <a:pt x="440" y="277"/>
                  </a:cubicBezTo>
                  <a:lnTo>
                    <a:pt x="7568" y="289"/>
                  </a:lnTo>
                  <a:lnTo>
                    <a:pt x="7568" y="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0"/>
            <p:cNvSpPr/>
            <p:nvPr/>
          </p:nvSpPr>
          <p:spPr>
            <a:xfrm>
              <a:off x="6427430" y="435723"/>
              <a:ext cx="539006" cy="24128"/>
            </a:xfrm>
            <a:custGeom>
              <a:avLst/>
              <a:gdLst/>
              <a:ahLst/>
              <a:cxnLst/>
              <a:rect l="l" t="t" r="r" b="b"/>
              <a:pathLst>
                <a:path w="6188" h="277" extrusionOk="0">
                  <a:moveTo>
                    <a:pt x="1" y="0"/>
                  </a:moveTo>
                  <a:lnTo>
                    <a:pt x="1" y="0"/>
                  </a:lnTo>
                  <a:cubicBezTo>
                    <a:pt x="403" y="126"/>
                    <a:pt x="829" y="226"/>
                    <a:pt x="1256" y="276"/>
                  </a:cubicBezTo>
                  <a:lnTo>
                    <a:pt x="6188" y="276"/>
                  </a:lnTo>
                  <a:lnTo>
                    <a:pt x="6188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" name="Google Shape;161;p50"/>
          <p:cNvSpPr/>
          <p:nvPr/>
        </p:nvSpPr>
        <p:spPr>
          <a:xfrm flipH="1">
            <a:off x="2189576" y="-540724"/>
            <a:ext cx="781992" cy="781992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81C2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50"/>
          <p:cNvSpPr/>
          <p:nvPr/>
        </p:nvSpPr>
        <p:spPr>
          <a:xfrm>
            <a:off x="3025759" y="-144071"/>
            <a:ext cx="510096" cy="509135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50"/>
          <p:cNvSpPr/>
          <p:nvPr/>
        </p:nvSpPr>
        <p:spPr>
          <a:xfrm>
            <a:off x="0" y="46266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" name="Google Shape;164;p50"/>
          <p:cNvGrpSpPr/>
          <p:nvPr/>
        </p:nvGrpSpPr>
        <p:grpSpPr>
          <a:xfrm>
            <a:off x="510469" y="4603505"/>
            <a:ext cx="817858" cy="817646"/>
            <a:chOff x="813569" y="4603505"/>
            <a:chExt cx="817858" cy="817646"/>
          </a:xfrm>
        </p:grpSpPr>
        <p:sp>
          <p:nvSpPr>
            <p:cNvPr id="165" name="Google Shape;165;p50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50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0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0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0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0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0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0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50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50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50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50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50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50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50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8"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72"/>
          <p:cNvSpPr/>
          <p:nvPr/>
        </p:nvSpPr>
        <p:spPr>
          <a:xfrm flipH="1">
            <a:off x="927213" y="538950"/>
            <a:ext cx="4579200" cy="40656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 txBox="1">
            <a:spLocks noGrp="1"/>
          </p:cNvSpPr>
          <p:nvPr>
            <p:ph type="subTitle" idx="1"/>
          </p:nvPr>
        </p:nvSpPr>
        <p:spPr>
          <a:xfrm>
            <a:off x="1758612" y="3190575"/>
            <a:ext cx="34701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70" name="Google Shape;770;p72"/>
          <p:cNvSpPr txBox="1">
            <a:spLocks noGrp="1"/>
          </p:cNvSpPr>
          <p:nvPr>
            <p:ph type="ctrTitle"/>
          </p:nvPr>
        </p:nvSpPr>
        <p:spPr>
          <a:xfrm>
            <a:off x="1758612" y="2127375"/>
            <a:ext cx="3470100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771" name="Google Shape;771;p72"/>
          <p:cNvSpPr txBox="1">
            <a:spLocks noGrp="1"/>
          </p:cNvSpPr>
          <p:nvPr>
            <p:ph type="title" idx="2"/>
          </p:nvPr>
        </p:nvSpPr>
        <p:spPr>
          <a:xfrm flipH="1">
            <a:off x="1758613" y="1649775"/>
            <a:ext cx="34701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grpSp>
        <p:nvGrpSpPr>
          <p:cNvPr id="772" name="Google Shape;772;p72"/>
          <p:cNvGrpSpPr/>
          <p:nvPr/>
        </p:nvGrpSpPr>
        <p:grpSpPr>
          <a:xfrm rot="10800000" flipH="1">
            <a:off x="6655050" y="-306749"/>
            <a:ext cx="2373891" cy="1000575"/>
            <a:chOff x="4063975" y="-546774"/>
            <a:chExt cx="2373891" cy="1000575"/>
          </a:xfrm>
        </p:grpSpPr>
        <p:grpSp>
          <p:nvGrpSpPr>
            <p:cNvPr id="773" name="Google Shape;773;p72"/>
            <p:cNvGrpSpPr/>
            <p:nvPr/>
          </p:nvGrpSpPr>
          <p:grpSpPr>
            <a:xfrm flipH="1">
              <a:off x="5560018" y="-414208"/>
              <a:ext cx="877848" cy="868009"/>
              <a:chOff x="6088588" y="-408158"/>
              <a:chExt cx="877848" cy="868009"/>
            </a:xfrm>
          </p:grpSpPr>
          <p:sp>
            <p:nvSpPr>
              <p:cNvPr id="774" name="Google Shape;774;p72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72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72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72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72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72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72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72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72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72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72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72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72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72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72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9" name="Google Shape;789;p72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72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1" name="Google Shape;791;p72"/>
          <p:cNvSpPr/>
          <p:nvPr/>
        </p:nvSpPr>
        <p:spPr>
          <a:xfrm>
            <a:off x="152400" y="45504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2" name="Google Shape;792;p72"/>
          <p:cNvGrpSpPr/>
          <p:nvPr/>
        </p:nvGrpSpPr>
        <p:grpSpPr>
          <a:xfrm>
            <a:off x="662869" y="4527305"/>
            <a:ext cx="817858" cy="817646"/>
            <a:chOff x="813569" y="4603505"/>
            <a:chExt cx="817858" cy="817646"/>
          </a:xfrm>
        </p:grpSpPr>
        <p:sp>
          <p:nvSpPr>
            <p:cNvPr id="793" name="Google Shape;793;p72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72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72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72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72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72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72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72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72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72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72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72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72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72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72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72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72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72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72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72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72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4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7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6" name="Google Shape;816;p73"/>
          <p:cNvSpPr txBox="1">
            <a:spLocks noGrp="1"/>
          </p:cNvSpPr>
          <p:nvPr>
            <p:ph type="subTitle" idx="1"/>
          </p:nvPr>
        </p:nvSpPr>
        <p:spPr>
          <a:xfrm>
            <a:off x="5713500" y="3765950"/>
            <a:ext cx="23970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17" name="Google Shape;817;p73"/>
          <p:cNvSpPr txBox="1">
            <a:spLocks noGrp="1"/>
          </p:cNvSpPr>
          <p:nvPr>
            <p:ph type="subTitle" idx="2"/>
          </p:nvPr>
        </p:nvSpPr>
        <p:spPr>
          <a:xfrm>
            <a:off x="5713500" y="3416600"/>
            <a:ext cx="23970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818" name="Google Shape;818;p73"/>
          <p:cNvSpPr txBox="1">
            <a:spLocks noGrp="1"/>
          </p:cNvSpPr>
          <p:nvPr>
            <p:ph type="subTitle" idx="3"/>
          </p:nvPr>
        </p:nvSpPr>
        <p:spPr>
          <a:xfrm>
            <a:off x="5713500" y="2709675"/>
            <a:ext cx="23970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19" name="Google Shape;819;p73"/>
          <p:cNvSpPr txBox="1">
            <a:spLocks noGrp="1"/>
          </p:cNvSpPr>
          <p:nvPr>
            <p:ph type="subTitle" idx="4"/>
          </p:nvPr>
        </p:nvSpPr>
        <p:spPr>
          <a:xfrm>
            <a:off x="5713500" y="2360325"/>
            <a:ext cx="23970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820" name="Google Shape;820;p73"/>
          <p:cNvSpPr txBox="1">
            <a:spLocks noGrp="1"/>
          </p:cNvSpPr>
          <p:nvPr>
            <p:ph type="subTitle" idx="5"/>
          </p:nvPr>
        </p:nvSpPr>
        <p:spPr>
          <a:xfrm>
            <a:off x="5713500" y="1653400"/>
            <a:ext cx="23970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1" name="Google Shape;821;p73"/>
          <p:cNvSpPr txBox="1">
            <a:spLocks noGrp="1"/>
          </p:cNvSpPr>
          <p:nvPr>
            <p:ph type="subTitle" idx="6"/>
          </p:nvPr>
        </p:nvSpPr>
        <p:spPr>
          <a:xfrm>
            <a:off x="5713500" y="1304050"/>
            <a:ext cx="23970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822" name="Google Shape;822;p73"/>
          <p:cNvGrpSpPr/>
          <p:nvPr/>
        </p:nvGrpSpPr>
        <p:grpSpPr>
          <a:xfrm flipH="1">
            <a:off x="-320175" y="3990644"/>
            <a:ext cx="3545529" cy="1688867"/>
            <a:chOff x="4063975" y="-1169456"/>
            <a:chExt cx="3545529" cy="1688867"/>
          </a:xfrm>
        </p:grpSpPr>
        <p:sp>
          <p:nvSpPr>
            <p:cNvPr id="823" name="Google Shape;823;p73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24" name="Google Shape;824;p73"/>
            <p:cNvGrpSpPr/>
            <p:nvPr/>
          </p:nvGrpSpPr>
          <p:grpSpPr>
            <a:xfrm flipH="1">
              <a:off x="5560018" y="-414208"/>
              <a:ext cx="877848" cy="868009"/>
              <a:chOff x="6088588" y="-408158"/>
              <a:chExt cx="877848" cy="868009"/>
            </a:xfrm>
          </p:grpSpPr>
          <p:sp>
            <p:nvSpPr>
              <p:cNvPr id="825" name="Google Shape;825;p73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73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73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73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73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73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73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73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73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73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73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73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73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73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73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0" name="Google Shape;840;p73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73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6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7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4" name="Google Shape;844;p74"/>
          <p:cNvSpPr txBox="1">
            <a:spLocks noGrp="1"/>
          </p:cNvSpPr>
          <p:nvPr>
            <p:ph type="subTitle" idx="1"/>
          </p:nvPr>
        </p:nvSpPr>
        <p:spPr>
          <a:xfrm>
            <a:off x="1405800" y="3700000"/>
            <a:ext cx="23970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5" name="Google Shape;845;p74"/>
          <p:cNvSpPr txBox="1">
            <a:spLocks noGrp="1"/>
          </p:cNvSpPr>
          <p:nvPr>
            <p:ph type="subTitle" idx="2"/>
          </p:nvPr>
        </p:nvSpPr>
        <p:spPr>
          <a:xfrm>
            <a:off x="1405800" y="3350650"/>
            <a:ext cx="23970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846" name="Google Shape;846;p74"/>
          <p:cNvSpPr txBox="1">
            <a:spLocks noGrp="1"/>
          </p:cNvSpPr>
          <p:nvPr>
            <p:ph type="subTitle" idx="3"/>
          </p:nvPr>
        </p:nvSpPr>
        <p:spPr>
          <a:xfrm>
            <a:off x="1405800" y="2643725"/>
            <a:ext cx="23970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7" name="Google Shape;847;p74"/>
          <p:cNvSpPr txBox="1">
            <a:spLocks noGrp="1"/>
          </p:cNvSpPr>
          <p:nvPr>
            <p:ph type="subTitle" idx="4"/>
          </p:nvPr>
        </p:nvSpPr>
        <p:spPr>
          <a:xfrm>
            <a:off x="1405800" y="2294375"/>
            <a:ext cx="23970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848" name="Google Shape;848;p74"/>
          <p:cNvSpPr txBox="1">
            <a:spLocks noGrp="1"/>
          </p:cNvSpPr>
          <p:nvPr>
            <p:ph type="subTitle" idx="5"/>
          </p:nvPr>
        </p:nvSpPr>
        <p:spPr>
          <a:xfrm>
            <a:off x="1405800" y="1587450"/>
            <a:ext cx="23970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9" name="Google Shape;849;p74"/>
          <p:cNvSpPr txBox="1">
            <a:spLocks noGrp="1"/>
          </p:cNvSpPr>
          <p:nvPr>
            <p:ph type="subTitle" idx="6"/>
          </p:nvPr>
        </p:nvSpPr>
        <p:spPr>
          <a:xfrm>
            <a:off x="1405800" y="1238100"/>
            <a:ext cx="23970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850" name="Google Shape;850;p74"/>
          <p:cNvGrpSpPr/>
          <p:nvPr/>
        </p:nvGrpSpPr>
        <p:grpSpPr>
          <a:xfrm rot="10800000" flipH="1">
            <a:off x="6883650" y="-306749"/>
            <a:ext cx="2373891" cy="1000575"/>
            <a:chOff x="4063975" y="-546774"/>
            <a:chExt cx="2373891" cy="1000575"/>
          </a:xfrm>
        </p:grpSpPr>
        <p:grpSp>
          <p:nvGrpSpPr>
            <p:cNvPr id="851" name="Google Shape;851;p74"/>
            <p:cNvGrpSpPr/>
            <p:nvPr/>
          </p:nvGrpSpPr>
          <p:grpSpPr>
            <a:xfrm flipH="1">
              <a:off x="5560018" y="-414208"/>
              <a:ext cx="877848" cy="868009"/>
              <a:chOff x="6088588" y="-408158"/>
              <a:chExt cx="877848" cy="868009"/>
            </a:xfrm>
          </p:grpSpPr>
          <p:sp>
            <p:nvSpPr>
              <p:cNvPr id="852" name="Google Shape;852;p74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74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74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74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74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74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74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74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74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74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74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74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74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74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74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67" name="Google Shape;867;p74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74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9" name="Google Shape;869;p74"/>
          <p:cNvSpPr/>
          <p:nvPr/>
        </p:nvSpPr>
        <p:spPr>
          <a:xfrm>
            <a:off x="-76200" y="45504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0" name="Google Shape;870;p74"/>
          <p:cNvGrpSpPr/>
          <p:nvPr/>
        </p:nvGrpSpPr>
        <p:grpSpPr>
          <a:xfrm>
            <a:off x="434269" y="4527305"/>
            <a:ext cx="817858" cy="817646"/>
            <a:chOff x="813569" y="4603505"/>
            <a:chExt cx="817858" cy="817646"/>
          </a:xfrm>
        </p:grpSpPr>
        <p:sp>
          <p:nvSpPr>
            <p:cNvPr id="871" name="Google Shape;871;p74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74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74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74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74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74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74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74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74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74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74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74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74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74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74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74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74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74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74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74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74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7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75"/>
          <p:cNvSpPr txBox="1">
            <a:spLocks noGrp="1"/>
          </p:cNvSpPr>
          <p:nvPr>
            <p:ph type="title"/>
          </p:nvPr>
        </p:nvSpPr>
        <p:spPr>
          <a:xfrm>
            <a:off x="3721350" y="1004731"/>
            <a:ext cx="35733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4" name="Google Shape;894;p75"/>
          <p:cNvSpPr txBox="1">
            <a:spLocks noGrp="1"/>
          </p:cNvSpPr>
          <p:nvPr>
            <p:ph type="title" idx="2"/>
          </p:nvPr>
        </p:nvSpPr>
        <p:spPr>
          <a:xfrm>
            <a:off x="3678150" y="3268075"/>
            <a:ext cx="3616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75"/>
          <p:cNvSpPr txBox="1">
            <a:spLocks noGrp="1"/>
          </p:cNvSpPr>
          <p:nvPr>
            <p:ph type="title" idx="3"/>
          </p:nvPr>
        </p:nvSpPr>
        <p:spPr>
          <a:xfrm>
            <a:off x="5264850" y="2136388"/>
            <a:ext cx="20298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6" name="Google Shape;896;p75"/>
          <p:cNvSpPr txBox="1">
            <a:spLocks noGrp="1"/>
          </p:cNvSpPr>
          <p:nvPr>
            <p:ph type="subTitle" idx="1"/>
          </p:nvPr>
        </p:nvSpPr>
        <p:spPr>
          <a:xfrm>
            <a:off x="4076550" y="1482456"/>
            <a:ext cx="32181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97" name="Google Shape;897;p75"/>
          <p:cNvSpPr txBox="1">
            <a:spLocks noGrp="1"/>
          </p:cNvSpPr>
          <p:nvPr>
            <p:ph type="subTitle" idx="4"/>
          </p:nvPr>
        </p:nvSpPr>
        <p:spPr>
          <a:xfrm>
            <a:off x="4076550" y="2617575"/>
            <a:ext cx="321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98" name="Google Shape;898;p75"/>
          <p:cNvSpPr txBox="1">
            <a:spLocks noGrp="1"/>
          </p:cNvSpPr>
          <p:nvPr>
            <p:ph type="subTitle" idx="5"/>
          </p:nvPr>
        </p:nvSpPr>
        <p:spPr>
          <a:xfrm>
            <a:off x="4897650" y="3745675"/>
            <a:ext cx="2397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99" name="Google Shape;899;p75"/>
          <p:cNvGrpSpPr/>
          <p:nvPr/>
        </p:nvGrpSpPr>
        <p:grpSpPr>
          <a:xfrm>
            <a:off x="-9675" y="-1163406"/>
            <a:ext cx="3545530" cy="1688867"/>
            <a:chOff x="-9675" y="-1163406"/>
            <a:chExt cx="3545530" cy="1688867"/>
          </a:xfrm>
        </p:grpSpPr>
        <p:sp>
          <p:nvSpPr>
            <p:cNvPr id="900" name="Google Shape;900;p75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01" name="Google Shape;901;p75"/>
            <p:cNvGrpSpPr/>
            <p:nvPr/>
          </p:nvGrpSpPr>
          <p:grpSpPr>
            <a:xfrm>
              <a:off x="1161963" y="-408158"/>
              <a:ext cx="877848" cy="868009"/>
              <a:chOff x="6088588" y="-408158"/>
              <a:chExt cx="877848" cy="868009"/>
            </a:xfrm>
          </p:grpSpPr>
          <p:sp>
            <p:nvSpPr>
              <p:cNvPr id="902" name="Google Shape;902;p75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75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75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75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75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75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75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75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75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75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75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75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75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75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75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7" name="Google Shape;917;p75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75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9" name="Google Shape;919;p75"/>
          <p:cNvSpPr/>
          <p:nvPr/>
        </p:nvSpPr>
        <p:spPr>
          <a:xfrm rot="10800000" flipH="1">
            <a:off x="8441062" y="4679045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0" name="Google Shape;920;p75"/>
          <p:cNvGrpSpPr/>
          <p:nvPr/>
        </p:nvGrpSpPr>
        <p:grpSpPr>
          <a:xfrm rot="10800000" flipH="1">
            <a:off x="7882828" y="4759913"/>
            <a:ext cx="541171" cy="541171"/>
            <a:chOff x="7072361" y="-871003"/>
            <a:chExt cx="1042918" cy="1042918"/>
          </a:xfrm>
        </p:grpSpPr>
        <p:sp>
          <p:nvSpPr>
            <p:cNvPr id="921" name="Google Shape;921;p75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75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75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75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75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75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75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75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75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75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75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75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75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75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75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75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75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75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75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75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75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2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76"/>
          <p:cNvSpPr txBox="1">
            <a:spLocks noGrp="1"/>
          </p:cNvSpPr>
          <p:nvPr>
            <p:ph type="subTitle" idx="1"/>
          </p:nvPr>
        </p:nvSpPr>
        <p:spPr>
          <a:xfrm>
            <a:off x="628701" y="3402950"/>
            <a:ext cx="21678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76"/>
          <p:cNvSpPr txBox="1">
            <a:spLocks noGrp="1"/>
          </p:cNvSpPr>
          <p:nvPr>
            <p:ph type="subTitle" idx="2"/>
          </p:nvPr>
        </p:nvSpPr>
        <p:spPr>
          <a:xfrm>
            <a:off x="3488100" y="3402950"/>
            <a:ext cx="21678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76"/>
          <p:cNvSpPr txBox="1">
            <a:spLocks noGrp="1"/>
          </p:cNvSpPr>
          <p:nvPr>
            <p:ph type="subTitle" idx="3"/>
          </p:nvPr>
        </p:nvSpPr>
        <p:spPr>
          <a:xfrm>
            <a:off x="627325" y="373616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76"/>
          <p:cNvSpPr txBox="1">
            <a:spLocks noGrp="1"/>
          </p:cNvSpPr>
          <p:nvPr>
            <p:ph type="subTitle" idx="4"/>
          </p:nvPr>
        </p:nvSpPr>
        <p:spPr>
          <a:xfrm>
            <a:off x="3486725" y="373616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76"/>
          <p:cNvSpPr txBox="1">
            <a:spLocks noGrp="1"/>
          </p:cNvSpPr>
          <p:nvPr>
            <p:ph type="title"/>
          </p:nvPr>
        </p:nvSpPr>
        <p:spPr>
          <a:xfrm>
            <a:off x="627325" y="1435075"/>
            <a:ext cx="21678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76"/>
          <p:cNvSpPr txBox="1">
            <a:spLocks noGrp="1"/>
          </p:cNvSpPr>
          <p:nvPr>
            <p:ph type="title" idx="5"/>
          </p:nvPr>
        </p:nvSpPr>
        <p:spPr>
          <a:xfrm>
            <a:off x="3454838" y="1435075"/>
            <a:ext cx="21678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9" name="Google Shape;949;p76"/>
          <p:cNvSpPr txBox="1">
            <a:spLocks noGrp="1"/>
          </p:cNvSpPr>
          <p:nvPr>
            <p:ph type="subTitle" idx="6"/>
          </p:nvPr>
        </p:nvSpPr>
        <p:spPr>
          <a:xfrm>
            <a:off x="6347500" y="3402950"/>
            <a:ext cx="21678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76"/>
          <p:cNvSpPr txBox="1">
            <a:spLocks noGrp="1"/>
          </p:cNvSpPr>
          <p:nvPr>
            <p:ph type="subTitle" idx="7"/>
          </p:nvPr>
        </p:nvSpPr>
        <p:spPr>
          <a:xfrm>
            <a:off x="6346113" y="373616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76"/>
          <p:cNvSpPr txBox="1">
            <a:spLocks noGrp="1"/>
          </p:cNvSpPr>
          <p:nvPr>
            <p:ph type="title" idx="8"/>
          </p:nvPr>
        </p:nvSpPr>
        <p:spPr>
          <a:xfrm>
            <a:off x="6346126" y="1435075"/>
            <a:ext cx="21678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76"/>
          <p:cNvSpPr txBox="1">
            <a:spLocks noGrp="1"/>
          </p:cNvSpPr>
          <p:nvPr>
            <p:ph type="title" idx="9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3" name="Google Shape;953;p76"/>
          <p:cNvSpPr/>
          <p:nvPr/>
        </p:nvSpPr>
        <p:spPr>
          <a:xfrm rot="10800000" flipH="1">
            <a:off x="8362734" y="4629069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4" name="Google Shape;954;p76"/>
          <p:cNvGrpSpPr/>
          <p:nvPr/>
        </p:nvGrpSpPr>
        <p:grpSpPr>
          <a:xfrm rot="10800000" flipH="1">
            <a:off x="7804500" y="4709937"/>
            <a:ext cx="541171" cy="541171"/>
            <a:chOff x="7072361" y="-871003"/>
            <a:chExt cx="1042918" cy="1042918"/>
          </a:xfrm>
        </p:grpSpPr>
        <p:sp>
          <p:nvSpPr>
            <p:cNvPr id="955" name="Google Shape;955;p76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76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76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76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76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76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76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76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76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76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76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76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76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76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76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76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76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76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76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76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76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6" name="Google Shape;976;p76"/>
          <p:cNvSpPr/>
          <p:nvPr/>
        </p:nvSpPr>
        <p:spPr>
          <a:xfrm flipH="1">
            <a:off x="83963" y="-64731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7" name="Google Shape;977;p76"/>
          <p:cNvGrpSpPr/>
          <p:nvPr/>
        </p:nvGrpSpPr>
        <p:grpSpPr>
          <a:xfrm flipH="1">
            <a:off x="803971" y="16136"/>
            <a:ext cx="541171" cy="541171"/>
            <a:chOff x="7072361" y="-871003"/>
            <a:chExt cx="1042918" cy="1042918"/>
          </a:xfrm>
        </p:grpSpPr>
        <p:sp>
          <p:nvSpPr>
            <p:cNvPr id="978" name="Google Shape;978;p76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76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76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76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76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76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76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76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76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76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76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76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76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76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76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76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76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76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76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76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76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CUSTOM_25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7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1" name="Google Shape;1001;p77"/>
          <p:cNvSpPr txBox="1">
            <a:spLocks noGrp="1"/>
          </p:cNvSpPr>
          <p:nvPr>
            <p:ph type="subTitle" idx="1"/>
          </p:nvPr>
        </p:nvSpPr>
        <p:spPr>
          <a:xfrm>
            <a:off x="628701" y="3402950"/>
            <a:ext cx="21678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77"/>
          <p:cNvSpPr txBox="1">
            <a:spLocks noGrp="1"/>
          </p:cNvSpPr>
          <p:nvPr>
            <p:ph type="subTitle" idx="2"/>
          </p:nvPr>
        </p:nvSpPr>
        <p:spPr>
          <a:xfrm>
            <a:off x="3030900" y="3402950"/>
            <a:ext cx="21678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77"/>
          <p:cNvSpPr txBox="1">
            <a:spLocks noGrp="1"/>
          </p:cNvSpPr>
          <p:nvPr>
            <p:ph type="subTitle" idx="3"/>
          </p:nvPr>
        </p:nvSpPr>
        <p:spPr>
          <a:xfrm>
            <a:off x="627325" y="373616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77"/>
          <p:cNvSpPr txBox="1">
            <a:spLocks noGrp="1"/>
          </p:cNvSpPr>
          <p:nvPr>
            <p:ph type="subTitle" idx="4"/>
          </p:nvPr>
        </p:nvSpPr>
        <p:spPr>
          <a:xfrm>
            <a:off x="3029525" y="373616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77"/>
          <p:cNvSpPr txBox="1">
            <a:spLocks noGrp="1"/>
          </p:cNvSpPr>
          <p:nvPr>
            <p:ph type="title" idx="5"/>
          </p:nvPr>
        </p:nvSpPr>
        <p:spPr>
          <a:xfrm>
            <a:off x="627325" y="1435075"/>
            <a:ext cx="21678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06" name="Google Shape;1006;p77"/>
          <p:cNvSpPr txBox="1">
            <a:spLocks noGrp="1"/>
          </p:cNvSpPr>
          <p:nvPr>
            <p:ph type="title" idx="6"/>
          </p:nvPr>
        </p:nvSpPr>
        <p:spPr>
          <a:xfrm>
            <a:off x="2997638" y="1435075"/>
            <a:ext cx="21678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07" name="Google Shape;1007;p77"/>
          <p:cNvSpPr txBox="1">
            <a:spLocks noGrp="1"/>
          </p:cNvSpPr>
          <p:nvPr>
            <p:ph type="subTitle" idx="7"/>
          </p:nvPr>
        </p:nvSpPr>
        <p:spPr>
          <a:xfrm>
            <a:off x="5433100" y="3402950"/>
            <a:ext cx="21678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77"/>
          <p:cNvSpPr txBox="1">
            <a:spLocks noGrp="1"/>
          </p:cNvSpPr>
          <p:nvPr>
            <p:ph type="subTitle" idx="8"/>
          </p:nvPr>
        </p:nvSpPr>
        <p:spPr>
          <a:xfrm>
            <a:off x="5431713" y="373616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77"/>
          <p:cNvSpPr txBox="1">
            <a:spLocks noGrp="1"/>
          </p:cNvSpPr>
          <p:nvPr>
            <p:ph type="title" idx="9"/>
          </p:nvPr>
        </p:nvSpPr>
        <p:spPr>
          <a:xfrm>
            <a:off x="5431726" y="1435075"/>
            <a:ext cx="21678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10" name="Google Shape;1010;p77"/>
          <p:cNvSpPr txBox="1">
            <a:spLocks noGrp="1"/>
          </p:cNvSpPr>
          <p:nvPr>
            <p:ph type="subTitle" idx="13"/>
          </p:nvPr>
        </p:nvSpPr>
        <p:spPr>
          <a:xfrm>
            <a:off x="7602275" y="3402950"/>
            <a:ext cx="21678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77"/>
          <p:cNvSpPr txBox="1">
            <a:spLocks noGrp="1"/>
          </p:cNvSpPr>
          <p:nvPr>
            <p:ph type="subTitle" idx="14"/>
          </p:nvPr>
        </p:nvSpPr>
        <p:spPr>
          <a:xfrm>
            <a:off x="7600888" y="373616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77"/>
          <p:cNvSpPr txBox="1">
            <a:spLocks noGrp="1"/>
          </p:cNvSpPr>
          <p:nvPr>
            <p:ph type="title" idx="15"/>
          </p:nvPr>
        </p:nvSpPr>
        <p:spPr>
          <a:xfrm>
            <a:off x="7600901" y="1435075"/>
            <a:ext cx="21678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013" name="Google Shape;1013;p77"/>
          <p:cNvGrpSpPr/>
          <p:nvPr/>
        </p:nvGrpSpPr>
        <p:grpSpPr>
          <a:xfrm flipH="1">
            <a:off x="5771602" y="-1146467"/>
            <a:ext cx="3545530" cy="1688867"/>
            <a:chOff x="-9675" y="-1163406"/>
            <a:chExt cx="3545530" cy="1688867"/>
          </a:xfrm>
        </p:grpSpPr>
        <p:sp>
          <p:nvSpPr>
            <p:cNvPr id="1014" name="Google Shape;1014;p77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15" name="Google Shape;1015;p77"/>
            <p:cNvGrpSpPr/>
            <p:nvPr/>
          </p:nvGrpSpPr>
          <p:grpSpPr>
            <a:xfrm>
              <a:off x="1161963" y="-408158"/>
              <a:ext cx="877848" cy="868009"/>
              <a:chOff x="6088588" y="-408158"/>
              <a:chExt cx="877848" cy="868009"/>
            </a:xfrm>
          </p:grpSpPr>
          <p:sp>
            <p:nvSpPr>
              <p:cNvPr id="1016" name="Google Shape;1016;p77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77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77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77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77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77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77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77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77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77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77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77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77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77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77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1" name="Google Shape;1031;p77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77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18"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78"/>
          <p:cNvSpPr txBox="1">
            <a:spLocks noGrp="1"/>
          </p:cNvSpPr>
          <p:nvPr>
            <p:ph type="subTitle" idx="1"/>
          </p:nvPr>
        </p:nvSpPr>
        <p:spPr>
          <a:xfrm>
            <a:off x="5814435" y="1719675"/>
            <a:ext cx="23769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5" name="Google Shape;1035;p78"/>
          <p:cNvSpPr txBox="1">
            <a:spLocks noGrp="1"/>
          </p:cNvSpPr>
          <p:nvPr>
            <p:ph type="subTitle" idx="2"/>
          </p:nvPr>
        </p:nvSpPr>
        <p:spPr>
          <a:xfrm>
            <a:off x="1480450" y="3430400"/>
            <a:ext cx="23769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036" name="Google Shape;1036;p78"/>
          <p:cNvSpPr txBox="1">
            <a:spLocks noGrp="1"/>
          </p:cNvSpPr>
          <p:nvPr>
            <p:ph type="subTitle" idx="3"/>
          </p:nvPr>
        </p:nvSpPr>
        <p:spPr>
          <a:xfrm>
            <a:off x="1480444" y="3667623"/>
            <a:ext cx="23769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7" name="Google Shape;1037;p78"/>
          <p:cNvSpPr txBox="1">
            <a:spLocks noGrp="1"/>
          </p:cNvSpPr>
          <p:nvPr>
            <p:ph type="subTitle" idx="4"/>
          </p:nvPr>
        </p:nvSpPr>
        <p:spPr>
          <a:xfrm>
            <a:off x="1480450" y="1482463"/>
            <a:ext cx="23769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038" name="Google Shape;1038;p78"/>
          <p:cNvSpPr txBox="1">
            <a:spLocks noGrp="1"/>
          </p:cNvSpPr>
          <p:nvPr>
            <p:ph type="subTitle" idx="5"/>
          </p:nvPr>
        </p:nvSpPr>
        <p:spPr>
          <a:xfrm>
            <a:off x="1480450" y="1719687"/>
            <a:ext cx="23769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9" name="Google Shape;1039;p7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40" name="Google Shape;1040;p78"/>
          <p:cNvSpPr txBox="1">
            <a:spLocks noGrp="1"/>
          </p:cNvSpPr>
          <p:nvPr>
            <p:ph type="subTitle" idx="6"/>
          </p:nvPr>
        </p:nvSpPr>
        <p:spPr>
          <a:xfrm>
            <a:off x="5814425" y="1482463"/>
            <a:ext cx="23769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041" name="Google Shape;1041;p78"/>
          <p:cNvSpPr txBox="1">
            <a:spLocks noGrp="1"/>
          </p:cNvSpPr>
          <p:nvPr>
            <p:ph type="subTitle" idx="7"/>
          </p:nvPr>
        </p:nvSpPr>
        <p:spPr>
          <a:xfrm>
            <a:off x="5814435" y="3667623"/>
            <a:ext cx="23769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2" name="Google Shape;1042;p78"/>
          <p:cNvSpPr txBox="1">
            <a:spLocks noGrp="1"/>
          </p:cNvSpPr>
          <p:nvPr>
            <p:ph type="subTitle" idx="8"/>
          </p:nvPr>
        </p:nvSpPr>
        <p:spPr>
          <a:xfrm>
            <a:off x="5814425" y="2701350"/>
            <a:ext cx="23769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3" name="Google Shape;1043;p78"/>
          <p:cNvSpPr txBox="1">
            <a:spLocks noGrp="1"/>
          </p:cNvSpPr>
          <p:nvPr>
            <p:ph type="subTitle" idx="9"/>
          </p:nvPr>
        </p:nvSpPr>
        <p:spPr>
          <a:xfrm>
            <a:off x="1480450" y="2701338"/>
            <a:ext cx="23769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4" name="Google Shape;1044;p78"/>
          <p:cNvSpPr txBox="1">
            <a:spLocks noGrp="1"/>
          </p:cNvSpPr>
          <p:nvPr>
            <p:ph type="subTitle" idx="13"/>
          </p:nvPr>
        </p:nvSpPr>
        <p:spPr>
          <a:xfrm>
            <a:off x="5814435" y="2448750"/>
            <a:ext cx="23769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045" name="Google Shape;1045;p78"/>
          <p:cNvSpPr txBox="1">
            <a:spLocks noGrp="1"/>
          </p:cNvSpPr>
          <p:nvPr>
            <p:ph type="subTitle" idx="14"/>
          </p:nvPr>
        </p:nvSpPr>
        <p:spPr>
          <a:xfrm>
            <a:off x="1480460" y="2448738"/>
            <a:ext cx="23769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046" name="Google Shape;1046;p78"/>
          <p:cNvSpPr txBox="1">
            <a:spLocks noGrp="1"/>
          </p:cNvSpPr>
          <p:nvPr>
            <p:ph type="subTitle" idx="15"/>
          </p:nvPr>
        </p:nvSpPr>
        <p:spPr>
          <a:xfrm>
            <a:off x="5814425" y="3430400"/>
            <a:ext cx="23769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1047" name="Google Shape;1047;p78"/>
          <p:cNvGrpSpPr/>
          <p:nvPr/>
        </p:nvGrpSpPr>
        <p:grpSpPr>
          <a:xfrm rot="10800000">
            <a:off x="5958602" y="4412058"/>
            <a:ext cx="3545530" cy="1688867"/>
            <a:chOff x="-9675" y="-1163406"/>
            <a:chExt cx="3545530" cy="1688867"/>
          </a:xfrm>
        </p:grpSpPr>
        <p:sp>
          <p:nvSpPr>
            <p:cNvPr id="1048" name="Google Shape;1048;p78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49" name="Google Shape;1049;p78"/>
            <p:cNvGrpSpPr/>
            <p:nvPr/>
          </p:nvGrpSpPr>
          <p:grpSpPr>
            <a:xfrm>
              <a:off x="1161963" y="-408158"/>
              <a:ext cx="877848" cy="868009"/>
              <a:chOff x="6088588" y="-408158"/>
              <a:chExt cx="877848" cy="868009"/>
            </a:xfrm>
          </p:grpSpPr>
          <p:sp>
            <p:nvSpPr>
              <p:cNvPr id="1050" name="Google Shape;1050;p7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7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7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7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7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7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7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7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7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7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7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7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7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7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7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5" name="Google Shape;1065;p78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78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7" name="Google Shape;1067;p78"/>
          <p:cNvSpPr/>
          <p:nvPr/>
        </p:nvSpPr>
        <p:spPr>
          <a:xfrm flipH="1">
            <a:off x="703063" y="-341031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8" name="Google Shape;1068;p78"/>
          <p:cNvGrpSpPr/>
          <p:nvPr/>
        </p:nvGrpSpPr>
        <p:grpSpPr>
          <a:xfrm flipH="1">
            <a:off x="1423071" y="-260164"/>
            <a:ext cx="541171" cy="541171"/>
            <a:chOff x="7072361" y="-871003"/>
            <a:chExt cx="1042918" cy="1042918"/>
          </a:xfrm>
        </p:grpSpPr>
        <p:sp>
          <p:nvSpPr>
            <p:cNvPr id="1069" name="Google Shape;1069;p78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78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78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78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78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78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78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78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78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78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78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78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78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78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78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78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78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78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78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78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78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CUSTOM_23"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79"/>
          <p:cNvSpPr txBox="1">
            <a:spLocks noGrp="1"/>
          </p:cNvSpPr>
          <p:nvPr>
            <p:ph type="title"/>
          </p:nvPr>
        </p:nvSpPr>
        <p:spPr>
          <a:xfrm>
            <a:off x="4618125" y="1432675"/>
            <a:ext cx="34089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2" name="Google Shape;1092;p79"/>
          <p:cNvSpPr txBox="1">
            <a:spLocks noGrp="1"/>
          </p:cNvSpPr>
          <p:nvPr>
            <p:ph type="subTitle" idx="1"/>
          </p:nvPr>
        </p:nvSpPr>
        <p:spPr>
          <a:xfrm>
            <a:off x="4632975" y="2725788"/>
            <a:ext cx="3379200" cy="12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93" name="Google Shape;1093;p79"/>
          <p:cNvGrpSpPr/>
          <p:nvPr/>
        </p:nvGrpSpPr>
        <p:grpSpPr>
          <a:xfrm>
            <a:off x="5598475" y="-1072656"/>
            <a:ext cx="3545529" cy="1688867"/>
            <a:chOff x="4063975" y="-1169456"/>
            <a:chExt cx="3545529" cy="1688867"/>
          </a:xfrm>
        </p:grpSpPr>
        <p:sp>
          <p:nvSpPr>
            <p:cNvPr id="1094" name="Google Shape;1094;p79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95" name="Google Shape;1095;p79"/>
            <p:cNvGrpSpPr/>
            <p:nvPr/>
          </p:nvGrpSpPr>
          <p:grpSpPr>
            <a:xfrm flipH="1">
              <a:off x="5560018" y="-414208"/>
              <a:ext cx="877848" cy="868009"/>
              <a:chOff x="6088588" y="-408158"/>
              <a:chExt cx="877848" cy="868009"/>
            </a:xfrm>
          </p:grpSpPr>
          <p:sp>
            <p:nvSpPr>
              <p:cNvPr id="1096" name="Google Shape;1096;p79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79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79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79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79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79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79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79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79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79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79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79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79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79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79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1" name="Google Shape;1111;p79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81C24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79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3" name="Google Shape;1113;p79"/>
          <p:cNvGrpSpPr/>
          <p:nvPr/>
        </p:nvGrpSpPr>
        <p:grpSpPr>
          <a:xfrm flipH="1">
            <a:off x="-76202" y="4165697"/>
            <a:ext cx="1455073" cy="1491160"/>
            <a:chOff x="7055374" y="3809659"/>
            <a:chExt cx="1455073" cy="1491160"/>
          </a:xfrm>
        </p:grpSpPr>
        <p:sp>
          <p:nvSpPr>
            <p:cNvPr id="1114" name="Google Shape;1114;p79"/>
            <p:cNvSpPr/>
            <p:nvPr/>
          </p:nvSpPr>
          <p:spPr>
            <a:xfrm>
              <a:off x="7055374" y="4384967"/>
              <a:ext cx="35287" cy="915852"/>
            </a:xfrm>
            <a:custGeom>
              <a:avLst/>
              <a:gdLst/>
              <a:ahLst/>
              <a:cxnLst/>
              <a:rect l="l" t="t" r="r" b="b"/>
              <a:pathLst>
                <a:path w="441" h="11446" extrusionOk="0">
                  <a:moveTo>
                    <a:pt x="440" y="1"/>
                  </a:moveTo>
                  <a:cubicBezTo>
                    <a:pt x="252" y="553"/>
                    <a:pt x="101" y="1118"/>
                    <a:pt x="1" y="1708"/>
                  </a:cubicBezTo>
                  <a:lnTo>
                    <a:pt x="1" y="11445"/>
                  </a:lnTo>
                  <a:lnTo>
                    <a:pt x="440" y="1144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79"/>
            <p:cNvSpPr/>
            <p:nvPr/>
          </p:nvSpPr>
          <p:spPr>
            <a:xfrm>
              <a:off x="7144751" y="4202293"/>
              <a:ext cx="34246" cy="1098526"/>
            </a:xfrm>
            <a:custGeom>
              <a:avLst/>
              <a:gdLst/>
              <a:ahLst/>
              <a:cxnLst/>
              <a:rect l="l" t="t" r="r" b="b"/>
              <a:pathLst>
                <a:path w="428" h="13729" extrusionOk="0">
                  <a:moveTo>
                    <a:pt x="427" y="0"/>
                  </a:moveTo>
                  <a:cubicBezTo>
                    <a:pt x="277" y="238"/>
                    <a:pt x="126" y="489"/>
                    <a:pt x="1" y="740"/>
                  </a:cubicBezTo>
                  <a:lnTo>
                    <a:pt x="1" y="13728"/>
                  </a:lnTo>
                  <a:lnTo>
                    <a:pt x="427" y="13728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79"/>
            <p:cNvSpPr/>
            <p:nvPr/>
          </p:nvSpPr>
          <p:spPr>
            <a:xfrm>
              <a:off x="7233087" y="4087791"/>
              <a:ext cx="35287" cy="1213027"/>
            </a:xfrm>
            <a:custGeom>
              <a:avLst/>
              <a:gdLst/>
              <a:ahLst/>
              <a:cxnLst/>
              <a:rect l="l" t="t" r="r" b="b"/>
              <a:pathLst>
                <a:path w="441" h="15160" extrusionOk="0">
                  <a:moveTo>
                    <a:pt x="440" y="1"/>
                  </a:moveTo>
                  <a:cubicBezTo>
                    <a:pt x="290" y="164"/>
                    <a:pt x="139" y="327"/>
                    <a:pt x="1" y="502"/>
                  </a:cubicBezTo>
                  <a:lnTo>
                    <a:pt x="1" y="15159"/>
                  </a:lnTo>
                  <a:lnTo>
                    <a:pt x="440" y="1515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79"/>
            <p:cNvSpPr/>
            <p:nvPr/>
          </p:nvSpPr>
          <p:spPr>
            <a:xfrm>
              <a:off x="7321504" y="4003456"/>
              <a:ext cx="35207" cy="1297363"/>
            </a:xfrm>
            <a:custGeom>
              <a:avLst/>
              <a:gdLst/>
              <a:ahLst/>
              <a:cxnLst/>
              <a:rect l="l" t="t" r="r" b="b"/>
              <a:pathLst>
                <a:path w="440" h="16214" extrusionOk="0">
                  <a:moveTo>
                    <a:pt x="439" y="0"/>
                  </a:moveTo>
                  <a:cubicBezTo>
                    <a:pt x="289" y="126"/>
                    <a:pt x="151" y="251"/>
                    <a:pt x="0" y="377"/>
                  </a:cubicBezTo>
                  <a:lnTo>
                    <a:pt x="0" y="16213"/>
                  </a:lnTo>
                  <a:lnTo>
                    <a:pt x="439" y="16213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79"/>
            <p:cNvSpPr/>
            <p:nvPr/>
          </p:nvSpPr>
          <p:spPr>
            <a:xfrm>
              <a:off x="7410881" y="3939204"/>
              <a:ext cx="35207" cy="1361615"/>
            </a:xfrm>
            <a:custGeom>
              <a:avLst/>
              <a:gdLst/>
              <a:ahLst/>
              <a:cxnLst/>
              <a:rect l="l" t="t" r="r" b="b"/>
              <a:pathLst>
                <a:path w="440" h="17017" extrusionOk="0">
                  <a:moveTo>
                    <a:pt x="439" y="0"/>
                  </a:moveTo>
                  <a:cubicBezTo>
                    <a:pt x="289" y="101"/>
                    <a:pt x="138" y="189"/>
                    <a:pt x="0" y="289"/>
                  </a:cubicBezTo>
                  <a:lnTo>
                    <a:pt x="0" y="17016"/>
                  </a:lnTo>
                  <a:lnTo>
                    <a:pt x="439" y="17016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79"/>
            <p:cNvSpPr/>
            <p:nvPr/>
          </p:nvSpPr>
          <p:spPr>
            <a:xfrm>
              <a:off x="7499217" y="3890955"/>
              <a:ext cx="35207" cy="1409864"/>
            </a:xfrm>
            <a:custGeom>
              <a:avLst/>
              <a:gdLst/>
              <a:ahLst/>
              <a:cxnLst/>
              <a:rect l="l" t="t" r="r" b="b"/>
              <a:pathLst>
                <a:path w="440" h="17620" extrusionOk="0">
                  <a:moveTo>
                    <a:pt x="440" y="1"/>
                  </a:moveTo>
                  <a:cubicBezTo>
                    <a:pt x="289" y="76"/>
                    <a:pt x="151" y="139"/>
                    <a:pt x="0" y="214"/>
                  </a:cubicBezTo>
                  <a:lnTo>
                    <a:pt x="0" y="17619"/>
                  </a:lnTo>
                  <a:lnTo>
                    <a:pt x="440" y="1761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79"/>
            <p:cNvSpPr/>
            <p:nvPr/>
          </p:nvSpPr>
          <p:spPr>
            <a:xfrm>
              <a:off x="7588594" y="3854868"/>
              <a:ext cx="34166" cy="1445951"/>
            </a:xfrm>
            <a:custGeom>
              <a:avLst/>
              <a:gdLst/>
              <a:ahLst/>
              <a:cxnLst/>
              <a:rect l="l" t="t" r="r" b="b"/>
              <a:pathLst>
                <a:path w="427" h="18071" extrusionOk="0">
                  <a:moveTo>
                    <a:pt x="427" y="0"/>
                  </a:moveTo>
                  <a:cubicBezTo>
                    <a:pt x="289" y="50"/>
                    <a:pt x="138" y="101"/>
                    <a:pt x="0" y="163"/>
                  </a:cubicBezTo>
                  <a:lnTo>
                    <a:pt x="0" y="18070"/>
                  </a:lnTo>
                  <a:lnTo>
                    <a:pt x="427" y="1807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79"/>
            <p:cNvSpPr/>
            <p:nvPr/>
          </p:nvSpPr>
          <p:spPr>
            <a:xfrm>
              <a:off x="7676931" y="3830783"/>
              <a:ext cx="35207" cy="1470036"/>
            </a:xfrm>
            <a:custGeom>
              <a:avLst/>
              <a:gdLst/>
              <a:ahLst/>
              <a:cxnLst/>
              <a:rect l="l" t="t" r="r" b="b"/>
              <a:pathLst>
                <a:path w="440" h="18372" extrusionOk="0">
                  <a:moveTo>
                    <a:pt x="440" y="0"/>
                  </a:moveTo>
                  <a:cubicBezTo>
                    <a:pt x="289" y="25"/>
                    <a:pt x="151" y="63"/>
                    <a:pt x="1" y="100"/>
                  </a:cubicBezTo>
                  <a:lnTo>
                    <a:pt x="1" y="18371"/>
                  </a:lnTo>
                  <a:lnTo>
                    <a:pt x="440" y="18371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79"/>
            <p:cNvSpPr/>
            <p:nvPr/>
          </p:nvSpPr>
          <p:spPr>
            <a:xfrm>
              <a:off x="7765267" y="3815660"/>
              <a:ext cx="35287" cy="1483158"/>
            </a:xfrm>
            <a:custGeom>
              <a:avLst/>
              <a:gdLst/>
              <a:ahLst/>
              <a:cxnLst/>
              <a:rect l="l" t="t" r="r" b="b"/>
              <a:pathLst>
                <a:path w="441" h="18536" extrusionOk="0">
                  <a:moveTo>
                    <a:pt x="440" y="1"/>
                  </a:moveTo>
                  <a:cubicBezTo>
                    <a:pt x="302" y="13"/>
                    <a:pt x="151" y="38"/>
                    <a:pt x="1" y="51"/>
                  </a:cubicBezTo>
                  <a:lnTo>
                    <a:pt x="1" y="18535"/>
                  </a:lnTo>
                  <a:cubicBezTo>
                    <a:pt x="151" y="18535"/>
                    <a:pt x="302" y="18523"/>
                    <a:pt x="440" y="18510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79"/>
            <p:cNvSpPr/>
            <p:nvPr/>
          </p:nvSpPr>
          <p:spPr>
            <a:xfrm>
              <a:off x="7854644" y="3809659"/>
              <a:ext cx="35207" cy="1479077"/>
            </a:xfrm>
            <a:custGeom>
              <a:avLst/>
              <a:gdLst/>
              <a:ahLst/>
              <a:cxnLst/>
              <a:rect l="l" t="t" r="r" b="b"/>
              <a:pathLst>
                <a:path w="440" h="18485" extrusionOk="0">
                  <a:moveTo>
                    <a:pt x="440" y="0"/>
                  </a:moveTo>
                  <a:cubicBezTo>
                    <a:pt x="289" y="0"/>
                    <a:pt x="139" y="13"/>
                    <a:pt x="1" y="13"/>
                  </a:cubicBezTo>
                  <a:lnTo>
                    <a:pt x="1" y="18485"/>
                  </a:lnTo>
                  <a:cubicBezTo>
                    <a:pt x="151" y="18460"/>
                    <a:pt x="289" y="18435"/>
                    <a:pt x="440" y="18410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79"/>
            <p:cNvSpPr/>
            <p:nvPr/>
          </p:nvSpPr>
          <p:spPr>
            <a:xfrm>
              <a:off x="7943061" y="3809659"/>
              <a:ext cx="35207" cy="1458994"/>
            </a:xfrm>
            <a:custGeom>
              <a:avLst/>
              <a:gdLst/>
              <a:ahLst/>
              <a:cxnLst/>
              <a:rect l="l" t="t" r="r" b="b"/>
              <a:pathLst>
                <a:path w="440" h="18234" extrusionOk="0">
                  <a:moveTo>
                    <a:pt x="0" y="0"/>
                  </a:moveTo>
                  <a:lnTo>
                    <a:pt x="0" y="18234"/>
                  </a:lnTo>
                  <a:cubicBezTo>
                    <a:pt x="151" y="18196"/>
                    <a:pt x="301" y="18146"/>
                    <a:pt x="439" y="18096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79"/>
            <p:cNvSpPr/>
            <p:nvPr/>
          </p:nvSpPr>
          <p:spPr>
            <a:xfrm>
              <a:off x="8032357" y="3809659"/>
              <a:ext cx="34246" cy="1427868"/>
            </a:xfrm>
            <a:custGeom>
              <a:avLst/>
              <a:gdLst/>
              <a:ahLst/>
              <a:cxnLst/>
              <a:rect l="l" t="t" r="r" b="b"/>
              <a:pathLst>
                <a:path w="428" h="17845" extrusionOk="0">
                  <a:moveTo>
                    <a:pt x="1" y="0"/>
                  </a:moveTo>
                  <a:lnTo>
                    <a:pt x="1" y="17845"/>
                  </a:lnTo>
                  <a:cubicBezTo>
                    <a:pt x="139" y="17782"/>
                    <a:pt x="290" y="17719"/>
                    <a:pt x="428" y="17657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79"/>
            <p:cNvSpPr/>
            <p:nvPr/>
          </p:nvSpPr>
          <p:spPr>
            <a:xfrm>
              <a:off x="8120774" y="3809659"/>
              <a:ext cx="35207" cy="1384740"/>
            </a:xfrm>
            <a:custGeom>
              <a:avLst/>
              <a:gdLst/>
              <a:ahLst/>
              <a:cxnLst/>
              <a:rect l="l" t="t" r="r" b="b"/>
              <a:pathLst>
                <a:path w="440" h="17306" extrusionOk="0">
                  <a:moveTo>
                    <a:pt x="0" y="0"/>
                  </a:moveTo>
                  <a:lnTo>
                    <a:pt x="0" y="17305"/>
                  </a:lnTo>
                  <a:cubicBezTo>
                    <a:pt x="151" y="17217"/>
                    <a:pt x="289" y="17130"/>
                    <a:pt x="439" y="17042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79"/>
            <p:cNvSpPr/>
            <p:nvPr/>
          </p:nvSpPr>
          <p:spPr>
            <a:xfrm>
              <a:off x="8210151" y="3809659"/>
              <a:ext cx="34166" cy="1325448"/>
            </a:xfrm>
            <a:custGeom>
              <a:avLst/>
              <a:gdLst/>
              <a:ahLst/>
              <a:cxnLst/>
              <a:rect l="l" t="t" r="r" b="b"/>
              <a:pathLst>
                <a:path w="427" h="16565" extrusionOk="0">
                  <a:moveTo>
                    <a:pt x="0" y="0"/>
                  </a:moveTo>
                  <a:lnTo>
                    <a:pt x="0" y="16565"/>
                  </a:lnTo>
                  <a:cubicBezTo>
                    <a:pt x="138" y="16465"/>
                    <a:pt x="289" y="16339"/>
                    <a:pt x="427" y="16226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79"/>
            <p:cNvSpPr/>
            <p:nvPr/>
          </p:nvSpPr>
          <p:spPr>
            <a:xfrm>
              <a:off x="8298487" y="3809659"/>
              <a:ext cx="35207" cy="1248154"/>
            </a:xfrm>
            <a:custGeom>
              <a:avLst/>
              <a:gdLst/>
              <a:ahLst/>
              <a:cxnLst/>
              <a:rect l="l" t="t" r="r" b="b"/>
              <a:pathLst>
                <a:path w="440" h="15599" extrusionOk="0">
                  <a:moveTo>
                    <a:pt x="0" y="0"/>
                  </a:moveTo>
                  <a:lnTo>
                    <a:pt x="0" y="15599"/>
                  </a:lnTo>
                  <a:cubicBezTo>
                    <a:pt x="151" y="15448"/>
                    <a:pt x="289" y="15297"/>
                    <a:pt x="440" y="15134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79"/>
            <p:cNvSpPr/>
            <p:nvPr/>
          </p:nvSpPr>
          <p:spPr>
            <a:xfrm>
              <a:off x="8386824" y="3809659"/>
              <a:ext cx="35207" cy="1141734"/>
            </a:xfrm>
            <a:custGeom>
              <a:avLst/>
              <a:gdLst/>
              <a:ahLst/>
              <a:cxnLst/>
              <a:rect l="l" t="t" r="r" b="b"/>
              <a:pathLst>
                <a:path w="440" h="14269" extrusionOk="0">
                  <a:moveTo>
                    <a:pt x="1" y="0"/>
                  </a:moveTo>
                  <a:lnTo>
                    <a:pt x="1" y="14268"/>
                  </a:lnTo>
                  <a:cubicBezTo>
                    <a:pt x="164" y="14043"/>
                    <a:pt x="302" y="13817"/>
                    <a:pt x="440" y="13591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79"/>
            <p:cNvSpPr/>
            <p:nvPr/>
          </p:nvSpPr>
          <p:spPr>
            <a:xfrm>
              <a:off x="8476201" y="3809659"/>
              <a:ext cx="34246" cy="978103"/>
            </a:xfrm>
            <a:custGeom>
              <a:avLst/>
              <a:gdLst/>
              <a:ahLst/>
              <a:cxnLst/>
              <a:rect l="l" t="t" r="r" b="b"/>
              <a:pathLst>
                <a:path w="428" h="12224" extrusionOk="0">
                  <a:moveTo>
                    <a:pt x="0" y="0"/>
                  </a:moveTo>
                  <a:lnTo>
                    <a:pt x="0" y="12223"/>
                  </a:lnTo>
                  <a:cubicBezTo>
                    <a:pt x="176" y="11784"/>
                    <a:pt x="314" y="11320"/>
                    <a:pt x="427" y="10855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1" name="Google Shape;1131;p79"/>
          <p:cNvSpPr/>
          <p:nvPr/>
        </p:nvSpPr>
        <p:spPr>
          <a:xfrm flipH="1">
            <a:off x="1432746" y="4509105"/>
            <a:ext cx="715976" cy="714613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79"/>
          <p:cNvSpPr txBox="1">
            <a:spLocks noGrp="1"/>
          </p:cNvSpPr>
          <p:nvPr>
            <p:ph type="subTitle" idx="2"/>
          </p:nvPr>
        </p:nvSpPr>
        <p:spPr>
          <a:xfrm>
            <a:off x="6345075" y="2138900"/>
            <a:ext cx="16806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79"/>
          <p:cNvSpPr txBox="1">
            <a:spLocks noGrp="1"/>
          </p:cNvSpPr>
          <p:nvPr>
            <p:ph type="subTitle" idx="3"/>
          </p:nvPr>
        </p:nvSpPr>
        <p:spPr>
          <a:xfrm>
            <a:off x="4619475" y="2138900"/>
            <a:ext cx="16806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4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49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43" name="Google Shape;1143;p4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4" name="Google Shape;1144;p4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5" name="Google Shape;1145;p49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80"/>
          <p:cNvSpPr txBox="1"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8" name="Google Shape;1148;p80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9" name="Google Shape;1149;p8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8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80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81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81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5" name="Google Shape;1155;p81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8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7" name="Google Shape;1157;p81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82"/>
          <p:cNvSpPr txBox="1"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0" name="Google Shape;1160;p82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1" name="Google Shape;1161;p82"/>
          <p:cNvSpPr txBox="1">
            <a:spLocks noGrp="1"/>
          </p:cNvSpPr>
          <p:nvPr>
            <p:ph type="body" idx="2"/>
          </p:nvPr>
        </p:nvSpPr>
        <p:spPr>
          <a:xfrm>
            <a:off x="4629151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2" name="Google Shape;1162;p82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3" name="Google Shape;1163;p82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82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83"/>
          <p:cNvSpPr txBox="1"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7" name="Google Shape;1167;p8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68" name="Google Shape;1168;p8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9" name="Google Shape;1169;p8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70" name="Google Shape;1170;p8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1" name="Google Shape;1171;p83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2" name="Google Shape;1172;p83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83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84"/>
          <p:cNvSpPr txBox="1"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6" name="Google Shape;1176;p84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p84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8" name="Google Shape;1178;p84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85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1" name="Google Shape;1181;p8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2" name="Google Shape;1182;p85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86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179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5" name="Google Shape;1185;p86"/>
          <p:cNvSpPr txBox="1">
            <a:spLocks noGrp="1"/>
          </p:cNvSpPr>
          <p:nvPr>
            <p:ph type="body" idx="1"/>
          </p:nvPr>
        </p:nvSpPr>
        <p:spPr>
          <a:xfrm>
            <a:off x="3887391" y="740571"/>
            <a:ext cx="4629151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86" name="Google Shape;1186;p86"/>
          <p:cNvSpPr txBox="1">
            <a:spLocks noGrp="1"/>
          </p:cNvSpPr>
          <p:nvPr>
            <p:ph type="body" idx="2"/>
          </p:nvPr>
        </p:nvSpPr>
        <p:spPr>
          <a:xfrm>
            <a:off x="629842" y="1543050"/>
            <a:ext cx="2949179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87" name="Google Shape;1187;p86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8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86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87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179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2" name="Google Shape;1192;p87"/>
          <p:cNvSpPr>
            <a:spLocks noGrp="1"/>
          </p:cNvSpPr>
          <p:nvPr>
            <p:ph type="pic" idx="2"/>
          </p:nvPr>
        </p:nvSpPr>
        <p:spPr>
          <a:xfrm>
            <a:off x="3887391" y="740571"/>
            <a:ext cx="4629151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193" name="Google Shape;1193;p87"/>
          <p:cNvSpPr txBox="1">
            <a:spLocks noGrp="1"/>
          </p:cNvSpPr>
          <p:nvPr>
            <p:ph type="body" idx="1"/>
          </p:nvPr>
        </p:nvSpPr>
        <p:spPr>
          <a:xfrm>
            <a:off x="629842" y="1543050"/>
            <a:ext cx="2949179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94" name="Google Shape;1194;p8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8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6" name="Google Shape;1196;p87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88"/>
          <p:cNvSpPr txBox="1"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88"/>
          <p:cNvSpPr txBox="1">
            <a:spLocks noGrp="1"/>
          </p:cNvSpPr>
          <p:nvPr>
            <p:ph type="body" idx="1"/>
          </p:nvPr>
        </p:nvSpPr>
        <p:spPr>
          <a:xfrm rot="5400000">
            <a:off x="2940249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0" name="Google Shape;1200;p8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1" name="Google Shape;1201;p8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2" name="Google Shape;1202;p88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89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89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6" name="Google Shape;1206;p8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8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89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53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53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4" name="Google Shape;1224;p53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4"/>
          <p:cNvSpPr txBox="1">
            <a:spLocks noGrp="1"/>
          </p:cNvSpPr>
          <p:nvPr>
            <p:ph type="title"/>
          </p:nvPr>
        </p:nvSpPr>
        <p:spPr>
          <a:xfrm>
            <a:off x="720000" y="504950"/>
            <a:ext cx="7704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4"/>
          <p:cNvSpPr txBox="1">
            <a:spLocks noGrp="1"/>
          </p:cNvSpPr>
          <p:nvPr>
            <p:ph type="subTitle" idx="1"/>
          </p:nvPr>
        </p:nvSpPr>
        <p:spPr>
          <a:xfrm>
            <a:off x="720000" y="2385250"/>
            <a:ext cx="2597400" cy="11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54"/>
          <p:cNvSpPr txBox="1">
            <a:spLocks noGrp="1"/>
          </p:cNvSpPr>
          <p:nvPr>
            <p:ph type="subTitle" idx="2"/>
          </p:nvPr>
        </p:nvSpPr>
        <p:spPr>
          <a:xfrm>
            <a:off x="5826600" y="2385250"/>
            <a:ext cx="2597400" cy="11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12"/>
          <p:cNvSpPr txBox="1"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112"/>
          <p:cNvSpPr txBox="1"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15"/>
              </a:spcBef>
              <a:spcAft>
                <a:spcPts val="0"/>
              </a:spcAft>
              <a:buSzPts val="1260"/>
              <a:buNone/>
              <a:defRPr sz="1575">
                <a:solidFill>
                  <a:srgbClr val="68370E"/>
                </a:solidFill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108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45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450"/>
              </a:spcBef>
              <a:spcAft>
                <a:spcPts val="0"/>
              </a:spcAft>
              <a:buSzPts val="84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450"/>
              </a:spcBef>
              <a:spcAft>
                <a:spcPts val="0"/>
              </a:spcAft>
              <a:buSzPts val="84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450"/>
              </a:spcBef>
              <a:spcAft>
                <a:spcPts val="0"/>
              </a:spcAft>
              <a:buSzPts val="84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450"/>
              </a:spcBef>
              <a:spcAft>
                <a:spcPts val="0"/>
              </a:spcAft>
              <a:buSzPts val="84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450"/>
              </a:spcBef>
              <a:spcAft>
                <a:spcPts val="0"/>
              </a:spcAft>
              <a:buSzPts val="84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450"/>
              </a:spcBef>
              <a:spcAft>
                <a:spcPts val="450"/>
              </a:spcAft>
              <a:buSzPts val="84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8" name="Google Shape;1228;p112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9" name="Google Shape;1229;p112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112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31" name="Google Shape;1231;p112"/>
          <p:cNvCxnSpPr/>
          <p:nvPr/>
        </p:nvCxnSpPr>
        <p:spPr>
          <a:xfrm flipH="1">
            <a:off x="6171009" y="6350"/>
            <a:ext cx="2857500" cy="28575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2" name="Google Shape;1232;p112"/>
          <p:cNvCxnSpPr/>
          <p:nvPr/>
        </p:nvCxnSpPr>
        <p:spPr>
          <a:xfrm flipH="1">
            <a:off x="4581128" y="68659"/>
            <a:ext cx="4560491" cy="4560491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3" name="Google Shape;1233;p112"/>
          <p:cNvCxnSpPr/>
          <p:nvPr/>
        </p:nvCxnSpPr>
        <p:spPr>
          <a:xfrm flipH="1">
            <a:off x="5426869" y="171450"/>
            <a:ext cx="3714750" cy="371475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4" name="Google Shape;1234;p112"/>
          <p:cNvCxnSpPr/>
          <p:nvPr/>
        </p:nvCxnSpPr>
        <p:spPr>
          <a:xfrm flipH="1">
            <a:off x="5501878" y="24209"/>
            <a:ext cx="3639742" cy="3639742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5" name="Google Shape;1235;p112"/>
          <p:cNvCxnSpPr/>
          <p:nvPr/>
        </p:nvCxnSpPr>
        <p:spPr>
          <a:xfrm flipH="1">
            <a:off x="5884070" y="457201"/>
            <a:ext cx="3257549" cy="325754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13"/>
          <p:cNvSpPr txBox="1"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8" name="Google Shape;1238;p113"/>
          <p:cNvSpPr txBox="1"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450"/>
              </a:spcBef>
              <a:spcAft>
                <a:spcPts val="45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39" name="Google Shape;1239;p113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0" name="Google Shape;1240;p113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1" name="Google Shape;1241;p113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14"/>
          <p:cNvSpPr txBox="1"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sz="27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4" name="Google Shape;1244;p114"/>
          <p:cNvSpPr txBox="1"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SzPts val="1080"/>
              <a:buNone/>
              <a:defRPr sz="1350">
                <a:solidFill>
                  <a:srgbClr val="68370E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080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84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5" name="Google Shape;1245;p114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6" name="Google Shape;1246;p114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7" name="Google Shape;1247;p114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115"/>
          <p:cNvSpPr txBox="1"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0" name="Google Shape;1250;p115"/>
          <p:cNvSpPr txBox="1">
            <a:spLocks noGrp="1"/>
          </p:cNvSpPr>
          <p:nvPr>
            <p:ph type="body" idx="1"/>
          </p:nvPr>
        </p:nvSpPr>
        <p:spPr>
          <a:xfrm>
            <a:off x="513159" y="514351"/>
            <a:ext cx="3703241" cy="271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450"/>
              </a:spcBef>
              <a:spcAft>
                <a:spcPts val="45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51" name="Google Shape;1251;p115"/>
          <p:cNvSpPr txBox="1">
            <a:spLocks noGrp="1"/>
          </p:cNvSpPr>
          <p:nvPr>
            <p:ph type="body" idx="2"/>
          </p:nvPr>
        </p:nvSpPr>
        <p:spPr>
          <a:xfrm>
            <a:off x="4356100" y="514351"/>
            <a:ext cx="3700859" cy="271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450"/>
              </a:spcBef>
              <a:spcAft>
                <a:spcPts val="45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52" name="Google Shape;1252;p115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115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4" name="Google Shape;1254;p115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16"/>
          <p:cNvSpPr txBox="1"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116"/>
          <p:cNvSpPr txBox="1"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1680"/>
              <a:buNone/>
              <a:defRPr sz="21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080"/>
              <a:buNone/>
              <a:defRPr sz="1350" b="1"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960"/>
              <a:buNone/>
              <a:defRPr sz="1200" b="1"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960"/>
              <a:buNone/>
              <a:defRPr sz="1200" b="1"/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960"/>
              <a:buNone/>
              <a:defRPr sz="1200" b="1"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960"/>
              <a:buNone/>
              <a:defRPr sz="1200" b="1"/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960"/>
              <a:buNone/>
              <a:defRPr sz="1200" b="1"/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960"/>
              <a:buNone/>
              <a:defRPr sz="1200" b="1"/>
            </a:lvl9pPr>
          </a:lstStyle>
          <a:p>
            <a:endParaRPr/>
          </a:p>
        </p:txBody>
      </p:sp>
      <p:sp>
        <p:nvSpPr>
          <p:cNvPr id="1258" name="Google Shape;1258;p116"/>
          <p:cNvSpPr txBox="1">
            <a:spLocks noGrp="1"/>
          </p:cNvSpPr>
          <p:nvPr>
            <p:ph type="body" idx="2"/>
          </p:nvPr>
        </p:nvSpPr>
        <p:spPr>
          <a:xfrm>
            <a:off x="513159" y="952897"/>
            <a:ext cx="3703241" cy="227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450"/>
              </a:spcBef>
              <a:spcAft>
                <a:spcPts val="45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59" name="Google Shape;1259;p116"/>
          <p:cNvSpPr txBox="1">
            <a:spLocks noGrp="1"/>
          </p:cNvSpPr>
          <p:nvPr>
            <p:ph type="body" idx="3"/>
          </p:nvPr>
        </p:nvSpPr>
        <p:spPr>
          <a:xfrm>
            <a:off x="4559299" y="514350"/>
            <a:ext cx="3498851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1680"/>
              <a:buNone/>
              <a:defRPr sz="21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080"/>
              <a:buNone/>
              <a:defRPr sz="1350" b="1"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960"/>
              <a:buNone/>
              <a:defRPr sz="1200" b="1"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960"/>
              <a:buNone/>
              <a:defRPr sz="1200" b="1"/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960"/>
              <a:buNone/>
              <a:defRPr sz="1200" b="1"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960"/>
              <a:buNone/>
              <a:defRPr sz="1200" b="1"/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960"/>
              <a:buNone/>
              <a:defRPr sz="1200" b="1"/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960"/>
              <a:buNone/>
              <a:defRPr sz="1200" b="1"/>
            </a:lvl9pPr>
          </a:lstStyle>
          <a:p>
            <a:endParaRPr/>
          </a:p>
        </p:txBody>
      </p:sp>
      <p:sp>
        <p:nvSpPr>
          <p:cNvPr id="1260" name="Google Shape;1260;p116"/>
          <p:cNvSpPr txBox="1">
            <a:spLocks noGrp="1"/>
          </p:cNvSpPr>
          <p:nvPr>
            <p:ph type="body" idx="4"/>
          </p:nvPr>
        </p:nvSpPr>
        <p:spPr>
          <a:xfrm>
            <a:off x="4354909" y="946546"/>
            <a:ext cx="3696891" cy="227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450"/>
              </a:spcBef>
              <a:spcAft>
                <a:spcPts val="45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61" name="Google Shape;1261;p116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2" name="Google Shape;1262;p116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116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17"/>
          <p:cNvSpPr txBox="1"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6" name="Google Shape;1266;p117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" name="Google Shape;1267;p117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8" name="Google Shape;1268;p117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18"/>
          <p:cNvSpPr txBox="1"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  <a:defRPr sz="1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1" name="Google Shape;1271;p118"/>
          <p:cNvSpPr txBox="1">
            <a:spLocks noGrp="1"/>
          </p:cNvSpPr>
          <p:nvPr>
            <p:ph type="body" idx="1"/>
          </p:nvPr>
        </p:nvSpPr>
        <p:spPr>
          <a:xfrm>
            <a:off x="513159" y="514350"/>
            <a:ext cx="4457701" cy="398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450"/>
              </a:spcBef>
              <a:spcAft>
                <a:spcPts val="45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72" name="Google Shape;1272;p118"/>
          <p:cNvSpPr txBox="1">
            <a:spLocks noGrp="1"/>
          </p:cNvSpPr>
          <p:nvPr>
            <p:ph type="body" idx="2"/>
          </p:nvPr>
        </p:nvSpPr>
        <p:spPr>
          <a:xfrm>
            <a:off x="5313759" y="1657350"/>
            <a:ext cx="2743200" cy="156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720"/>
              <a:buNone/>
              <a:defRPr sz="900"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600"/>
              <a:buNone/>
              <a:defRPr sz="750"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540"/>
              <a:buNone/>
              <a:defRPr sz="675"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540"/>
              <a:buNone/>
              <a:defRPr sz="675"/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540"/>
              <a:buNone/>
              <a:defRPr sz="675"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540"/>
              <a:buNone/>
              <a:defRPr sz="675"/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540"/>
              <a:buNone/>
              <a:defRPr sz="675"/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540"/>
              <a:buNone/>
              <a:defRPr sz="675"/>
            </a:lvl9pPr>
          </a:lstStyle>
          <a:p>
            <a:endParaRPr/>
          </a:p>
        </p:txBody>
      </p:sp>
      <p:sp>
        <p:nvSpPr>
          <p:cNvPr id="1273" name="Google Shape;1273;p118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4" name="Google Shape;1274;p118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5" name="Google Shape;1275;p118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19"/>
          <p:cNvSpPr txBox="1"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sz="21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8" name="Google Shape;1278;p119"/>
          <p:cNvSpPr>
            <a:spLocks noGrp="1"/>
          </p:cNvSpPr>
          <p:nvPr>
            <p:ph type="pic" idx="2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9" name="Google Shape;1279;p119"/>
          <p:cNvSpPr txBox="1">
            <a:spLocks noGrp="1"/>
          </p:cNvSpPr>
          <p:nvPr>
            <p:ph type="body" idx="1"/>
          </p:nvPr>
        </p:nvSpPr>
        <p:spPr>
          <a:xfrm>
            <a:off x="3542109" y="2082800"/>
            <a:ext cx="4516041" cy="1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SzPts val="1080"/>
              <a:buNone/>
              <a:defRPr sz="1350"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720"/>
              <a:buNone/>
              <a:defRPr sz="900"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600"/>
              <a:buNone/>
              <a:defRPr sz="750"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540"/>
              <a:buNone/>
              <a:defRPr sz="675"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540"/>
              <a:buNone/>
              <a:defRPr sz="675"/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540"/>
              <a:buNone/>
              <a:defRPr sz="675"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540"/>
              <a:buNone/>
              <a:defRPr sz="675"/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540"/>
              <a:buNone/>
              <a:defRPr sz="675"/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540"/>
              <a:buNone/>
              <a:defRPr sz="675"/>
            </a:lvl9pPr>
          </a:lstStyle>
          <a:p>
            <a:endParaRPr/>
          </a:p>
        </p:txBody>
      </p:sp>
      <p:sp>
        <p:nvSpPr>
          <p:cNvPr id="1280" name="Google Shape;1280;p119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119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2" name="Google Shape;1282;p119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20"/>
          <p:cNvSpPr txBox="1"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5" name="Google Shape;1285;p120"/>
          <p:cNvSpPr>
            <a:spLocks noGrp="1"/>
          </p:cNvSpPr>
          <p:nvPr>
            <p:ph type="pic" idx="2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6" name="Google Shape;1286;p120"/>
          <p:cNvSpPr txBox="1">
            <a:spLocks noGrp="1"/>
          </p:cNvSpPr>
          <p:nvPr>
            <p:ph type="body" idx="1"/>
          </p:nvPr>
        </p:nvSpPr>
        <p:spPr>
          <a:xfrm>
            <a:off x="685801" y="2882900"/>
            <a:ext cx="6228158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960"/>
              <a:buFont typeface="Century Gothic"/>
              <a:buNone/>
              <a:defRPr sz="1200"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080"/>
              <a:buFont typeface="Century Gothic"/>
              <a:buNone/>
              <a:defRPr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960"/>
              <a:buFont typeface="Century Gothic"/>
              <a:buNone/>
              <a:defRPr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840"/>
              <a:buFont typeface="Century Gothic"/>
              <a:buNone/>
              <a:defRPr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840"/>
              <a:buFont typeface="Century Gothic"/>
              <a:buNone/>
              <a:defRPr/>
            </a:lvl5pPr>
            <a:lvl6pPr marL="2743200" lvl="5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450"/>
              </a:spcBef>
              <a:spcAft>
                <a:spcPts val="45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87" name="Google Shape;1287;p120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8" name="Google Shape;1288;p120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9" name="Google Shape;1289;p120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121"/>
          <p:cNvSpPr txBox="1"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2" name="Google Shape;1292;p121"/>
          <p:cNvSpPr txBox="1"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500">
                <a:solidFill>
                  <a:srgbClr val="68370E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080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84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93" name="Google Shape;1293;p121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121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5" name="Google Shape;1295;p121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3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5"/>
          <p:cNvSpPr txBox="1">
            <a:spLocks noGrp="1"/>
          </p:cNvSpPr>
          <p:nvPr>
            <p:ph type="title"/>
          </p:nvPr>
        </p:nvSpPr>
        <p:spPr>
          <a:xfrm>
            <a:off x="713250" y="42915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93" name="Google Shape;193;p55"/>
          <p:cNvGrpSpPr/>
          <p:nvPr/>
        </p:nvGrpSpPr>
        <p:grpSpPr>
          <a:xfrm flipH="1">
            <a:off x="-653043" y="-1497055"/>
            <a:ext cx="2487331" cy="2037063"/>
            <a:chOff x="7180332" y="-1497055"/>
            <a:chExt cx="2487331" cy="2037063"/>
          </a:xfrm>
        </p:grpSpPr>
        <p:sp>
          <p:nvSpPr>
            <p:cNvPr id="194" name="Google Shape;194;p55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5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55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55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5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5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5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55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55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55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5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55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55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5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55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55"/>
          <p:cNvSpPr/>
          <p:nvPr/>
        </p:nvSpPr>
        <p:spPr>
          <a:xfrm flipH="1">
            <a:off x="378326" y="1135616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55"/>
          <p:cNvSpPr/>
          <p:nvPr/>
        </p:nvSpPr>
        <p:spPr>
          <a:xfrm flipH="1">
            <a:off x="1166464" y="195903"/>
            <a:ext cx="344033" cy="344098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55"/>
          <p:cNvSpPr/>
          <p:nvPr/>
        </p:nvSpPr>
        <p:spPr>
          <a:xfrm flipH="1">
            <a:off x="8575118" y="4719338"/>
            <a:ext cx="503533" cy="50341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" name="Google Shape;212;p55"/>
          <p:cNvGrpSpPr/>
          <p:nvPr/>
        </p:nvGrpSpPr>
        <p:grpSpPr>
          <a:xfrm flipH="1">
            <a:off x="8069656" y="4701684"/>
            <a:ext cx="621244" cy="621084"/>
            <a:chOff x="813569" y="4603505"/>
            <a:chExt cx="817858" cy="817646"/>
          </a:xfrm>
        </p:grpSpPr>
        <p:sp>
          <p:nvSpPr>
            <p:cNvPr id="213" name="Google Shape;213;p55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55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5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5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5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55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55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55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5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55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55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55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55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55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55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55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55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55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55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5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5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22"/>
          <p:cNvSpPr txBox="1"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122"/>
          <p:cNvSpPr txBox="1">
            <a:spLocks noGrp="1"/>
          </p:cNvSpPr>
          <p:nvPr>
            <p:ph type="body" idx="1"/>
          </p:nvPr>
        </p:nvSpPr>
        <p:spPr>
          <a:xfrm>
            <a:off x="1084659" y="2571750"/>
            <a:ext cx="6400800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080"/>
              <a:buFont typeface="Century Gothic"/>
              <a:buNone/>
              <a:defRPr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960"/>
              <a:buFont typeface="Century Gothic"/>
              <a:buNone/>
              <a:defRPr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840"/>
              <a:buFont typeface="Century Gothic"/>
              <a:buNone/>
              <a:defRPr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840"/>
              <a:buFont typeface="Century Gothic"/>
              <a:buNone/>
              <a:defRPr/>
            </a:lvl5pPr>
            <a:lvl6pPr marL="2743200" lvl="5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450"/>
              </a:spcBef>
              <a:spcAft>
                <a:spcPts val="45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99" name="Google Shape;1299;p122"/>
          <p:cNvSpPr txBox="1">
            <a:spLocks noGrp="1"/>
          </p:cNvSpPr>
          <p:nvPr>
            <p:ph type="body" idx="2"/>
          </p:nvPr>
        </p:nvSpPr>
        <p:spPr>
          <a:xfrm>
            <a:off x="513160" y="3225801"/>
            <a:ext cx="6400800" cy="1263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500">
                <a:solidFill>
                  <a:srgbClr val="68370E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080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84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0" name="Google Shape;1300;p122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1" name="Google Shape;1301;p122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2" name="Google Shape;1302;p122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3" name="Google Shape;1303;p122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304" name="Google Shape;1304;p122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123"/>
          <p:cNvSpPr txBox="1"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123"/>
          <p:cNvSpPr txBox="1"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500">
                <a:solidFill>
                  <a:srgbClr val="68370E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080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84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8" name="Google Shape;1308;p123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9" name="Google Shape;1309;p123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0" name="Google Shape;1310;p123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24"/>
          <p:cNvSpPr txBox="1"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124"/>
          <p:cNvSpPr txBox="1">
            <a:spLocks noGrp="1"/>
          </p:cNvSpPr>
          <p:nvPr>
            <p:ph type="body" idx="1"/>
          </p:nvPr>
        </p:nvSpPr>
        <p:spPr>
          <a:xfrm>
            <a:off x="513159" y="2946400"/>
            <a:ext cx="6400801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 b="0" cap="none">
                <a:solidFill>
                  <a:schemeClr val="lt1"/>
                </a:solidFill>
              </a:defRPr>
            </a:lvl1pPr>
            <a:lvl2pPr marL="914400" lvl="1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450"/>
              </a:spcBef>
              <a:spcAft>
                <a:spcPts val="45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14" name="Google Shape;1314;p124"/>
          <p:cNvSpPr txBox="1">
            <a:spLocks noGrp="1"/>
          </p:cNvSpPr>
          <p:nvPr>
            <p:ph type="body" idx="2"/>
          </p:nvPr>
        </p:nvSpPr>
        <p:spPr>
          <a:xfrm>
            <a:off x="513159" y="3733800"/>
            <a:ext cx="640080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SzPts val="1080"/>
              <a:buNone/>
              <a:defRPr sz="1350">
                <a:solidFill>
                  <a:srgbClr val="68370E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080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84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15" name="Google Shape;1315;p124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6" name="Google Shape;1316;p124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124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8" name="Google Shape;1318;p124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319" name="Google Shape;1319;p12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25"/>
          <p:cNvSpPr txBox="1"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2" name="Google Shape;1322;p125"/>
          <p:cNvSpPr txBox="1">
            <a:spLocks noGrp="1"/>
          </p:cNvSpPr>
          <p:nvPr>
            <p:ph type="body" idx="1"/>
          </p:nvPr>
        </p:nvSpPr>
        <p:spPr>
          <a:xfrm>
            <a:off x="513159" y="2946401"/>
            <a:ext cx="6400800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 b="0" cap="none">
                <a:solidFill>
                  <a:schemeClr val="lt1"/>
                </a:solidFill>
              </a:defRPr>
            </a:lvl1pPr>
            <a:lvl2pPr marL="914400" lvl="1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450"/>
              </a:spcBef>
              <a:spcAft>
                <a:spcPts val="45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23" name="Google Shape;1323;p125"/>
          <p:cNvSpPr txBox="1">
            <a:spLocks noGrp="1"/>
          </p:cNvSpPr>
          <p:nvPr>
            <p:ph type="body" idx="2"/>
          </p:nvPr>
        </p:nvSpPr>
        <p:spPr>
          <a:xfrm>
            <a:off x="513159" y="3575049"/>
            <a:ext cx="6400801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SzPts val="1080"/>
              <a:buNone/>
              <a:defRPr sz="1350">
                <a:solidFill>
                  <a:srgbClr val="68370E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080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84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84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24" name="Google Shape;1324;p125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5" name="Google Shape;1325;p125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6" name="Google Shape;1326;p125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126"/>
          <p:cNvSpPr txBox="1"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9" name="Google Shape;1329;p126"/>
          <p:cNvSpPr txBox="1">
            <a:spLocks noGrp="1"/>
          </p:cNvSpPr>
          <p:nvPr>
            <p:ph type="body" idx="1"/>
          </p:nvPr>
        </p:nvSpPr>
        <p:spPr>
          <a:xfrm rot="5400000">
            <a:off x="2357834" y="-1330324"/>
            <a:ext cx="271145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450"/>
              </a:spcBef>
              <a:spcAft>
                <a:spcPts val="45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30" name="Google Shape;1330;p126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126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126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27"/>
          <p:cNvSpPr txBox="1">
            <a:spLocks noGrp="1"/>
          </p:cNvSpPr>
          <p:nvPr>
            <p:ph type="title"/>
          </p:nvPr>
        </p:nvSpPr>
        <p:spPr>
          <a:xfrm rot="5400000">
            <a:off x="5570934" y="1457325"/>
            <a:ext cx="3429000" cy="154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127"/>
          <p:cNvSpPr txBox="1">
            <a:spLocks noGrp="1"/>
          </p:cNvSpPr>
          <p:nvPr>
            <p:ph type="body" idx="1"/>
          </p:nvPr>
        </p:nvSpPr>
        <p:spPr>
          <a:xfrm rot="5400000">
            <a:off x="1457325" y="-428625"/>
            <a:ext cx="3981450" cy="58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450"/>
              </a:spcBef>
              <a:spcAft>
                <a:spcPts val="45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36" name="Google Shape;1336;p127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127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8" name="Google Shape;1338;p127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28"/>
          <p:cNvSpPr txBox="1">
            <a:spLocks noGrp="1"/>
          </p:cNvSpPr>
          <p:nvPr>
            <p:ph type="title"/>
          </p:nvPr>
        </p:nvSpPr>
        <p:spPr>
          <a:xfrm>
            <a:off x="722376" y="429768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341" name="Google Shape;1341;p128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04800" algn="l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algn="l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algn="l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algn="l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algn="l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algn="l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algn="l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algn="l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1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44" name="Google Shape;1344;p129"/>
          <p:cNvSpPr txBox="1">
            <a:spLocks noGrp="1"/>
          </p:cNvSpPr>
          <p:nvPr>
            <p:ph type="subTitle" idx="1"/>
          </p:nvPr>
        </p:nvSpPr>
        <p:spPr>
          <a:xfrm>
            <a:off x="771652" y="2965300"/>
            <a:ext cx="15693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5" name="Google Shape;1345;p129"/>
          <p:cNvSpPr txBox="1">
            <a:spLocks noGrp="1"/>
          </p:cNvSpPr>
          <p:nvPr>
            <p:ph type="subTitle" idx="2"/>
          </p:nvPr>
        </p:nvSpPr>
        <p:spPr>
          <a:xfrm>
            <a:off x="4476722" y="2965300"/>
            <a:ext cx="15693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6" name="Google Shape;1346;p129"/>
          <p:cNvSpPr txBox="1">
            <a:spLocks noGrp="1"/>
          </p:cNvSpPr>
          <p:nvPr>
            <p:ph type="subTitle" idx="3"/>
          </p:nvPr>
        </p:nvSpPr>
        <p:spPr>
          <a:xfrm>
            <a:off x="2637977" y="2965300"/>
            <a:ext cx="15693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7" name="Google Shape;1347;p129"/>
          <p:cNvSpPr txBox="1">
            <a:spLocks noGrp="1"/>
          </p:cNvSpPr>
          <p:nvPr>
            <p:ph type="subTitle" idx="4"/>
          </p:nvPr>
        </p:nvSpPr>
        <p:spPr>
          <a:xfrm>
            <a:off x="6345787" y="2965300"/>
            <a:ext cx="15693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8" name="Google Shape;1348;p129"/>
          <p:cNvSpPr txBox="1">
            <a:spLocks noGrp="1"/>
          </p:cNvSpPr>
          <p:nvPr>
            <p:ph type="title" idx="5"/>
          </p:nvPr>
        </p:nvSpPr>
        <p:spPr>
          <a:xfrm>
            <a:off x="1260014" y="2220050"/>
            <a:ext cx="770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Font typeface="Exo Thin"/>
              <a:buNone/>
              <a:defRPr sz="34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49" name="Google Shape;1349;p129"/>
          <p:cNvSpPr txBox="1">
            <a:spLocks noGrp="1"/>
          </p:cNvSpPr>
          <p:nvPr>
            <p:ph type="title" idx="6"/>
          </p:nvPr>
        </p:nvSpPr>
        <p:spPr>
          <a:xfrm>
            <a:off x="4989376" y="2220050"/>
            <a:ext cx="770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Font typeface="Exo Thin"/>
              <a:buNone/>
              <a:defRPr sz="34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50" name="Google Shape;1350;p129"/>
          <p:cNvSpPr txBox="1">
            <a:spLocks noGrp="1"/>
          </p:cNvSpPr>
          <p:nvPr>
            <p:ph type="title" idx="7"/>
          </p:nvPr>
        </p:nvSpPr>
        <p:spPr>
          <a:xfrm>
            <a:off x="3151283" y="2220038"/>
            <a:ext cx="770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Font typeface="Exo Thin"/>
              <a:buNone/>
              <a:defRPr sz="34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51" name="Google Shape;1351;p129"/>
          <p:cNvSpPr txBox="1">
            <a:spLocks noGrp="1"/>
          </p:cNvSpPr>
          <p:nvPr>
            <p:ph type="title" idx="8"/>
          </p:nvPr>
        </p:nvSpPr>
        <p:spPr>
          <a:xfrm>
            <a:off x="6855675" y="2220063"/>
            <a:ext cx="770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Font typeface="Exo Thin"/>
              <a:buNone/>
              <a:defRPr sz="34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130"/>
          <p:cNvSpPr txBox="1">
            <a:spLocks noGrp="1"/>
          </p:cNvSpPr>
          <p:nvPr>
            <p:ph type="title"/>
          </p:nvPr>
        </p:nvSpPr>
        <p:spPr>
          <a:xfrm>
            <a:off x="713225" y="1532425"/>
            <a:ext cx="35097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54" name="Google Shape;1354;p130"/>
          <p:cNvSpPr txBox="1">
            <a:spLocks noGrp="1"/>
          </p:cNvSpPr>
          <p:nvPr>
            <p:ph type="body" idx="1"/>
          </p:nvPr>
        </p:nvSpPr>
        <p:spPr>
          <a:xfrm>
            <a:off x="713225" y="2339775"/>
            <a:ext cx="3509700" cy="14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048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1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3400"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57" name="Google Shape;1357;p131"/>
          <p:cNvSpPr txBox="1">
            <a:spLocks noGrp="1"/>
          </p:cNvSpPr>
          <p:nvPr>
            <p:ph type="subTitle" idx="1"/>
          </p:nvPr>
        </p:nvSpPr>
        <p:spPr>
          <a:xfrm>
            <a:off x="5712603" y="3447325"/>
            <a:ext cx="2711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58" name="Google Shape;1358;p131"/>
          <p:cNvSpPr txBox="1">
            <a:spLocks noGrp="1"/>
          </p:cNvSpPr>
          <p:nvPr>
            <p:ph type="subTitle" idx="2"/>
          </p:nvPr>
        </p:nvSpPr>
        <p:spPr>
          <a:xfrm>
            <a:off x="5712592" y="3193825"/>
            <a:ext cx="27114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59" name="Google Shape;1359;p131"/>
          <p:cNvSpPr txBox="1">
            <a:spLocks noGrp="1"/>
          </p:cNvSpPr>
          <p:nvPr>
            <p:ph type="subTitle" idx="3"/>
          </p:nvPr>
        </p:nvSpPr>
        <p:spPr>
          <a:xfrm>
            <a:off x="5712609" y="1823863"/>
            <a:ext cx="27159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60" name="Google Shape;1360;p131"/>
          <p:cNvSpPr txBox="1">
            <a:spLocks noGrp="1"/>
          </p:cNvSpPr>
          <p:nvPr>
            <p:ph type="subTitle" idx="4"/>
          </p:nvPr>
        </p:nvSpPr>
        <p:spPr>
          <a:xfrm>
            <a:off x="5712592" y="1567525"/>
            <a:ext cx="27114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61" name="Google Shape;1361;p131"/>
          <p:cNvSpPr txBox="1">
            <a:spLocks noGrp="1"/>
          </p:cNvSpPr>
          <p:nvPr>
            <p:ph type="subTitle" idx="5"/>
          </p:nvPr>
        </p:nvSpPr>
        <p:spPr>
          <a:xfrm>
            <a:off x="1592850" y="3445375"/>
            <a:ext cx="2711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62" name="Google Shape;1362;p131"/>
          <p:cNvSpPr txBox="1">
            <a:spLocks noGrp="1"/>
          </p:cNvSpPr>
          <p:nvPr>
            <p:ph type="subTitle" idx="6"/>
          </p:nvPr>
        </p:nvSpPr>
        <p:spPr>
          <a:xfrm>
            <a:off x="1592842" y="3191875"/>
            <a:ext cx="27114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63" name="Google Shape;1363;p131"/>
          <p:cNvSpPr txBox="1">
            <a:spLocks noGrp="1"/>
          </p:cNvSpPr>
          <p:nvPr>
            <p:ph type="subTitle" idx="7"/>
          </p:nvPr>
        </p:nvSpPr>
        <p:spPr>
          <a:xfrm>
            <a:off x="1589959" y="1821913"/>
            <a:ext cx="2711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64" name="Google Shape;1364;p131"/>
          <p:cNvSpPr txBox="1">
            <a:spLocks noGrp="1"/>
          </p:cNvSpPr>
          <p:nvPr>
            <p:ph type="subTitle" idx="8"/>
          </p:nvPr>
        </p:nvSpPr>
        <p:spPr>
          <a:xfrm>
            <a:off x="1592842" y="1567525"/>
            <a:ext cx="27114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6"/>
          <p:cNvSpPr txBox="1">
            <a:spLocks noGrp="1"/>
          </p:cNvSpPr>
          <p:nvPr>
            <p:ph type="title"/>
          </p:nvPr>
        </p:nvSpPr>
        <p:spPr>
          <a:xfrm>
            <a:off x="713250" y="42915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56"/>
          <p:cNvSpPr/>
          <p:nvPr/>
        </p:nvSpPr>
        <p:spPr>
          <a:xfrm flipH="1">
            <a:off x="8575436" y="46266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7" name="Google Shape;237;p56"/>
          <p:cNvGrpSpPr/>
          <p:nvPr/>
        </p:nvGrpSpPr>
        <p:grpSpPr>
          <a:xfrm flipH="1">
            <a:off x="7909993" y="4603505"/>
            <a:ext cx="817858" cy="817646"/>
            <a:chOff x="813569" y="4603505"/>
            <a:chExt cx="817858" cy="817646"/>
          </a:xfrm>
        </p:grpSpPr>
        <p:sp>
          <p:nvSpPr>
            <p:cNvPr id="238" name="Google Shape;238;p5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9" name="Google Shape;259;p56"/>
          <p:cNvSpPr/>
          <p:nvPr/>
        </p:nvSpPr>
        <p:spPr>
          <a:xfrm flipH="1">
            <a:off x="0" y="-424124"/>
            <a:ext cx="964169" cy="964129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0" name="Google Shape;260;p56"/>
          <p:cNvGrpSpPr/>
          <p:nvPr/>
        </p:nvGrpSpPr>
        <p:grpSpPr>
          <a:xfrm flipH="1">
            <a:off x="714921" y="-266037"/>
            <a:ext cx="742245" cy="742245"/>
            <a:chOff x="7072361" y="-871003"/>
            <a:chExt cx="1042918" cy="1042918"/>
          </a:xfrm>
        </p:grpSpPr>
        <p:sp>
          <p:nvSpPr>
            <p:cNvPr id="261" name="Google Shape;261;p56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6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6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6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6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6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6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6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6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56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56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56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56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56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56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6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6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6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6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56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56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282;p56"/>
          <p:cNvSpPr/>
          <p:nvPr/>
        </p:nvSpPr>
        <p:spPr>
          <a:xfrm>
            <a:off x="8635632" y="4394829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6"/>
          <p:cNvSpPr/>
          <p:nvPr/>
        </p:nvSpPr>
        <p:spPr>
          <a:xfrm>
            <a:off x="402875" y="817775"/>
            <a:ext cx="200318" cy="19995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132"/>
          <p:cNvSpPr txBox="1">
            <a:spLocks noGrp="1"/>
          </p:cNvSpPr>
          <p:nvPr>
            <p:ph type="title"/>
          </p:nvPr>
        </p:nvSpPr>
        <p:spPr>
          <a:xfrm>
            <a:off x="720000" y="2950500"/>
            <a:ext cx="3852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1600"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67" name="Google Shape;1367;p132"/>
          <p:cNvSpPr txBox="1">
            <a:spLocks noGrp="1"/>
          </p:cNvSpPr>
          <p:nvPr>
            <p:ph type="subTitle" idx="1"/>
          </p:nvPr>
        </p:nvSpPr>
        <p:spPr>
          <a:xfrm>
            <a:off x="720000" y="1715400"/>
            <a:ext cx="38520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5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7" name="Google Shape;1377;p5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8" name="Google Shape;1378;p5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tion Header">
  <p:cSld name="4_Section Header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92"/>
          <p:cNvSpPr/>
          <p:nvPr/>
        </p:nvSpPr>
        <p:spPr>
          <a:xfrm>
            <a:off x="228600" y="1714500"/>
            <a:ext cx="1404000" cy="10530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l="-2677" r="-2675"/>
            </a:stretch>
          </a:blipFill>
          <a:ln w="28575" cap="flat" cmpd="sng">
            <a:solidFill>
              <a:srgbClr val="FFCF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93"/>
          <p:cNvSpPr/>
          <p:nvPr/>
        </p:nvSpPr>
        <p:spPr>
          <a:xfrm>
            <a:off x="304800" y="1683968"/>
            <a:ext cx="1371600" cy="10287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l="-1566" r="-3963"/>
            </a:stretch>
          </a:blip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6" name="Google Shape;1386;p94"/>
          <p:cNvPicPr preferRelativeResize="0"/>
          <p:nvPr/>
        </p:nvPicPr>
        <p:blipFill rotWithShape="1">
          <a:blip r:embed="rId2">
            <a:alphaModFix/>
          </a:blip>
          <a:srcRect l="12020" r="12020" b="20942"/>
          <a:stretch/>
        </p:blipFill>
        <p:spPr>
          <a:xfrm>
            <a:off x="188259" y="1786839"/>
            <a:ext cx="1113491" cy="82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type="obj">
  <p:cSld name="OBJECT"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9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9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0" name="Google Shape;1390;p9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9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9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600"/>
            </a:lvl9pPr>
          </a:lstStyle>
          <a:p>
            <a:endParaRPr/>
          </a:p>
        </p:txBody>
      </p:sp>
      <p:sp>
        <p:nvSpPr>
          <p:cNvPr id="286" name="Google Shape;286;p59"/>
          <p:cNvSpPr txBox="1">
            <a:spLocks noGrp="1"/>
          </p:cNvSpPr>
          <p:nvPr>
            <p:ph type="subTitle" idx="1"/>
          </p:nvPr>
        </p:nvSpPr>
        <p:spPr>
          <a:xfrm>
            <a:off x="771652" y="2965300"/>
            <a:ext cx="15693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59"/>
          <p:cNvSpPr txBox="1">
            <a:spLocks noGrp="1"/>
          </p:cNvSpPr>
          <p:nvPr>
            <p:ph type="subTitle" idx="2"/>
          </p:nvPr>
        </p:nvSpPr>
        <p:spPr>
          <a:xfrm>
            <a:off x="4476722" y="2965300"/>
            <a:ext cx="15693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59"/>
          <p:cNvSpPr txBox="1">
            <a:spLocks noGrp="1"/>
          </p:cNvSpPr>
          <p:nvPr>
            <p:ph type="subTitle" idx="3"/>
          </p:nvPr>
        </p:nvSpPr>
        <p:spPr>
          <a:xfrm>
            <a:off x="2637977" y="2965300"/>
            <a:ext cx="15693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59"/>
          <p:cNvSpPr txBox="1">
            <a:spLocks noGrp="1"/>
          </p:cNvSpPr>
          <p:nvPr>
            <p:ph type="subTitle" idx="4"/>
          </p:nvPr>
        </p:nvSpPr>
        <p:spPr>
          <a:xfrm>
            <a:off x="6345787" y="2965300"/>
            <a:ext cx="15693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59"/>
          <p:cNvSpPr txBox="1">
            <a:spLocks noGrp="1"/>
          </p:cNvSpPr>
          <p:nvPr>
            <p:ph type="title" idx="5"/>
          </p:nvPr>
        </p:nvSpPr>
        <p:spPr>
          <a:xfrm>
            <a:off x="1260014" y="2220050"/>
            <a:ext cx="770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59"/>
          <p:cNvSpPr txBox="1">
            <a:spLocks noGrp="1"/>
          </p:cNvSpPr>
          <p:nvPr>
            <p:ph type="title" idx="6"/>
          </p:nvPr>
        </p:nvSpPr>
        <p:spPr>
          <a:xfrm>
            <a:off x="4989376" y="2220050"/>
            <a:ext cx="770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59"/>
          <p:cNvSpPr txBox="1">
            <a:spLocks noGrp="1"/>
          </p:cNvSpPr>
          <p:nvPr>
            <p:ph type="title" idx="7"/>
          </p:nvPr>
        </p:nvSpPr>
        <p:spPr>
          <a:xfrm>
            <a:off x="3151283" y="2220038"/>
            <a:ext cx="770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59"/>
          <p:cNvSpPr txBox="1">
            <a:spLocks noGrp="1"/>
          </p:cNvSpPr>
          <p:nvPr>
            <p:ph type="title" idx="8"/>
          </p:nvPr>
        </p:nvSpPr>
        <p:spPr>
          <a:xfrm>
            <a:off x="6855675" y="2220063"/>
            <a:ext cx="770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294" name="Google Shape;294;p59"/>
          <p:cNvGrpSpPr/>
          <p:nvPr/>
        </p:nvGrpSpPr>
        <p:grpSpPr>
          <a:xfrm>
            <a:off x="-39118" y="4603512"/>
            <a:ext cx="2128962" cy="1450665"/>
            <a:chOff x="-39118" y="4603512"/>
            <a:chExt cx="2128962" cy="1450665"/>
          </a:xfrm>
        </p:grpSpPr>
        <p:sp>
          <p:nvSpPr>
            <p:cNvPr id="295" name="Google Shape;295;p59"/>
            <p:cNvSpPr/>
            <p:nvPr/>
          </p:nvSpPr>
          <p:spPr>
            <a:xfrm>
              <a:off x="-39118" y="4633701"/>
              <a:ext cx="1420476" cy="1420476"/>
            </a:xfrm>
            <a:custGeom>
              <a:avLst/>
              <a:gdLst/>
              <a:ahLst/>
              <a:cxnLst/>
              <a:rect l="l" t="t" r="r" b="b"/>
              <a:pathLst>
                <a:path w="15951" h="15951" extrusionOk="0">
                  <a:moveTo>
                    <a:pt x="1" y="1"/>
                  </a:moveTo>
                  <a:lnTo>
                    <a:pt x="1" y="3778"/>
                  </a:lnTo>
                  <a:cubicBezTo>
                    <a:pt x="1" y="10504"/>
                    <a:pt x="5447" y="15950"/>
                    <a:pt x="12173" y="15950"/>
                  </a:cubicBezTo>
                  <a:lnTo>
                    <a:pt x="15951" y="15950"/>
                  </a:lnTo>
                  <a:lnTo>
                    <a:pt x="15951" y="12173"/>
                  </a:lnTo>
                  <a:cubicBezTo>
                    <a:pt x="15951" y="5459"/>
                    <a:pt x="10492" y="1"/>
                    <a:pt x="3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9"/>
            <p:cNvSpPr/>
            <p:nvPr/>
          </p:nvSpPr>
          <p:spPr>
            <a:xfrm>
              <a:off x="1022554" y="5666254"/>
              <a:ext cx="6768" cy="454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9"/>
            <p:cNvSpPr/>
            <p:nvPr/>
          </p:nvSpPr>
          <p:spPr>
            <a:xfrm>
              <a:off x="1022554" y="5579072"/>
              <a:ext cx="142039" cy="91724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9"/>
            <p:cNvSpPr/>
            <p:nvPr/>
          </p:nvSpPr>
          <p:spPr>
            <a:xfrm>
              <a:off x="1022554" y="5491980"/>
              <a:ext cx="277220" cy="178817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9"/>
            <p:cNvSpPr/>
            <p:nvPr/>
          </p:nvSpPr>
          <p:spPr>
            <a:xfrm>
              <a:off x="1022554" y="5405867"/>
              <a:ext cx="412402" cy="264931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9"/>
            <p:cNvSpPr/>
            <p:nvPr/>
          </p:nvSpPr>
          <p:spPr>
            <a:xfrm>
              <a:off x="1022554" y="5318774"/>
              <a:ext cx="539836" cy="350956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9"/>
            <p:cNvSpPr/>
            <p:nvPr/>
          </p:nvSpPr>
          <p:spPr>
            <a:xfrm>
              <a:off x="1022554" y="5231593"/>
              <a:ext cx="640377" cy="421396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9"/>
            <p:cNvSpPr/>
            <p:nvPr/>
          </p:nvSpPr>
          <p:spPr>
            <a:xfrm>
              <a:off x="1023623" y="5146638"/>
              <a:ext cx="723106" cy="477232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9"/>
            <p:cNvSpPr/>
            <p:nvPr/>
          </p:nvSpPr>
          <p:spPr>
            <a:xfrm>
              <a:off x="1032617" y="5068451"/>
              <a:ext cx="785710" cy="517484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9"/>
            <p:cNvSpPr/>
            <p:nvPr/>
          </p:nvSpPr>
          <p:spPr>
            <a:xfrm>
              <a:off x="1051585" y="4995785"/>
              <a:ext cx="829257" cy="545447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59"/>
            <p:cNvSpPr/>
            <p:nvPr/>
          </p:nvSpPr>
          <p:spPr>
            <a:xfrm>
              <a:off x="1079547" y="4928729"/>
              <a:ext cx="853835" cy="562188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59"/>
            <p:cNvSpPr/>
            <p:nvPr/>
          </p:nvSpPr>
          <p:spPr>
            <a:xfrm>
              <a:off x="1114188" y="4866125"/>
              <a:ext cx="865056" cy="568956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59"/>
            <p:cNvSpPr/>
            <p:nvPr/>
          </p:nvSpPr>
          <p:spPr>
            <a:xfrm>
              <a:off x="1156666" y="4808064"/>
              <a:ext cx="861672" cy="566641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9"/>
            <p:cNvSpPr/>
            <p:nvPr/>
          </p:nvSpPr>
          <p:spPr>
            <a:xfrm>
              <a:off x="1206891" y="4755523"/>
              <a:ext cx="841635" cy="553283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59"/>
            <p:cNvSpPr/>
            <p:nvPr/>
          </p:nvSpPr>
          <p:spPr>
            <a:xfrm>
              <a:off x="1263884" y="4707436"/>
              <a:ext cx="808062" cy="53208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59"/>
            <p:cNvSpPr/>
            <p:nvPr/>
          </p:nvSpPr>
          <p:spPr>
            <a:xfrm>
              <a:off x="1330940" y="4667273"/>
              <a:ext cx="754453" cy="496201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59"/>
            <p:cNvSpPr/>
            <p:nvPr/>
          </p:nvSpPr>
          <p:spPr>
            <a:xfrm>
              <a:off x="1409216" y="4632632"/>
              <a:ext cx="680628" cy="449270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59"/>
            <p:cNvSpPr/>
            <p:nvPr/>
          </p:nvSpPr>
          <p:spPr>
            <a:xfrm>
              <a:off x="1500850" y="4610280"/>
              <a:ext cx="588993" cy="384440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59"/>
            <p:cNvSpPr/>
            <p:nvPr/>
          </p:nvSpPr>
          <p:spPr>
            <a:xfrm>
              <a:off x="1615905" y="4603512"/>
              <a:ext cx="473937" cy="305183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59"/>
            <p:cNvSpPr/>
            <p:nvPr/>
          </p:nvSpPr>
          <p:spPr>
            <a:xfrm>
              <a:off x="1750016" y="4603512"/>
              <a:ext cx="339824" cy="218001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59"/>
            <p:cNvSpPr/>
            <p:nvPr/>
          </p:nvSpPr>
          <p:spPr>
            <a:xfrm>
              <a:off x="1885286" y="4603512"/>
              <a:ext cx="204554" cy="13090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59"/>
            <p:cNvSpPr/>
            <p:nvPr/>
          </p:nvSpPr>
          <p:spPr>
            <a:xfrm>
              <a:off x="2021624" y="4603512"/>
              <a:ext cx="68214" cy="43725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7" name="Google Shape;317;p59"/>
          <p:cNvGrpSpPr/>
          <p:nvPr/>
        </p:nvGrpSpPr>
        <p:grpSpPr>
          <a:xfrm>
            <a:off x="7180332" y="-1497055"/>
            <a:ext cx="2487331" cy="2037063"/>
            <a:chOff x="7180332" y="-1497055"/>
            <a:chExt cx="2487331" cy="2037063"/>
          </a:xfrm>
        </p:grpSpPr>
        <p:sp>
          <p:nvSpPr>
            <p:cNvPr id="318" name="Google Shape;318;p59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59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59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59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59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59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59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59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59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59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59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59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59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59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59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3" name="Google Shape;333;p59"/>
          <p:cNvSpPr/>
          <p:nvPr/>
        </p:nvSpPr>
        <p:spPr>
          <a:xfrm rot="10800000" flipH="1">
            <a:off x="8856557" y="2957330"/>
            <a:ext cx="608594" cy="60859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9"/>
          <p:cNvSpPr/>
          <p:nvPr/>
        </p:nvSpPr>
        <p:spPr>
          <a:xfrm>
            <a:off x="8514948" y="210140"/>
            <a:ext cx="460575" cy="460575"/>
          </a:xfrm>
          <a:custGeom>
            <a:avLst/>
            <a:gdLst/>
            <a:ahLst/>
            <a:cxnLst/>
            <a:rect l="l" t="t" r="r" b="b"/>
            <a:pathLst>
              <a:path w="23430" h="23430" extrusionOk="0">
                <a:moveTo>
                  <a:pt x="17883" y="1"/>
                </a:moveTo>
                <a:cubicBezTo>
                  <a:pt x="8007" y="1"/>
                  <a:pt x="1" y="8007"/>
                  <a:pt x="1" y="17883"/>
                </a:cubicBezTo>
                <a:lnTo>
                  <a:pt x="1" y="23429"/>
                </a:lnTo>
                <a:lnTo>
                  <a:pt x="5547" y="23429"/>
                </a:lnTo>
                <a:cubicBezTo>
                  <a:pt x="15423" y="23429"/>
                  <a:pt x="23430" y="15423"/>
                  <a:pt x="23430" y="5547"/>
                </a:cubicBezTo>
                <a:lnTo>
                  <a:pt x="234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59"/>
          <p:cNvSpPr/>
          <p:nvPr/>
        </p:nvSpPr>
        <p:spPr>
          <a:xfrm rot="10800000">
            <a:off x="8928832" y="1614305"/>
            <a:ext cx="608594" cy="60859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59"/>
          <p:cNvSpPr/>
          <p:nvPr/>
        </p:nvSpPr>
        <p:spPr>
          <a:xfrm>
            <a:off x="8535707" y="4130966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_1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9" name="Google Shape;339;p60"/>
          <p:cNvSpPr txBox="1">
            <a:spLocks noGrp="1"/>
          </p:cNvSpPr>
          <p:nvPr>
            <p:ph type="subTitle" idx="1"/>
          </p:nvPr>
        </p:nvSpPr>
        <p:spPr>
          <a:xfrm>
            <a:off x="5712603" y="3447325"/>
            <a:ext cx="2711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0" name="Google Shape;340;p60"/>
          <p:cNvSpPr txBox="1">
            <a:spLocks noGrp="1"/>
          </p:cNvSpPr>
          <p:nvPr>
            <p:ph type="subTitle" idx="2"/>
          </p:nvPr>
        </p:nvSpPr>
        <p:spPr>
          <a:xfrm>
            <a:off x="5712592" y="3193825"/>
            <a:ext cx="27114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341" name="Google Shape;341;p60"/>
          <p:cNvSpPr txBox="1">
            <a:spLocks noGrp="1"/>
          </p:cNvSpPr>
          <p:nvPr>
            <p:ph type="subTitle" idx="3"/>
          </p:nvPr>
        </p:nvSpPr>
        <p:spPr>
          <a:xfrm>
            <a:off x="5712609" y="1823863"/>
            <a:ext cx="27159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2" name="Google Shape;342;p60"/>
          <p:cNvSpPr txBox="1">
            <a:spLocks noGrp="1"/>
          </p:cNvSpPr>
          <p:nvPr>
            <p:ph type="subTitle" idx="4"/>
          </p:nvPr>
        </p:nvSpPr>
        <p:spPr>
          <a:xfrm>
            <a:off x="5712592" y="1567525"/>
            <a:ext cx="27114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343" name="Google Shape;343;p60"/>
          <p:cNvSpPr txBox="1">
            <a:spLocks noGrp="1"/>
          </p:cNvSpPr>
          <p:nvPr>
            <p:ph type="subTitle" idx="5"/>
          </p:nvPr>
        </p:nvSpPr>
        <p:spPr>
          <a:xfrm>
            <a:off x="1592850" y="3445375"/>
            <a:ext cx="2711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4" name="Google Shape;344;p60"/>
          <p:cNvSpPr txBox="1">
            <a:spLocks noGrp="1"/>
          </p:cNvSpPr>
          <p:nvPr>
            <p:ph type="subTitle" idx="6"/>
          </p:nvPr>
        </p:nvSpPr>
        <p:spPr>
          <a:xfrm>
            <a:off x="1592842" y="3191875"/>
            <a:ext cx="27114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345" name="Google Shape;345;p60"/>
          <p:cNvSpPr txBox="1">
            <a:spLocks noGrp="1"/>
          </p:cNvSpPr>
          <p:nvPr>
            <p:ph type="subTitle" idx="7"/>
          </p:nvPr>
        </p:nvSpPr>
        <p:spPr>
          <a:xfrm>
            <a:off x="1589959" y="1821913"/>
            <a:ext cx="2711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6" name="Google Shape;346;p60"/>
          <p:cNvSpPr txBox="1">
            <a:spLocks noGrp="1"/>
          </p:cNvSpPr>
          <p:nvPr>
            <p:ph type="subTitle" idx="8"/>
          </p:nvPr>
        </p:nvSpPr>
        <p:spPr>
          <a:xfrm>
            <a:off x="1592842" y="1567525"/>
            <a:ext cx="27114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347" name="Google Shape;347;p60"/>
          <p:cNvGrpSpPr/>
          <p:nvPr/>
        </p:nvGrpSpPr>
        <p:grpSpPr>
          <a:xfrm rot="10800000">
            <a:off x="7629901" y="-910502"/>
            <a:ext cx="1784283" cy="1215802"/>
            <a:chOff x="-39118" y="4603512"/>
            <a:chExt cx="2128962" cy="1450665"/>
          </a:xfrm>
        </p:grpSpPr>
        <p:sp>
          <p:nvSpPr>
            <p:cNvPr id="348" name="Google Shape;348;p60"/>
            <p:cNvSpPr/>
            <p:nvPr/>
          </p:nvSpPr>
          <p:spPr>
            <a:xfrm>
              <a:off x="-39118" y="4633701"/>
              <a:ext cx="1420476" cy="1420476"/>
            </a:xfrm>
            <a:custGeom>
              <a:avLst/>
              <a:gdLst/>
              <a:ahLst/>
              <a:cxnLst/>
              <a:rect l="l" t="t" r="r" b="b"/>
              <a:pathLst>
                <a:path w="15951" h="15951" extrusionOk="0">
                  <a:moveTo>
                    <a:pt x="1" y="1"/>
                  </a:moveTo>
                  <a:lnTo>
                    <a:pt x="1" y="3778"/>
                  </a:lnTo>
                  <a:cubicBezTo>
                    <a:pt x="1" y="10504"/>
                    <a:pt x="5447" y="15950"/>
                    <a:pt x="12173" y="15950"/>
                  </a:cubicBezTo>
                  <a:lnTo>
                    <a:pt x="15951" y="15950"/>
                  </a:lnTo>
                  <a:lnTo>
                    <a:pt x="15951" y="12173"/>
                  </a:lnTo>
                  <a:cubicBezTo>
                    <a:pt x="15951" y="5459"/>
                    <a:pt x="10492" y="1"/>
                    <a:pt x="3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60"/>
            <p:cNvSpPr/>
            <p:nvPr/>
          </p:nvSpPr>
          <p:spPr>
            <a:xfrm>
              <a:off x="1022554" y="5666254"/>
              <a:ext cx="6768" cy="454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60"/>
            <p:cNvSpPr/>
            <p:nvPr/>
          </p:nvSpPr>
          <p:spPr>
            <a:xfrm>
              <a:off x="1022554" y="5579072"/>
              <a:ext cx="142039" cy="91724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60"/>
            <p:cNvSpPr/>
            <p:nvPr/>
          </p:nvSpPr>
          <p:spPr>
            <a:xfrm>
              <a:off x="1022554" y="5491980"/>
              <a:ext cx="277220" cy="178817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60"/>
            <p:cNvSpPr/>
            <p:nvPr/>
          </p:nvSpPr>
          <p:spPr>
            <a:xfrm>
              <a:off x="1022554" y="5405867"/>
              <a:ext cx="412402" cy="264931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60"/>
            <p:cNvSpPr/>
            <p:nvPr/>
          </p:nvSpPr>
          <p:spPr>
            <a:xfrm>
              <a:off x="1022554" y="5318774"/>
              <a:ext cx="539836" cy="350956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60"/>
            <p:cNvSpPr/>
            <p:nvPr/>
          </p:nvSpPr>
          <p:spPr>
            <a:xfrm>
              <a:off x="1022554" y="5231593"/>
              <a:ext cx="640377" cy="421396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60"/>
            <p:cNvSpPr/>
            <p:nvPr/>
          </p:nvSpPr>
          <p:spPr>
            <a:xfrm>
              <a:off x="1023623" y="5146638"/>
              <a:ext cx="723106" cy="477232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60"/>
            <p:cNvSpPr/>
            <p:nvPr/>
          </p:nvSpPr>
          <p:spPr>
            <a:xfrm>
              <a:off x="1032617" y="5068451"/>
              <a:ext cx="785710" cy="517484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60"/>
            <p:cNvSpPr/>
            <p:nvPr/>
          </p:nvSpPr>
          <p:spPr>
            <a:xfrm>
              <a:off x="1051585" y="4995785"/>
              <a:ext cx="829257" cy="545447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60"/>
            <p:cNvSpPr/>
            <p:nvPr/>
          </p:nvSpPr>
          <p:spPr>
            <a:xfrm>
              <a:off x="1079547" y="4928729"/>
              <a:ext cx="853835" cy="562188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60"/>
            <p:cNvSpPr/>
            <p:nvPr/>
          </p:nvSpPr>
          <p:spPr>
            <a:xfrm>
              <a:off x="1114188" y="4866125"/>
              <a:ext cx="865056" cy="568956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60"/>
            <p:cNvSpPr/>
            <p:nvPr/>
          </p:nvSpPr>
          <p:spPr>
            <a:xfrm>
              <a:off x="1156666" y="4808064"/>
              <a:ext cx="861672" cy="566641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60"/>
            <p:cNvSpPr/>
            <p:nvPr/>
          </p:nvSpPr>
          <p:spPr>
            <a:xfrm>
              <a:off x="1206891" y="4755523"/>
              <a:ext cx="841635" cy="553283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60"/>
            <p:cNvSpPr/>
            <p:nvPr/>
          </p:nvSpPr>
          <p:spPr>
            <a:xfrm>
              <a:off x="1263884" y="4707436"/>
              <a:ext cx="808062" cy="53208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60"/>
            <p:cNvSpPr/>
            <p:nvPr/>
          </p:nvSpPr>
          <p:spPr>
            <a:xfrm>
              <a:off x="1330940" y="4667273"/>
              <a:ext cx="754453" cy="496201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60"/>
            <p:cNvSpPr/>
            <p:nvPr/>
          </p:nvSpPr>
          <p:spPr>
            <a:xfrm>
              <a:off x="1409216" y="4632632"/>
              <a:ext cx="680628" cy="449270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60"/>
            <p:cNvSpPr/>
            <p:nvPr/>
          </p:nvSpPr>
          <p:spPr>
            <a:xfrm>
              <a:off x="1500850" y="4610280"/>
              <a:ext cx="588993" cy="384440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60"/>
            <p:cNvSpPr/>
            <p:nvPr/>
          </p:nvSpPr>
          <p:spPr>
            <a:xfrm>
              <a:off x="1615905" y="4603512"/>
              <a:ext cx="473937" cy="305183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60"/>
            <p:cNvSpPr/>
            <p:nvPr/>
          </p:nvSpPr>
          <p:spPr>
            <a:xfrm>
              <a:off x="1750016" y="4603512"/>
              <a:ext cx="339824" cy="218001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60"/>
            <p:cNvSpPr/>
            <p:nvPr/>
          </p:nvSpPr>
          <p:spPr>
            <a:xfrm>
              <a:off x="1885286" y="4603512"/>
              <a:ext cx="204554" cy="13090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60"/>
            <p:cNvSpPr/>
            <p:nvPr/>
          </p:nvSpPr>
          <p:spPr>
            <a:xfrm>
              <a:off x="2021624" y="4603512"/>
              <a:ext cx="68214" cy="43725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60"/>
          <p:cNvSpPr/>
          <p:nvPr/>
        </p:nvSpPr>
        <p:spPr>
          <a:xfrm flipH="1">
            <a:off x="-118148" y="4755900"/>
            <a:ext cx="587072" cy="586980"/>
          </a:xfrm>
          <a:custGeom>
            <a:avLst/>
            <a:gdLst/>
            <a:ahLst/>
            <a:cxnLst/>
            <a:rect l="l" t="t" r="r" b="b"/>
            <a:pathLst>
              <a:path w="23429" h="23430" extrusionOk="0">
                <a:moveTo>
                  <a:pt x="17882" y="1"/>
                </a:moveTo>
                <a:cubicBezTo>
                  <a:pt x="8006" y="1"/>
                  <a:pt x="0" y="8007"/>
                  <a:pt x="0" y="17883"/>
                </a:cubicBezTo>
                <a:lnTo>
                  <a:pt x="0" y="23429"/>
                </a:lnTo>
                <a:lnTo>
                  <a:pt x="5547" y="23429"/>
                </a:lnTo>
                <a:cubicBezTo>
                  <a:pt x="15423" y="23429"/>
                  <a:pt x="23429" y="15423"/>
                  <a:pt x="23429" y="5547"/>
                </a:cubicBezTo>
                <a:lnTo>
                  <a:pt x="2342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60"/>
          <p:cNvGrpSpPr/>
          <p:nvPr/>
        </p:nvGrpSpPr>
        <p:grpSpPr>
          <a:xfrm>
            <a:off x="468925" y="4755902"/>
            <a:ext cx="659726" cy="660517"/>
            <a:chOff x="1589873" y="4651412"/>
            <a:chExt cx="897465" cy="898540"/>
          </a:xfrm>
        </p:grpSpPr>
        <p:sp>
          <p:nvSpPr>
            <p:cNvPr id="372" name="Google Shape;372;p60"/>
            <p:cNvSpPr/>
            <p:nvPr/>
          </p:nvSpPr>
          <p:spPr>
            <a:xfrm flipH="1">
              <a:off x="2305048" y="497101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60"/>
            <p:cNvSpPr/>
            <p:nvPr/>
          </p:nvSpPr>
          <p:spPr>
            <a:xfrm flipH="1">
              <a:off x="2214570" y="4804492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60"/>
            <p:cNvSpPr/>
            <p:nvPr/>
          </p:nvSpPr>
          <p:spPr>
            <a:xfrm flipH="1">
              <a:off x="2135224" y="4651412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60"/>
            <p:cNvSpPr/>
            <p:nvPr/>
          </p:nvSpPr>
          <p:spPr>
            <a:xfrm flipH="1">
              <a:off x="2062558" y="4651412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60"/>
            <p:cNvSpPr/>
            <p:nvPr/>
          </p:nvSpPr>
          <p:spPr>
            <a:xfrm flipH="1">
              <a:off x="1993276" y="4651412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60"/>
            <p:cNvSpPr/>
            <p:nvPr/>
          </p:nvSpPr>
          <p:spPr>
            <a:xfrm flipH="1">
              <a:off x="1926220" y="4651412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60"/>
            <p:cNvSpPr/>
            <p:nvPr/>
          </p:nvSpPr>
          <p:spPr>
            <a:xfrm flipH="1">
              <a:off x="1860322" y="4651412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60"/>
            <p:cNvSpPr/>
            <p:nvPr/>
          </p:nvSpPr>
          <p:spPr>
            <a:xfrm flipH="1">
              <a:off x="1794335" y="4651412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60"/>
            <p:cNvSpPr/>
            <p:nvPr/>
          </p:nvSpPr>
          <p:spPr>
            <a:xfrm flipH="1">
              <a:off x="1728437" y="4651412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60"/>
            <p:cNvSpPr/>
            <p:nvPr/>
          </p:nvSpPr>
          <p:spPr>
            <a:xfrm flipH="1">
              <a:off x="1661381" y="4654796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60"/>
            <p:cNvSpPr/>
            <p:nvPr/>
          </p:nvSpPr>
          <p:spPr>
            <a:xfrm flipH="1">
              <a:off x="1595483" y="4668154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60"/>
            <p:cNvSpPr/>
            <p:nvPr/>
          </p:nvSpPr>
          <p:spPr>
            <a:xfrm flipH="1">
              <a:off x="1589873" y="4694958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60"/>
            <p:cNvSpPr/>
            <p:nvPr/>
          </p:nvSpPr>
          <p:spPr>
            <a:xfrm flipH="1">
              <a:off x="1589874" y="4743046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60"/>
            <p:cNvSpPr/>
            <p:nvPr/>
          </p:nvSpPr>
          <p:spPr>
            <a:xfrm flipH="1">
              <a:off x="1590944" y="4839133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CUSTOM_19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1"/>
          <p:cNvSpPr txBox="1">
            <a:spLocks noGrp="1"/>
          </p:cNvSpPr>
          <p:nvPr>
            <p:ph type="title"/>
          </p:nvPr>
        </p:nvSpPr>
        <p:spPr>
          <a:xfrm>
            <a:off x="3240475" y="1510800"/>
            <a:ext cx="5105100" cy="1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8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88" name="Google Shape;388;p61"/>
          <p:cNvSpPr txBox="1">
            <a:spLocks noGrp="1"/>
          </p:cNvSpPr>
          <p:nvPr>
            <p:ph type="subTitle" idx="1"/>
          </p:nvPr>
        </p:nvSpPr>
        <p:spPr>
          <a:xfrm>
            <a:off x="3240475" y="2883350"/>
            <a:ext cx="51051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9" name="Google Shape;389;p61"/>
          <p:cNvGrpSpPr/>
          <p:nvPr/>
        </p:nvGrpSpPr>
        <p:grpSpPr>
          <a:xfrm flipH="1">
            <a:off x="5703977" y="-935492"/>
            <a:ext cx="3545530" cy="1688867"/>
            <a:chOff x="-9675" y="-1163406"/>
            <a:chExt cx="3545530" cy="1688867"/>
          </a:xfrm>
        </p:grpSpPr>
        <p:sp>
          <p:nvSpPr>
            <p:cNvPr id="390" name="Google Shape;390;p61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1" name="Google Shape;391;p61"/>
            <p:cNvGrpSpPr/>
            <p:nvPr/>
          </p:nvGrpSpPr>
          <p:grpSpPr>
            <a:xfrm>
              <a:off x="1161963" y="-408158"/>
              <a:ext cx="877848" cy="868009"/>
              <a:chOff x="6088588" y="-408158"/>
              <a:chExt cx="877848" cy="868009"/>
            </a:xfrm>
          </p:grpSpPr>
          <p:sp>
            <p:nvSpPr>
              <p:cNvPr id="392" name="Google Shape;392;p61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61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61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61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61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61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61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61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61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61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61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61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61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61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61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7" name="Google Shape;407;p61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61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 b="0" i="0" u="none" strike="noStrike" cap="none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 b="0" i="0" u="none" strike="noStrike" cap="none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 b="0" i="0" u="none" strike="noStrike" cap="none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 b="0" i="0" u="none" strike="noStrike" cap="none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 b="0" i="0" u="none" strike="noStrike" cap="none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 b="0" i="0" u="none" strike="noStrike" cap="none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 b="0" i="0" u="none" strike="noStrike" cap="none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 b="0" i="0" u="none" strike="noStrike" cap="none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 b="0" i="0" u="none" strike="noStrike" cap="none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9" name="Google Shape;139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48"/>
          <p:cNvSpPr txBox="1"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36" name="Google Shape;1136;p48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7" name="Google Shape;1137;p4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8" name="Google Shape;1138;p4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9" name="Google Shape;1139;p48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43D"/>
            </a:gs>
            <a:gs pos="10000">
              <a:srgbClr val="FFC43D"/>
            </a:gs>
            <a:gs pos="100000">
              <a:srgbClr val="D13E00"/>
            </a:gs>
          </a:gsLst>
          <a:lin ang="6120000" scaled="0"/>
        </a:gradFill>
        <a:effectLst/>
      </p:bgPr>
    </p:bg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210;p52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1211" name="Google Shape;1211;p52"/>
            <p:cNvCxnSpPr/>
            <p:nvPr/>
          </p:nvCxnSpPr>
          <p:spPr>
            <a:xfrm flipH="1">
              <a:off x="11276012" y="2963333"/>
              <a:ext cx="912814" cy="912812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12" name="Google Shape;1212;p52"/>
            <p:cNvCxnSpPr/>
            <p:nvPr/>
          </p:nvCxnSpPr>
          <p:spPr>
            <a:xfrm flipH="1">
              <a:off x="9206969" y="3190344"/>
              <a:ext cx="2981857" cy="2981856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13" name="Google Shape;1213;p52"/>
            <p:cNvCxnSpPr/>
            <p:nvPr/>
          </p:nvCxnSpPr>
          <p:spPr>
            <a:xfrm flipH="1">
              <a:off x="10292292" y="3285067"/>
              <a:ext cx="1896534" cy="1896533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14" name="Google Shape;1214;p52"/>
            <p:cNvCxnSpPr/>
            <p:nvPr/>
          </p:nvCxnSpPr>
          <p:spPr>
            <a:xfrm flipH="1">
              <a:off x="10443103" y="3131080"/>
              <a:ext cx="1745722" cy="174572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15" name="Google Shape;1215;p52"/>
            <p:cNvCxnSpPr/>
            <p:nvPr/>
          </p:nvCxnSpPr>
          <p:spPr>
            <a:xfrm flipH="1">
              <a:off x="10918826" y="3683001"/>
              <a:ext cx="1270001" cy="1269999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216" name="Google Shape;1216;p52"/>
          <p:cNvSpPr txBox="1"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sz="2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17" name="Google Shape;1217;p52"/>
          <p:cNvSpPr txBox="1"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048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▶"/>
              <a:defRPr sz="150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9718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Noto Sans Symbols"/>
              <a:buChar char="▶"/>
              <a:defRPr sz="135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8956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81939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▶"/>
              <a:defRPr sz="105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81939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▶"/>
              <a:defRPr sz="105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81939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▶"/>
              <a:defRPr sz="105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81939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▶"/>
              <a:defRPr sz="105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8194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840"/>
              <a:buFont typeface="Noto Sans Symbols"/>
              <a:buChar char="▶"/>
              <a:defRPr sz="105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81940" algn="l" rtl="0"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840"/>
              <a:buFont typeface="Noto Sans Symbols"/>
              <a:buChar char="▶"/>
              <a:defRPr sz="105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18" name="Google Shape;1218;p52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5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9" name="Google Shape;1219;p52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5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0" name="Google Shape;1220;p52"/>
          <p:cNvSpPr txBox="1">
            <a:spLocks noGrp="1"/>
          </p:cNvSpPr>
          <p:nvPr>
            <p:ph type="sldNum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68370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57"/>
          <p:cNvSpPr txBox="1"/>
          <p:nvPr/>
        </p:nvSpPr>
        <p:spPr>
          <a:xfrm>
            <a:off x="0" y="-534174"/>
            <a:ext cx="914400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CFCF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CFCFCF"/>
                </a:solidFill>
                <a:latin typeface="Calibri"/>
                <a:ea typeface="Calibri"/>
                <a:cs typeface="Calibri"/>
                <a:sym typeface="Calibri"/>
              </a:rPr>
              <a:t>www.9slide.vn</a:t>
            </a:r>
            <a:endParaRPr/>
          </a:p>
        </p:txBody>
      </p:sp>
      <p:sp>
        <p:nvSpPr>
          <p:cNvPr id="1370" name="Google Shape;1370;p5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71" name="Google Shape;1371;p5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2" name="Google Shape;1372;p5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3" name="Google Shape;1373;p5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4" name="Google Shape;1374;p5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slidesgo.com/pricing?slide=natural-science-lesson&amp;utm_source=Freemium&amp;utm_medium=slidesxl&amp;utm_campaign=slidesxl-microfunnel&amp;utm_term=Go-Premium&amp;utm_content=Natural+Science+Lesson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slide" Target="slide3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7.xml"/><Relationship Id="rId7" Type="http://schemas.openxmlformats.org/officeDocument/2006/relationships/slide" Target="slide2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slide" Target="slide25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6yIClQtSPY&amp;t=104s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7.xml"/><Relationship Id="rId7" Type="http://schemas.openxmlformats.org/officeDocument/2006/relationships/slide" Target="slide2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slide" Target="slide25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9D6"/>
        </a:solidFill>
        <a:effectLst/>
      </p:bgPr>
    </p:bg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3"/>
          <p:cNvSpPr txBox="1"/>
          <p:nvPr/>
        </p:nvSpPr>
        <p:spPr>
          <a:xfrm>
            <a:off x="152400" y="742950"/>
            <a:ext cx="8839200" cy="19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CHƯƠNG I: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MỞ ĐẦU VỀ KHOA HỌC TỰ NHIÊN</a:t>
            </a:r>
            <a:endParaRPr sz="32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3"/>
          <p:cNvSpPr txBox="1"/>
          <p:nvPr/>
        </p:nvSpPr>
        <p:spPr>
          <a:xfrm>
            <a:off x="1143000" y="2032358"/>
            <a:ext cx="7162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Exo"/>
                <a:ea typeface="Exo"/>
                <a:cs typeface="Exo"/>
                <a:sym typeface="Exo"/>
              </a:rPr>
              <a:t>BÀI 1: GIỚI THIỆU VỀ KHOA HỌC TỰ NHIÊN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2"/>
          <p:cNvSpPr txBox="1"/>
          <p:nvPr/>
        </p:nvSpPr>
        <p:spPr>
          <a:xfrm>
            <a:off x="762000" y="180778"/>
            <a:ext cx="858760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Em có biết quá trình nghiên cứu khoa học trải qua những công đoạn nào?</a:t>
            </a:r>
            <a:endParaRPr sz="2000" b="0" i="0" u="none" strike="noStrike" cap="none">
              <a:solidFill>
                <a:srgbClr val="3608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4" name="Google Shape;151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3" y="955925"/>
            <a:ext cx="1143000" cy="1726790"/>
          </a:xfrm>
          <a:prstGeom prst="rect">
            <a:avLst/>
          </a:prstGeom>
          <a:noFill/>
          <a:ln>
            <a:noFill/>
          </a:ln>
        </p:spPr>
      </p:pic>
      <p:sp>
        <p:nvSpPr>
          <p:cNvPr id="1515" name="Google Shape;1515;p12"/>
          <p:cNvSpPr/>
          <p:nvPr/>
        </p:nvSpPr>
        <p:spPr>
          <a:xfrm>
            <a:off x="1371600" y="819150"/>
            <a:ext cx="1676400" cy="685800"/>
          </a:xfrm>
          <a:prstGeom prst="roundRect">
            <a:avLst>
              <a:gd name="adj" fmla="val 16667"/>
            </a:avLst>
          </a:prstGeom>
          <a:solidFill>
            <a:srgbClr val="F8E5B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Hiện tượng tự nhiên</a:t>
            </a:r>
            <a:endParaRPr sz="2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12"/>
          <p:cNvSpPr/>
          <p:nvPr/>
        </p:nvSpPr>
        <p:spPr>
          <a:xfrm>
            <a:off x="3657600" y="819150"/>
            <a:ext cx="1540696" cy="685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Quan sát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khoa học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12"/>
          <p:cNvSpPr/>
          <p:nvPr/>
        </p:nvSpPr>
        <p:spPr>
          <a:xfrm>
            <a:off x="5845568" y="815726"/>
            <a:ext cx="1899006" cy="685800"/>
          </a:xfrm>
          <a:prstGeom prst="roundRect">
            <a:avLst>
              <a:gd name="adj" fmla="val 16667"/>
            </a:avLst>
          </a:prstGeom>
          <a:solidFill>
            <a:srgbClr val="F2F7DA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Đặt câu hỏi nghiên cứu</a:t>
            </a:r>
            <a:endParaRPr sz="2000" b="0" i="0" u="none" strike="noStrike" cap="none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12"/>
          <p:cNvSpPr/>
          <p:nvPr/>
        </p:nvSpPr>
        <p:spPr>
          <a:xfrm>
            <a:off x="5845568" y="2164940"/>
            <a:ext cx="1899006" cy="730446"/>
          </a:xfrm>
          <a:prstGeom prst="roundRect">
            <a:avLst>
              <a:gd name="adj" fmla="val 16667"/>
            </a:avLst>
          </a:prstGeom>
          <a:solidFill>
            <a:srgbClr val="F8E5B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Đề xuất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giả thuyết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12"/>
          <p:cNvSpPr/>
          <p:nvPr/>
        </p:nvSpPr>
        <p:spPr>
          <a:xfrm>
            <a:off x="5845568" y="3564857"/>
            <a:ext cx="1899006" cy="762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Thực nghiệm chứng minh</a:t>
            </a:r>
            <a:endParaRPr sz="2000" b="0" i="0" u="none" strike="noStrike" cap="none">
              <a:solidFill>
                <a:srgbClr val="3608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12"/>
          <p:cNvSpPr/>
          <p:nvPr/>
        </p:nvSpPr>
        <p:spPr>
          <a:xfrm>
            <a:off x="3370780" y="3607941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Qui luật</a:t>
            </a:r>
            <a:endParaRPr sz="20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12"/>
          <p:cNvSpPr/>
          <p:nvPr/>
        </p:nvSpPr>
        <p:spPr>
          <a:xfrm>
            <a:off x="498297" y="3530824"/>
            <a:ext cx="1864102" cy="914400"/>
          </a:xfrm>
          <a:prstGeom prst="ellipse">
            <a:avLst/>
          </a:prstGeom>
          <a:solidFill>
            <a:schemeClr val="accent6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AB0FA"/>
                </a:solidFill>
                <a:latin typeface="Arial"/>
                <a:ea typeface="Arial"/>
                <a:cs typeface="Arial"/>
                <a:sym typeface="Arial"/>
              </a:rPr>
              <a:t>Ứng dụng</a:t>
            </a:r>
            <a:endParaRPr sz="2000" b="0" i="0" u="none" strike="noStrike" cap="none">
              <a:solidFill>
                <a:srgbClr val="0AB0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12"/>
          <p:cNvSpPr/>
          <p:nvPr/>
        </p:nvSpPr>
        <p:spPr>
          <a:xfrm>
            <a:off x="3065980" y="1085850"/>
            <a:ext cx="6096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12"/>
          <p:cNvSpPr/>
          <p:nvPr/>
        </p:nvSpPr>
        <p:spPr>
          <a:xfrm>
            <a:off x="5198296" y="1085850"/>
            <a:ext cx="6096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12"/>
          <p:cNvSpPr/>
          <p:nvPr/>
        </p:nvSpPr>
        <p:spPr>
          <a:xfrm rot="5400000">
            <a:off x="6324600" y="1743120"/>
            <a:ext cx="6096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12"/>
          <p:cNvSpPr/>
          <p:nvPr/>
        </p:nvSpPr>
        <p:spPr>
          <a:xfrm rot="5400000">
            <a:off x="6363556" y="3143189"/>
            <a:ext cx="6096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12"/>
          <p:cNvSpPr/>
          <p:nvPr/>
        </p:nvSpPr>
        <p:spPr>
          <a:xfrm rot="10800000">
            <a:off x="4893496" y="3844247"/>
            <a:ext cx="914400" cy="1870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12"/>
          <p:cNvSpPr txBox="1"/>
          <p:nvPr/>
        </p:nvSpPr>
        <p:spPr>
          <a:xfrm>
            <a:off x="4981125" y="3497220"/>
            <a:ext cx="7986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Đúng</a:t>
            </a:r>
            <a:endParaRPr sz="2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12"/>
          <p:cNvSpPr/>
          <p:nvPr/>
        </p:nvSpPr>
        <p:spPr>
          <a:xfrm rot="10800000">
            <a:off x="2428226" y="3894517"/>
            <a:ext cx="914400" cy="1870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9" name="Google Shape;1529;p12"/>
          <p:cNvGrpSpPr/>
          <p:nvPr/>
        </p:nvGrpSpPr>
        <p:grpSpPr>
          <a:xfrm>
            <a:off x="7744574" y="1085850"/>
            <a:ext cx="1043345" cy="2862360"/>
            <a:chOff x="7744574" y="1085850"/>
            <a:chExt cx="1043345" cy="2862360"/>
          </a:xfrm>
        </p:grpSpPr>
        <p:cxnSp>
          <p:nvCxnSpPr>
            <p:cNvPr id="1530" name="Google Shape;1530;p12"/>
            <p:cNvCxnSpPr/>
            <p:nvPr/>
          </p:nvCxnSpPr>
          <p:spPr>
            <a:xfrm rot="10800000">
              <a:off x="7769493" y="1085850"/>
              <a:ext cx="1018426" cy="0"/>
            </a:xfrm>
            <a:prstGeom prst="straightConnector1">
              <a:avLst/>
            </a:prstGeom>
            <a:noFill/>
            <a:ln w="57150" cap="flat" cmpd="sng">
              <a:solidFill>
                <a:srgbClr val="BDD64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531" name="Google Shape;1531;p12"/>
            <p:cNvCxnSpPr/>
            <p:nvPr/>
          </p:nvCxnSpPr>
          <p:spPr>
            <a:xfrm rot="10800000">
              <a:off x="8763000" y="1085850"/>
              <a:ext cx="0" cy="2860007"/>
            </a:xfrm>
            <a:prstGeom prst="straightConnector1">
              <a:avLst/>
            </a:prstGeom>
            <a:noFill/>
            <a:ln w="50800" cap="flat" cmpd="sng">
              <a:solidFill>
                <a:srgbClr val="BDD64C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532" name="Google Shape;1532;p12"/>
            <p:cNvGrpSpPr/>
            <p:nvPr/>
          </p:nvGrpSpPr>
          <p:grpSpPr>
            <a:xfrm>
              <a:off x="7744574" y="3548100"/>
              <a:ext cx="1018500" cy="400110"/>
              <a:chOff x="7719655" y="3524189"/>
              <a:chExt cx="1018500" cy="400110"/>
            </a:xfrm>
          </p:grpSpPr>
          <p:cxnSp>
            <p:nvCxnSpPr>
              <p:cNvPr id="1533" name="Google Shape;1533;p12"/>
              <p:cNvCxnSpPr>
                <a:stCxn id="1519" idx="3"/>
              </p:cNvCxnSpPr>
              <p:nvPr/>
            </p:nvCxnSpPr>
            <p:spPr>
              <a:xfrm>
                <a:off x="7719655" y="3921946"/>
                <a:ext cx="1018500" cy="0"/>
              </a:xfrm>
              <a:prstGeom prst="straightConnector1">
                <a:avLst/>
              </a:prstGeom>
              <a:noFill/>
              <a:ln w="50800" cap="flat" cmpd="sng">
                <a:solidFill>
                  <a:srgbClr val="BDD64C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534" name="Google Shape;1534;p12"/>
              <p:cNvSpPr txBox="1"/>
              <p:nvPr/>
            </p:nvSpPr>
            <p:spPr>
              <a:xfrm>
                <a:off x="8000425" y="3524189"/>
                <a:ext cx="556563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Sai</a:t>
                </a:r>
                <a:endParaRPr sz="20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35" name="Google Shape;1535;p12">
            <a:hlinkClick r:id="rId4" action="ppaction://hlinksldjump"/>
          </p:cNvPr>
          <p:cNvSpPr/>
          <p:nvPr/>
        </p:nvSpPr>
        <p:spPr>
          <a:xfrm>
            <a:off x="8496300" y="4839556"/>
            <a:ext cx="533400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lt1"/>
            </a:gs>
            <a:gs pos="10000">
              <a:schemeClr val="lt1"/>
            </a:gs>
            <a:gs pos="100000">
              <a:srgbClr val="D13E00"/>
            </a:gs>
          </a:gsLst>
          <a:lin ang="6120000" scaled="0"/>
        </a:gra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" name="Google Shape;1540;p13"/>
          <p:cNvPicPr preferRelativeResize="0"/>
          <p:nvPr/>
        </p:nvPicPr>
        <p:blipFill rotWithShape="1">
          <a:blip r:embed="rId3">
            <a:alphaModFix/>
          </a:blip>
          <a:srcRect l="12738" t="32073" r="57659" b="41032"/>
          <a:stretch/>
        </p:blipFill>
        <p:spPr>
          <a:xfrm>
            <a:off x="152400" y="1047750"/>
            <a:ext cx="7239000" cy="2757611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p13"/>
          <p:cNvSpPr txBox="1"/>
          <p:nvPr/>
        </p:nvSpPr>
        <p:spPr>
          <a:xfrm>
            <a:off x="0" y="32321"/>
            <a:ext cx="908141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4707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em hãy quan sát hình ảnh sau và cho biết hình ảnh trên có điểm gì khác nhau không ?</a:t>
            </a:r>
            <a:endParaRPr/>
          </a:p>
        </p:txBody>
      </p:sp>
      <p:sp>
        <p:nvSpPr>
          <p:cNvPr id="1542" name="Google Shape;1542;p13"/>
          <p:cNvSpPr txBox="1"/>
          <p:nvPr/>
        </p:nvSpPr>
        <p:spPr>
          <a:xfrm>
            <a:off x="-1" y="3638550"/>
            <a:ext cx="678180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Sophia Robot và Con người</a:t>
            </a:r>
            <a:endParaRPr sz="32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3" name="Google Shape;1543;p13"/>
          <p:cNvSpPr txBox="1"/>
          <p:nvPr/>
        </p:nvSpPr>
        <p:spPr>
          <a:xfrm>
            <a:off x="150607" y="4074126"/>
            <a:ext cx="893081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em cho biết giữa Robot và con người có những điểm gì giống nhau 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2000">
              <a:schemeClr val="lt1"/>
            </a:gs>
            <a:gs pos="100000">
              <a:srgbClr val="D13E00"/>
            </a:gs>
          </a:gsLst>
          <a:lin ang="6120000" scaled="0"/>
        </a:gradFill>
        <a:effectLst/>
      </p:bgPr>
    </p:bg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8" name="Google Shape;1548;p14"/>
          <p:cNvGraphicFramePr/>
          <p:nvPr/>
        </p:nvGraphicFramePr>
        <p:xfrm>
          <a:off x="76200" y="133350"/>
          <a:ext cx="8991600" cy="1554510"/>
        </p:xfrm>
        <a:graphic>
          <a:graphicData uri="http://schemas.openxmlformats.org/drawingml/2006/table">
            <a:tbl>
              <a:tblPr firstRow="1" bandRow="1">
                <a:noFill/>
                <a:tableStyleId>{FBF711DC-AC58-4FC0-B991-5FED855C6585}</a:tableStyleId>
              </a:tblPr>
              <a:tblGrid>
                <a:gridCol w="202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olidFill>
                            <a:srgbClr val="4707FD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Đặt điểm</a:t>
                      </a:r>
                      <a:endParaRPr sz="2800">
                        <a:solidFill>
                          <a:srgbClr val="4707F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4707FD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RoBot</a:t>
                      </a:r>
                      <a:endParaRPr sz="2800">
                        <a:solidFill>
                          <a:srgbClr val="4707F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4707FD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 người</a:t>
                      </a:r>
                      <a:endParaRPr sz="2800">
                        <a:solidFill>
                          <a:srgbClr val="4707F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4707FD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Giống nhau</a:t>
                      </a:r>
                      <a:endParaRPr sz="2800">
                        <a:solidFill>
                          <a:srgbClr val="4707F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rgbClr val="4707F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rgbClr val="4707F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4707FD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Khác nhau</a:t>
                      </a:r>
                      <a:endParaRPr sz="2800">
                        <a:solidFill>
                          <a:srgbClr val="4707F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rgbClr val="4707F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rgbClr val="4707F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9" name="Google Shape;1549;p14"/>
          <p:cNvGraphicFramePr/>
          <p:nvPr/>
        </p:nvGraphicFramePr>
        <p:xfrm>
          <a:off x="76200" y="1885950"/>
          <a:ext cx="8991600" cy="2042190"/>
        </p:xfrm>
        <a:graphic>
          <a:graphicData uri="http://schemas.openxmlformats.org/drawingml/2006/table">
            <a:tbl>
              <a:tblPr firstRow="1" bandRow="1">
                <a:noFill/>
                <a:tableStyleId>{FBF711DC-AC58-4FC0-B991-5FED855C6585}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4707FD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Đặt điểm</a:t>
                      </a:r>
                      <a:endParaRPr sz="2800">
                        <a:solidFill>
                          <a:srgbClr val="4707F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RoBot</a:t>
                      </a:r>
                      <a:endParaRPr sz="2800">
                        <a:solidFill>
                          <a:srgbClr val="FFFF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 người</a:t>
                      </a:r>
                      <a:endParaRPr sz="2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Giống nhau</a:t>
                      </a:r>
                      <a:endParaRPr sz="2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4707FD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Hoạt động, đi, làm việc</a:t>
                      </a:r>
                      <a:endParaRPr sz="2800">
                        <a:solidFill>
                          <a:srgbClr val="4707F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707FD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>
                          <a:solidFill>
                            <a:srgbClr val="4707FD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Hoạt động, đi, làm việc</a:t>
                      </a:r>
                      <a:endParaRPr sz="2800">
                        <a:solidFill>
                          <a:srgbClr val="4707F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1BE925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Khác nhau</a:t>
                      </a:r>
                      <a:endParaRPr sz="2800">
                        <a:solidFill>
                          <a:srgbClr val="1BE925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rgbClr val="4707F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entury Gothic"/>
                        <a:buNone/>
                      </a:pPr>
                      <a:endParaRPr sz="2800">
                        <a:solidFill>
                          <a:srgbClr val="4707F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89000">
              <a:schemeClr val="lt1"/>
            </a:gs>
            <a:gs pos="100000">
              <a:srgbClr val="D13E00"/>
            </a:gs>
          </a:gsLst>
          <a:lin ang="6120000" scaled="0"/>
        </a:gradFill>
        <a:effectLst/>
      </p:bgPr>
    </p:bg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15"/>
          <p:cNvSpPr txBox="1"/>
          <p:nvPr/>
        </p:nvSpPr>
        <p:spPr>
          <a:xfrm>
            <a:off x="89042" y="934164"/>
            <a:ext cx="905495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>
                <a:solidFill>
                  <a:srgbClr val="0AB0F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Vậy Robot gọi là vật gì? con người gọi là vật gì ?</a:t>
            </a:r>
            <a:endParaRPr/>
          </a:p>
        </p:txBody>
      </p:sp>
      <p:sp>
        <p:nvSpPr>
          <p:cNvPr id="1555" name="Google Shape;1555;p15"/>
          <p:cNvSpPr txBox="1"/>
          <p:nvPr/>
        </p:nvSpPr>
        <p:spPr>
          <a:xfrm>
            <a:off x="89043" y="1468658"/>
            <a:ext cx="905495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08FC"/>
              </a:buClr>
              <a:buSzPts val="3200"/>
              <a:buFont typeface="Noto Sans Symbols"/>
              <a:buNone/>
            </a:pPr>
            <a:r>
              <a:rPr lang="en-US" sz="3200" b="1" i="0" u="none" strike="noStrike" cap="none">
                <a:solidFill>
                  <a:srgbClr val="3608F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Robot có những đặc điểm giống với con người nhưng ta gọi nó là vật không sống đúng hay sai ?</a:t>
            </a:r>
            <a:endParaRPr/>
          </a:p>
        </p:txBody>
      </p:sp>
      <p:sp>
        <p:nvSpPr>
          <p:cNvPr id="1556" name="Google Shape;1556;p15"/>
          <p:cNvSpPr txBox="1"/>
          <p:nvPr/>
        </p:nvSpPr>
        <p:spPr>
          <a:xfrm>
            <a:off x="-19722" y="3572813"/>
            <a:ext cx="905495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Noto Sans Symbols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Để tìm câu trả lời trên thì chúng ta cùng nhau tìm hiểu điều đó ở phần II. </a:t>
            </a:r>
            <a:endParaRPr/>
          </a:p>
        </p:txBody>
      </p:sp>
      <p:sp>
        <p:nvSpPr>
          <p:cNvPr id="1557" name="Google Shape;1557;p15"/>
          <p:cNvSpPr txBox="1"/>
          <p:nvPr/>
        </p:nvSpPr>
        <p:spPr>
          <a:xfrm>
            <a:off x="89043" y="2457598"/>
            <a:ext cx="905495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08FC"/>
              </a:buClr>
              <a:buSzPts val="3200"/>
              <a:buFont typeface="Noto Sans Symbols"/>
              <a:buNone/>
            </a:pPr>
            <a:r>
              <a:rPr lang="en-US" sz="3200" b="1" i="0" u="none" strike="noStrike" cap="none">
                <a:solidFill>
                  <a:srgbClr val="3608F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Robot và con người có những điểm khác nhau như thế nào và đặc điểm này nói lên điều gì 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6"/>
          <p:cNvSpPr txBox="1"/>
          <p:nvPr/>
        </p:nvSpPr>
        <p:spPr>
          <a:xfrm>
            <a:off x="24302" y="599366"/>
            <a:ext cx="9677400" cy="38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</a:pPr>
            <a:r>
              <a:rPr lang="en-US" sz="18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Em hãy cho biết trong các vật sau đây, vật nào là 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vật sống</a:t>
            </a:r>
            <a:r>
              <a:rPr lang="en-US" sz="18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, vật nào là </a:t>
            </a:r>
            <a:r>
              <a:rPr lang="en-US" sz="1800" b="0" i="0" u="none" strike="noStrike" cap="none">
                <a:solidFill>
                  <a:srgbClr val="0AB0FA"/>
                </a:solidFill>
                <a:latin typeface="Arial"/>
                <a:ea typeface="Arial"/>
                <a:cs typeface="Arial"/>
                <a:sym typeface="Arial"/>
              </a:rPr>
              <a:t>vật không sống</a:t>
            </a:r>
            <a:r>
              <a:rPr lang="en-US" sz="18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en-US" sz="18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rgbClr val="3608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3" name="Google Shape;1563;p16" descr="C:\Users\canh\Pictures\d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83" y="1177350"/>
            <a:ext cx="1928117" cy="1329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4" name="Google Shape;1564;p16" descr="C:\Users\canh\Pictures\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9800" y="1178905"/>
            <a:ext cx="2035147" cy="129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16" descr="C:\Users\canh\Pictures\Captur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02" y="2694085"/>
            <a:ext cx="1956898" cy="121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" name="Google Shape;1566;p16" descr="C:\Users\canh\Pictures\q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90116" y="2694085"/>
            <a:ext cx="1977948" cy="121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7" name="Google Shape;1567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000" y="1196710"/>
            <a:ext cx="1905000" cy="1260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8" name="Google Shape;1568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05600" y="1198146"/>
            <a:ext cx="2136852" cy="127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9" name="Google Shape;1569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72000" y="2672940"/>
            <a:ext cx="1905000" cy="123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Google Shape;1570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58008" y="2672940"/>
            <a:ext cx="1980768" cy="1234640"/>
          </a:xfrm>
          <a:prstGeom prst="rect">
            <a:avLst/>
          </a:prstGeom>
          <a:noFill/>
          <a:ln>
            <a:noFill/>
          </a:ln>
        </p:spPr>
      </p:pic>
      <p:sp>
        <p:nvSpPr>
          <p:cNvPr id="1571" name="Google Shape;1571;p16"/>
          <p:cNvSpPr txBox="1"/>
          <p:nvPr/>
        </p:nvSpPr>
        <p:spPr>
          <a:xfrm>
            <a:off x="342062" y="4197412"/>
            <a:ext cx="618630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Vật sống: cây cà chua, con gà, con người.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AB0FA"/>
                </a:solidFill>
                <a:latin typeface="Arial"/>
                <a:ea typeface="Arial"/>
                <a:cs typeface="Arial"/>
                <a:sym typeface="Arial"/>
              </a:rPr>
              <a:t>Vật không sống: hòn đá, nước, xe ô tô, núi đá, robot.</a:t>
            </a:r>
            <a:endParaRPr sz="2000" b="0" i="0" u="none" strike="noStrike" cap="none">
              <a:solidFill>
                <a:srgbClr val="0AB0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2" name="Google Shape;1572;p16"/>
          <p:cNvSpPr txBox="1"/>
          <p:nvPr/>
        </p:nvSpPr>
        <p:spPr>
          <a:xfrm>
            <a:off x="53083" y="320441"/>
            <a:ext cx="5257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II. VẬT SỐNG VÀ VẬT KHÔNG SỐNG.</a:t>
            </a:r>
            <a:endParaRPr sz="2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" name="Google Shape;157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54774"/>
            <a:ext cx="1771650" cy="26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8" name="Google Shape;1578;p17"/>
          <p:cNvSpPr txBox="1"/>
          <p:nvPr/>
        </p:nvSpPr>
        <p:spPr>
          <a:xfrm>
            <a:off x="411467" y="727521"/>
            <a:ext cx="80842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Thế nào là vật sống? Thế nào là vật không sống?</a:t>
            </a:r>
            <a:endParaRPr sz="2800" b="0" i="0" u="none" strike="noStrike" cap="none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79" name="Google Shape;1579;p17"/>
          <p:cNvGraphicFramePr/>
          <p:nvPr/>
        </p:nvGraphicFramePr>
        <p:xfrm>
          <a:off x="1905000" y="1354891"/>
          <a:ext cx="6934200" cy="2832300"/>
        </p:xfrm>
        <a:graphic>
          <a:graphicData uri="http://schemas.openxmlformats.org/drawingml/2006/table">
            <a:tbl>
              <a:tblPr firstRow="1" bandRow="1">
                <a:noFill/>
                <a:tableStyleId>{FBF711DC-AC58-4FC0-B991-5FED855C6585}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4707FD"/>
                          </a:solidFill>
                        </a:rPr>
                        <a:t>Vật sống</a:t>
                      </a:r>
                      <a:endParaRPr sz="2000" u="none" strike="noStrike" cap="none">
                        <a:solidFill>
                          <a:srgbClr val="4707FD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4707FD"/>
                          </a:solidFill>
                        </a:rPr>
                        <a:t>Vật không sống</a:t>
                      </a:r>
                      <a:endParaRPr sz="2000" u="none" strike="noStrike" cap="none">
                        <a:solidFill>
                          <a:srgbClr val="4707FD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1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</a:rPr>
                        <a:t>Định nghĩa</a:t>
                      </a:r>
                      <a:endParaRPr sz="20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</a:rPr>
                        <a:t>Ví dụ</a:t>
                      </a:r>
                      <a:endParaRPr sz="20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80" name="Google Shape;1580;p17">
            <a:hlinkClick r:id="rId4" action="ppaction://hlinksldjump"/>
          </p:cNvPr>
          <p:cNvSpPr/>
          <p:nvPr/>
        </p:nvSpPr>
        <p:spPr>
          <a:xfrm>
            <a:off x="8077200" y="455295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6" name="Google Shape;1586;p18" descr="Từ A – Z về CÁCH CHĂM SÓC MÈO CON | Kinh Nghiệm và Lưu Ý |2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742950"/>
            <a:ext cx="6461500" cy="4191000"/>
          </a:xfrm>
          <a:prstGeom prst="roundRect">
            <a:avLst>
              <a:gd name="adj" fmla="val 2814"/>
            </a:avLst>
          </a:prstGeom>
          <a:noFill/>
          <a:ln>
            <a:noFill/>
          </a:ln>
        </p:spPr>
      </p:pic>
      <p:sp>
        <p:nvSpPr>
          <p:cNvPr id="1587" name="Google Shape;1587;p18"/>
          <p:cNvSpPr/>
          <p:nvPr/>
        </p:nvSpPr>
        <p:spPr>
          <a:xfrm>
            <a:off x="1900238" y="171450"/>
            <a:ext cx="53435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VẬT SỐNG CẦN CHẤT DINH DƯỠNG</a:t>
            </a:r>
            <a:endParaRPr sz="21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2" name="Google Shape;1592;p19" descr="Taking the brakes off plant production: not so good after all – Science &amp;  research news | Frontie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895350"/>
            <a:ext cx="6103998" cy="4038600"/>
          </a:xfrm>
          <a:prstGeom prst="roundRect">
            <a:avLst>
              <a:gd name="adj" fmla="val 2519"/>
            </a:avLst>
          </a:prstGeom>
          <a:noFill/>
          <a:ln>
            <a:noFill/>
          </a:ln>
        </p:spPr>
      </p:pic>
      <p:sp>
        <p:nvSpPr>
          <p:cNvPr id="1593" name="Google Shape;1593;p19"/>
          <p:cNvSpPr/>
          <p:nvPr/>
        </p:nvSpPr>
        <p:spPr>
          <a:xfrm>
            <a:off x="1900237" y="296270"/>
            <a:ext cx="534352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VẬT SỐNG LỚN LÊN</a:t>
            </a:r>
            <a:endParaRPr sz="21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8" name="Google Shape;159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54774"/>
            <a:ext cx="1771650" cy="26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9" name="Google Shape;1599;p20"/>
          <p:cNvSpPr txBox="1"/>
          <p:nvPr/>
        </p:nvSpPr>
        <p:spPr>
          <a:xfrm>
            <a:off x="377348" y="648791"/>
            <a:ext cx="80842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Thế nào là vật sống? Thế nào là vật không sống?</a:t>
            </a:r>
            <a:endParaRPr sz="2800" b="0" i="0" u="none" strike="noStrike" cap="none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00" name="Google Shape;1600;p20"/>
          <p:cNvGraphicFramePr/>
          <p:nvPr/>
        </p:nvGraphicFramePr>
        <p:xfrm>
          <a:off x="1905000" y="1354891"/>
          <a:ext cx="6934200" cy="2832300"/>
        </p:xfrm>
        <a:graphic>
          <a:graphicData uri="http://schemas.openxmlformats.org/drawingml/2006/table">
            <a:tbl>
              <a:tblPr firstRow="1" bandRow="1">
                <a:noFill/>
                <a:tableStyleId>{FBF711DC-AC58-4FC0-B991-5FED855C6585}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4707FD"/>
                          </a:solidFill>
                        </a:rPr>
                        <a:t>Vật sống</a:t>
                      </a:r>
                      <a:endParaRPr sz="2000" u="none" strike="noStrike" cap="none">
                        <a:solidFill>
                          <a:srgbClr val="4707FD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4707FD"/>
                          </a:solidFill>
                        </a:rPr>
                        <a:t>Vật không sống</a:t>
                      </a:r>
                      <a:endParaRPr sz="2000" u="none" strike="noStrike" cap="none">
                        <a:solidFill>
                          <a:srgbClr val="4707FD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1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</a:rPr>
                        <a:t>Định nghĩa</a:t>
                      </a:r>
                      <a:endParaRPr sz="20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</a:rPr>
                        <a:t>Ví dụ</a:t>
                      </a:r>
                      <a:endParaRPr sz="20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01" name="Google Shape;1601;p20"/>
          <p:cNvSpPr/>
          <p:nvPr/>
        </p:nvSpPr>
        <p:spPr>
          <a:xfrm>
            <a:off x="3378803" y="1885949"/>
            <a:ext cx="289206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 khả năng </a:t>
            </a: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trao đổi chất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với môi trường, </a:t>
            </a: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lớn lên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 </a:t>
            </a: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sinh sản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,...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2" name="Google Shape;1602;p20"/>
          <p:cNvSpPr/>
          <p:nvPr/>
        </p:nvSpPr>
        <p:spPr>
          <a:xfrm>
            <a:off x="6351034" y="2039838"/>
            <a:ext cx="23622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Không có các khả năng của vật sống.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3" name="Google Shape;1603;p20">
            <a:hlinkClick r:id="rId4" action="ppaction://hlinksldjump"/>
          </p:cNvPr>
          <p:cNvSpPr/>
          <p:nvPr/>
        </p:nvSpPr>
        <p:spPr>
          <a:xfrm>
            <a:off x="8077200" y="455295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21"/>
          <p:cNvSpPr/>
          <p:nvPr/>
        </p:nvSpPr>
        <p:spPr>
          <a:xfrm>
            <a:off x="1900238" y="114300"/>
            <a:ext cx="534352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VẬT SỐNG CÓ KHẢ NĂNG SINH SẢN</a:t>
            </a:r>
            <a:endParaRPr sz="21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9" name="Google Shape;160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0" y="742949"/>
            <a:ext cx="3451860" cy="4314825"/>
          </a:xfrm>
          <a:prstGeom prst="roundRect">
            <a:avLst>
              <a:gd name="adj" fmla="val 3223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7" name="Google Shape;1437;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86600" y="4559050"/>
            <a:ext cx="1828801" cy="420235"/>
          </a:xfrm>
          <a:prstGeom prst="rect">
            <a:avLst/>
          </a:prstGeom>
          <a:noFill/>
          <a:ln>
            <a:noFill/>
          </a:ln>
        </p:spPr>
      </p:pic>
      <p:sp>
        <p:nvSpPr>
          <p:cNvPr id="1438" name="Google Shape;1438;p4"/>
          <p:cNvSpPr/>
          <p:nvPr/>
        </p:nvSpPr>
        <p:spPr>
          <a:xfrm>
            <a:off x="2743200" y="514350"/>
            <a:ext cx="3657600" cy="4572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NỘI DUNG BÀI HỌC</a:t>
            </a:r>
            <a:endParaRPr/>
          </a:p>
        </p:txBody>
      </p:sp>
      <p:sp>
        <p:nvSpPr>
          <p:cNvPr id="1439" name="Google Shape;1439;p4"/>
          <p:cNvSpPr/>
          <p:nvPr/>
        </p:nvSpPr>
        <p:spPr>
          <a:xfrm>
            <a:off x="1447800" y="1238250"/>
            <a:ext cx="2057400" cy="914400"/>
          </a:xfrm>
          <a:prstGeom prst="rect">
            <a:avLst/>
          </a:prstGeom>
          <a:solidFill>
            <a:srgbClr val="F2F7DA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I. KHÁI NIỆM KHOA HỌC TỰ NHIÊN</a:t>
            </a:r>
            <a:endParaRPr dirty="0"/>
          </a:p>
        </p:txBody>
      </p:sp>
      <p:sp>
        <p:nvSpPr>
          <p:cNvPr id="1440" name="Google Shape;1440;p4"/>
          <p:cNvSpPr/>
          <p:nvPr/>
        </p:nvSpPr>
        <p:spPr>
          <a:xfrm>
            <a:off x="152400" y="2324100"/>
            <a:ext cx="3375917" cy="9144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II. VẬT SỐNG VÀ VẬT KHÔNG SỐNG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III. CÁC LĨNH VỰC CHÍNH CỦA KHOA HỌC TỰ NHIÊN</a:t>
            </a:r>
            <a:endParaRPr/>
          </a:p>
        </p:txBody>
      </p:sp>
      <p:sp>
        <p:nvSpPr>
          <p:cNvPr id="1441" name="Google Shape;1441;p4"/>
          <p:cNvSpPr/>
          <p:nvPr/>
        </p:nvSpPr>
        <p:spPr>
          <a:xfrm>
            <a:off x="152400" y="3409950"/>
            <a:ext cx="3352800" cy="9144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IV. KHOA HỌC TỰ NHIÊN VỚI CÔNG NGHỆ VÀ ĐỜI SỐNG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42000">
              <a:srgbClr val="00B050"/>
            </a:gs>
            <a:gs pos="100000">
              <a:srgbClr val="D13E00"/>
            </a:gs>
          </a:gsLst>
          <a:lin ang="6120000" scaled="0"/>
        </a:gradFill>
        <a:effectLst/>
      </p:bgPr>
    </p:bg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22"/>
          <p:cNvSpPr/>
          <p:nvPr/>
        </p:nvSpPr>
        <p:spPr>
          <a:xfrm>
            <a:off x="76199" y="514350"/>
            <a:ext cx="897875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 sống: lấy thức ăn, nước uống, lớn lên, sinh sản.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Vật không sống: Không lấy thức ăn, không lớn lên…</a:t>
            </a:r>
            <a:endParaRPr/>
          </a:p>
        </p:txBody>
      </p:sp>
      <p:graphicFrame>
        <p:nvGraphicFramePr>
          <p:cNvPr id="1615" name="Google Shape;1615;p22"/>
          <p:cNvGraphicFramePr/>
          <p:nvPr/>
        </p:nvGraphicFramePr>
        <p:xfrm>
          <a:off x="54796" y="1474470"/>
          <a:ext cx="8991600" cy="2468910"/>
        </p:xfrm>
        <a:graphic>
          <a:graphicData uri="http://schemas.openxmlformats.org/drawingml/2006/table">
            <a:tbl>
              <a:tblPr firstRow="1" bandRow="1">
                <a:noFill/>
                <a:tableStyleId>{FBF711DC-AC58-4FC0-B991-5FED855C6585}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Đặt điểm</a:t>
                      </a:r>
                      <a:endParaRPr sz="28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RoBot</a:t>
                      </a:r>
                      <a:endParaRPr sz="28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 người</a:t>
                      </a:r>
                      <a:endParaRPr sz="28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Giống nhau</a:t>
                      </a:r>
                      <a:endParaRPr sz="28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Hoạt động, đi, làm việc</a:t>
                      </a:r>
                      <a:endParaRPr sz="28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Hoạt động, đi, làm việc</a:t>
                      </a:r>
                      <a:endParaRPr sz="28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Khác nhau</a:t>
                      </a:r>
                      <a:endParaRPr sz="28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Không: ăn uống, lớn lên, sinh sản, trao đổi chất…</a:t>
                      </a:r>
                      <a:endParaRPr sz="28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Có: ăn uống, lớn lên, sinh sản, trao đổi chất</a:t>
                      </a:r>
                      <a:endParaRPr sz="28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16" name="Google Shape;1616;p22"/>
          <p:cNvSpPr txBox="1"/>
          <p:nvPr/>
        </p:nvSpPr>
        <p:spPr>
          <a:xfrm>
            <a:off x="0" y="3943350"/>
            <a:ext cx="905495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Noto Sans Symbols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 những hình ảnh, những kiến thức đã nắm ta khẳng định Robot là vật không sống</a:t>
            </a:r>
            <a:endParaRPr sz="32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23"/>
          <p:cNvSpPr txBox="1"/>
          <p:nvPr/>
        </p:nvSpPr>
        <p:spPr>
          <a:xfrm>
            <a:off x="24302" y="599366"/>
            <a:ext cx="9677400" cy="38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3400"/>
              <a:buFont typeface="Exo Thin"/>
              <a:buNone/>
            </a:pPr>
            <a:br>
              <a:rPr lang="en-US" sz="18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rgbClr val="3608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23"/>
          <p:cNvSpPr txBox="1"/>
          <p:nvPr/>
        </p:nvSpPr>
        <p:spPr>
          <a:xfrm>
            <a:off x="304800" y="1123950"/>
            <a:ext cx="82296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II. VẬT SỐNG VÀ VẬT KHÔNG SỐNG.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Vật sống có khả năng trao đổi chất với môi trường, lớn lên và sinh sản…..Vật không sống không có các khả năng trên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p24"/>
          <p:cNvSpPr/>
          <p:nvPr/>
        </p:nvSpPr>
        <p:spPr>
          <a:xfrm>
            <a:off x="2667000" y="578625"/>
            <a:ext cx="3962400" cy="123112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24"/>
          <p:cNvSpPr txBox="1"/>
          <p:nvPr/>
        </p:nvSpPr>
        <p:spPr>
          <a:xfrm>
            <a:off x="2743200" y="789001"/>
            <a:ext cx="3810000" cy="70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rPr>
              <a:t>KHOA HỌC TỰ NHIÊN</a:t>
            </a:r>
            <a:endParaRPr/>
          </a:p>
        </p:txBody>
      </p:sp>
      <p:cxnSp>
        <p:nvCxnSpPr>
          <p:cNvPr id="1629" name="Google Shape;1629;p24"/>
          <p:cNvCxnSpPr/>
          <p:nvPr/>
        </p:nvCxnSpPr>
        <p:spPr>
          <a:xfrm>
            <a:off x="4572000" y="1821675"/>
            <a:ext cx="0" cy="768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0" name="Google Shape;1630;p24"/>
          <p:cNvCxnSpPr/>
          <p:nvPr/>
        </p:nvCxnSpPr>
        <p:spPr>
          <a:xfrm>
            <a:off x="2460175" y="2208850"/>
            <a:ext cx="421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1" name="Google Shape;1631;p24"/>
          <p:cNvCxnSpPr/>
          <p:nvPr/>
        </p:nvCxnSpPr>
        <p:spPr>
          <a:xfrm>
            <a:off x="2455200" y="2194575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2" name="Google Shape;1632;p24"/>
          <p:cNvCxnSpPr/>
          <p:nvPr/>
        </p:nvCxnSpPr>
        <p:spPr>
          <a:xfrm>
            <a:off x="6673350" y="2194575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3" name="Google Shape;1633;p24"/>
          <p:cNvSpPr/>
          <p:nvPr/>
        </p:nvSpPr>
        <p:spPr>
          <a:xfrm>
            <a:off x="1524000" y="2647950"/>
            <a:ext cx="2002536" cy="70934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24"/>
          <p:cNvSpPr txBox="1"/>
          <p:nvPr/>
        </p:nvSpPr>
        <p:spPr>
          <a:xfrm>
            <a:off x="1297900" y="2800350"/>
            <a:ext cx="2438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Vật lí</a:t>
            </a:r>
            <a:endParaRPr sz="2400" b="0" i="0" u="none" strike="noStrike" cap="none">
              <a:solidFill>
                <a:schemeClr val="dk1"/>
              </a:solidFill>
              <a:latin typeface="Exo Thin"/>
              <a:ea typeface="Exo Thin"/>
              <a:cs typeface="Exo Thin"/>
              <a:sym typeface="Exo Thin"/>
            </a:endParaRPr>
          </a:p>
        </p:txBody>
      </p:sp>
      <p:sp>
        <p:nvSpPr>
          <p:cNvPr id="1635" name="Google Shape;1635;p24"/>
          <p:cNvSpPr/>
          <p:nvPr/>
        </p:nvSpPr>
        <p:spPr>
          <a:xfrm>
            <a:off x="3962400" y="2647950"/>
            <a:ext cx="2002536" cy="70934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24"/>
          <p:cNvSpPr txBox="1"/>
          <p:nvPr/>
        </p:nvSpPr>
        <p:spPr>
          <a:xfrm>
            <a:off x="3733800" y="2800350"/>
            <a:ext cx="2438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Hóa  học</a:t>
            </a:r>
            <a:endParaRPr sz="2400" b="0" i="0" u="none" strike="noStrike" cap="none">
              <a:solidFill>
                <a:schemeClr val="dk1"/>
              </a:solidFill>
              <a:latin typeface="Exo Thin"/>
              <a:ea typeface="Exo Thin"/>
              <a:cs typeface="Exo Thin"/>
              <a:sym typeface="Exo Thin"/>
            </a:endParaRPr>
          </a:p>
        </p:txBody>
      </p:sp>
      <p:sp>
        <p:nvSpPr>
          <p:cNvPr id="1637" name="Google Shape;1637;p24"/>
          <p:cNvSpPr/>
          <p:nvPr/>
        </p:nvSpPr>
        <p:spPr>
          <a:xfrm>
            <a:off x="6172200" y="2647950"/>
            <a:ext cx="2002536" cy="70934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24"/>
          <p:cNvSpPr txBox="1"/>
          <p:nvPr/>
        </p:nvSpPr>
        <p:spPr>
          <a:xfrm>
            <a:off x="5943600" y="2800350"/>
            <a:ext cx="2438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Sinh học</a:t>
            </a:r>
            <a:endParaRPr sz="2400" b="0" i="0" u="none" strike="noStrike" cap="none">
              <a:solidFill>
                <a:schemeClr val="dk1"/>
              </a:solidFill>
              <a:latin typeface="Exo Thin"/>
              <a:ea typeface="Exo Thin"/>
              <a:cs typeface="Exo Thin"/>
              <a:sym typeface="Exo Thin"/>
            </a:endParaRPr>
          </a:p>
        </p:txBody>
      </p:sp>
      <p:sp>
        <p:nvSpPr>
          <p:cNvPr id="1639" name="Google Shape;1639;p24"/>
          <p:cNvSpPr txBox="1"/>
          <p:nvPr/>
        </p:nvSpPr>
        <p:spPr>
          <a:xfrm>
            <a:off x="1773886" y="221165"/>
            <a:ext cx="66399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III. CÁC LĨNH VỰC CHÍNH CỦA KHOA HỌC TỰ NHIÊN</a:t>
            </a:r>
            <a:endParaRPr sz="2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0" name="Google Shape;1640;p24"/>
          <p:cNvGrpSpPr/>
          <p:nvPr/>
        </p:nvGrpSpPr>
        <p:grpSpPr>
          <a:xfrm>
            <a:off x="152400" y="3357290"/>
            <a:ext cx="4762500" cy="1385512"/>
            <a:chOff x="152400" y="3357290"/>
            <a:chExt cx="4762500" cy="1385512"/>
          </a:xfrm>
        </p:grpSpPr>
        <p:grpSp>
          <p:nvGrpSpPr>
            <p:cNvPr id="1641" name="Google Shape;1641;p24"/>
            <p:cNvGrpSpPr/>
            <p:nvPr/>
          </p:nvGrpSpPr>
          <p:grpSpPr>
            <a:xfrm>
              <a:off x="1600200" y="3357290"/>
              <a:ext cx="855000" cy="586060"/>
              <a:chOff x="1600200" y="3357290"/>
              <a:chExt cx="855000" cy="586060"/>
            </a:xfrm>
          </p:grpSpPr>
          <p:cxnSp>
            <p:nvCxnSpPr>
              <p:cNvPr id="1642" name="Google Shape;1642;p24"/>
              <p:cNvCxnSpPr/>
              <p:nvPr/>
            </p:nvCxnSpPr>
            <p:spPr>
              <a:xfrm>
                <a:off x="2455200" y="3357290"/>
                <a:ext cx="0" cy="357460"/>
              </a:xfrm>
              <a:prstGeom prst="straightConnector1">
                <a:avLst/>
              </a:prstGeom>
              <a:noFill/>
              <a:ln w="34925" cap="flat" cmpd="sng">
                <a:solidFill>
                  <a:srgbClr val="4707FD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43" name="Google Shape;1643;p24"/>
              <p:cNvCxnSpPr/>
              <p:nvPr/>
            </p:nvCxnSpPr>
            <p:spPr>
              <a:xfrm flipH="1">
                <a:off x="1600200" y="3714750"/>
                <a:ext cx="855000" cy="2286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3608FC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cxnSp>
          <p:nvCxnSpPr>
            <p:cNvPr id="1644" name="Google Shape;1644;p24"/>
            <p:cNvCxnSpPr/>
            <p:nvPr/>
          </p:nvCxnSpPr>
          <p:spPr>
            <a:xfrm>
              <a:off x="2455200" y="3714750"/>
              <a:ext cx="723796" cy="256004"/>
            </a:xfrm>
            <a:prstGeom prst="straightConnector1">
              <a:avLst/>
            </a:prstGeom>
            <a:noFill/>
            <a:ln w="31750" cap="flat" cmpd="sng">
              <a:solidFill>
                <a:srgbClr val="4707FD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645" name="Google Shape;1645;p24"/>
            <p:cNvSpPr/>
            <p:nvPr/>
          </p:nvSpPr>
          <p:spPr>
            <a:xfrm>
              <a:off x="152400" y="4060432"/>
              <a:ext cx="1717497" cy="68237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25400" cap="flat" cmpd="sng">
              <a:solidFill>
                <a:srgbClr val="8C9D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3608FC"/>
                  </a:solidFill>
                  <a:latin typeface="Arial"/>
                  <a:ea typeface="Arial"/>
                  <a:cs typeface="Arial"/>
                  <a:sym typeface="Arial"/>
                </a:rPr>
                <a:t>Khoa học Trái Đất</a:t>
              </a:r>
              <a:endParaRPr sz="20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24"/>
            <p:cNvSpPr/>
            <p:nvPr/>
          </p:nvSpPr>
          <p:spPr>
            <a:xfrm>
              <a:off x="3009900" y="4060433"/>
              <a:ext cx="1905000" cy="682369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25400" cap="flat" cmpd="sng">
              <a:solidFill>
                <a:srgbClr val="8C9D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3608FC"/>
                  </a:solidFill>
                  <a:latin typeface="Arial"/>
                  <a:ea typeface="Arial"/>
                  <a:cs typeface="Arial"/>
                  <a:sym typeface="Arial"/>
                </a:rPr>
                <a:t>Thiên văn học</a:t>
              </a:r>
              <a:endParaRPr sz="20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1" name="Google Shape;165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657350"/>
            <a:ext cx="5743575" cy="30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p25"/>
          <p:cNvSpPr txBox="1"/>
          <p:nvPr/>
        </p:nvSpPr>
        <p:spPr>
          <a:xfrm>
            <a:off x="49659" y="13648"/>
            <a:ext cx="320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VẬT LÝ HỌC</a:t>
            </a:r>
            <a:r>
              <a:rPr lang="en-US" sz="28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800" b="0" i="0" u="none" strike="noStrike" cap="none">
              <a:solidFill>
                <a:srgbClr val="3608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25"/>
          <p:cNvSpPr/>
          <p:nvPr/>
        </p:nvSpPr>
        <p:spPr>
          <a:xfrm>
            <a:off x="49659" y="438150"/>
            <a:ext cx="72009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Nghiên cứu về </a:t>
            </a:r>
            <a:r>
              <a:rPr lang="en-US" sz="2000" b="0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năng lượng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và sự </a:t>
            </a:r>
            <a:r>
              <a:rPr lang="en-US" sz="2000" b="0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chuyển hóa năng lượng</a:t>
            </a:r>
            <a:endParaRPr sz="2000" b="0" i="0" u="none" strike="noStrike" cap="none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25"/>
          <p:cNvSpPr/>
          <p:nvPr/>
        </p:nvSpPr>
        <p:spPr>
          <a:xfrm>
            <a:off x="3886200" y="301744"/>
            <a:ext cx="2971800" cy="685800"/>
          </a:xfrm>
          <a:prstGeom prst="ellipse">
            <a:avLst/>
          </a:prstGeom>
          <a:noFill/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25"/>
          <p:cNvSpPr/>
          <p:nvPr/>
        </p:nvSpPr>
        <p:spPr>
          <a:xfrm>
            <a:off x="3581400" y="1739073"/>
            <a:ext cx="3581400" cy="838200"/>
          </a:xfrm>
          <a:prstGeom prst="ellipse">
            <a:avLst/>
          </a:prstGeom>
          <a:solidFill>
            <a:schemeClr val="accent6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Chuyển động và lực</a:t>
            </a:r>
            <a:endParaRPr sz="2000" b="0" i="0" u="none" strike="noStrike" cap="none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6" name="Google Shape;1656;p25"/>
          <p:cNvCxnSpPr/>
          <p:nvPr/>
        </p:nvCxnSpPr>
        <p:spPr>
          <a:xfrm>
            <a:off x="5257800" y="987544"/>
            <a:ext cx="0" cy="770639"/>
          </a:xfrm>
          <a:prstGeom prst="straightConnector1">
            <a:avLst/>
          </a:prstGeom>
          <a:noFill/>
          <a:ln w="31750" cap="flat" cmpd="sng">
            <a:solidFill>
              <a:srgbClr val="BDD64C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57" name="Google Shape;1657;p25">
            <a:hlinkClick r:id="rId4" action="ppaction://hlinksldjump"/>
          </p:cNvPr>
          <p:cNvSpPr/>
          <p:nvPr/>
        </p:nvSpPr>
        <p:spPr>
          <a:xfrm>
            <a:off x="7772400" y="301744"/>
            <a:ext cx="838200" cy="36500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26"/>
          <p:cNvSpPr/>
          <p:nvPr/>
        </p:nvSpPr>
        <p:spPr>
          <a:xfrm>
            <a:off x="304800" y="355967"/>
            <a:ext cx="297179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AB0FA"/>
                </a:solidFill>
                <a:latin typeface="Arial"/>
                <a:ea typeface="Arial"/>
                <a:cs typeface="Arial"/>
                <a:sym typeface="Arial"/>
              </a:rPr>
              <a:t>Khoa học Trái Đất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nghiên cứu về cấu tạo của Trái Đất và bầu khí quyển bao quanh nó.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26"/>
          <p:cNvSpPr txBox="1"/>
          <p:nvPr/>
        </p:nvSpPr>
        <p:spPr>
          <a:xfrm>
            <a:off x="5013279" y="336782"/>
            <a:ext cx="3429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AB0FA"/>
                </a:solidFill>
                <a:latin typeface="Arial"/>
                <a:ea typeface="Arial"/>
                <a:cs typeface="Arial"/>
                <a:sym typeface="Arial"/>
              </a:rPr>
              <a:t>Thiên văn học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nghiên cứu sự chuyển động và biến đổi của các thiên thể trong vũ trụ.</a:t>
            </a:r>
            <a:endParaRPr/>
          </a:p>
        </p:txBody>
      </p:sp>
      <p:pic>
        <p:nvPicPr>
          <p:cNvPr id="1664" name="Google Shape;166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1516" y="1885950"/>
            <a:ext cx="4752575" cy="29157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5" name="Google Shape;1665;p26"/>
          <p:cNvCxnSpPr/>
          <p:nvPr/>
        </p:nvCxnSpPr>
        <p:spPr>
          <a:xfrm>
            <a:off x="4114800" y="647271"/>
            <a:ext cx="0" cy="4266058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66" name="Google Shape;1666;p26" descr="HỆ MẶT TRỜI – HỆ THÁI DƯƠNG - Tinh Vân Optic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697" y="1750976"/>
            <a:ext cx="4072099" cy="305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26" descr="earth, The Blue Marble, google Earth, earth day, Earth Globe, planet, location, globe, coloring Book, ma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800" y="1682534"/>
            <a:ext cx="3230794" cy="3230795"/>
          </a:xfrm>
          <a:prstGeom prst="rect">
            <a:avLst/>
          </a:prstGeom>
          <a:noFill/>
          <a:ln>
            <a:noFill/>
          </a:ln>
        </p:spPr>
      </p:pic>
      <p:sp>
        <p:nvSpPr>
          <p:cNvPr id="1668" name="Google Shape;1668;p26">
            <a:hlinkClick r:id="rId6" action="ppaction://hlinksldjump"/>
          </p:cNvPr>
          <p:cNvSpPr/>
          <p:nvPr/>
        </p:nvSpPr>
        <p:spPr>
          <a:xfrm>
            <a:off x="8383456" y="0"/>
            <a:ext cx="718291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18"/>
        </a:solidFill>
        <a:effectLst/>
      </p:bgPr>
    </p:bg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p27"/>
          <p:cNvSpPr txBox="1"/>
          <p:nvPr/>
        </p:nvSpPr>
        <p:spPr>
          <a:xfrm>
            <a:off x="63964" y="383931"/>
            <a:ext cx="320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HÓA HỌC?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4" name="Google Shape;1674;p27"/>
          <p:cNvSpPr/>
          <p:nvPr/>
        </p:nvSpPr>
        <p:spPr>
          <a:xfrm>
            <a:off x="73287" y="932937"/>
            <a:ext cx="72009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Nghiên cứu về </a:t>
            </a:r>
            <a:r>
              <a:rPr lang="en-US" sz="20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chất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và </a:t>
            </a:r>
            <a:r>
              <a:rPr lang="en-US" sz="20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sự biến đổi chất.</a:t>
            </a:r>
            <a:endParaRPr sz="20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5" name="Google Shape;1675;p27" descr="Sự biến đổi chất là gì? Hiện tượng vật lý và hiện tượng hóa họ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800" y="438150"/>
            <a:ext cx="2558265" cy="159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6" name="Google Shape;1676;p27" descr="Những phản ứng Hoá học thú vị xảy ra ở đời sống hàng ngà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5085" y="2693851"/>
            <a:ext cx="3425825" cy="2192528"/>
          </a:xfrm>
          <a:prstGeom prst="rect">
            <a:avLst/>
          </a:prstGeom>
          <a:noFill/>
          <a:ln>
            <a:noFill/>
          </a:ln>
        </p:spPr>
      </p:pic>
      <p:sp>
        <p:nvSpPr>
          <p:cNvPr id="1677" name="Google Shape;1677;p27">
            <a:hlinkClick r:id="rId5" action="ppaction://hlinksldjump"/>
          </p:cNvPr>
          <p:cNvSpPr/>
          <p:nvPr/>
        </p:nvSpPr>
        <p:spPr>
          <a:xfrm>
            <a:off x="8229600" y="57150"/>
            <a:ext cx="609600" cy="381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8" name="Google Shape;1678;p27" descr="Tìm hiểu về Diê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47862" y="2363094"/>
            <a:ext cx="2049071" cy="2523285"/>
          </a:xfrm>
          <a:prstGeom prst="roundRect">
            <a:avLst>
              <a:gd name="adj" fmla="val 11067"/>
            </a:avLst>
          </a:prstGeom>
          <a:noFill/>
          <a:ln w="9525" cap="flat" cmpd="sng">
            <a:solidFill>
              <a:srgbClr val="0C1A1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79" name="Google Shape;1679;p27" descr="Thực hư thông tin nước rau muống luộc màu xanh đậm là nhiễm độc thuốc trừ  sâu"/>
          <p:cNvPicPr preferRelativeResize="0"/>
          <p:nvPr/>
        </p:nvPicPr>
        <p:blipFill rotWithShape="1">
          <a:blip r:embed="rId7">
            <a:alphaModFix/>
          </a:blip>
          <a:srcRect l="2304" t="4770" r="1574"/>
          <a:stretch/>
        </p:blipFill>
        <p:spPr>
          <a:xfrm>
            <a:off x="32535" y="1703040"/>
            <a:ext cx="3209997" cy="2105314"/>
          </a:xfrm>
          <a:custGeom>
            <a:avLst/>
            <a:gdLst/>
            <a:ahLst/>
            <a:cxnLst/>
            <a:rect l="l" t="t" r="r" b="b"/>
            <a:pathLst>
              <a:path w="5200072" h="3410528" extrusionOk="0">
                <a:moveTo>
                  <a:pt x="2600036" y="0"/>
                </a:moveTo>
                <a:cubicBezTo>
                  <a:pt x="4035996" y="0"/>
                  <a:pt x="5200072" y="767608"/>
                  <a:pt x="5200072" y="1714500"/>
                </a:cubicBezTo>
                <a:cubicBezTo>
                  <a:pt x="5200072" y="2543031"/>
                  <a:pt x="4308827" y="3234297"/>
                  <a:pt x="3124034" y="3394168"/>
                </a:cubicBezTo>
                <a:lnTo>
                  <a:pt x="2961466" y="3410528"/>
                </a:lnTo>
                <a:lnTo>
                  <a:pt x="2238606" y="3410528"/>
                </a:lnTo>
                <a:lnTo>
                  <a:pt x="2076038" y="3394168"/>
                </a:lnTo>
                <a:cubicBezTo>
                  <a:pt x="891246" y="3234297"/>
                  <a:pt x="0" y="2543031"/>
                  <a:pt x="0" y="1714500"/>
                </a:cubicBezTo>
                <a:cubicBezTo>
                  <a:pt x="0" y="767608"/>
                  <a:pt x="1164076" y="0"/>
                  <a:pt x="260003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80" name="Google Shape;1680;p27"/>
          <p:cNvSpPr txBox="1"/>
          <p:nvPr/>
        </p:nvSpPr>
        <p:spPr>
          <a:xfrm>
            <a:off x="85797" y="4095750"/>
            <a:ext cx="31567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Vắt chanh vào nước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rau muống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5" name="Google Shape;1685;p28" descr="Ngành dược phẩm Việt Nam: Thách thức tạo ra động lự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209550"/>
            <a:ext cx="6858000" cy="4557933"/>
          </a:xfrm>
          <a:prstGeom prst="roundRect">
            <a:avLst>
              <a:gd name="adj" fmla="val 4103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29"/>
          <p:cNvSpPr txBox="1"/>
          <p:nvPr/>
        </p:nvSpPr>
        <p:spPr>
          <a:xfrm>
            <a:off x="130791" y="278550"/>
            <a:ext cx="320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SINH HỌC?</a:t>
            </a:r>
            <a:endParaRPr sz="2800" b="0" i="0" u="none" strike="noStrike" cap="none">
              <a:solidFill>
                <a:srgbClr val="3608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1" name="Google Shape;1691;p29"/>
          <p:cNvSpPr/>
          <p:nvPr/>
        </p:nvSpPr>
        <p:spPr>
          <a:xfrm>
            <a:off x="152400" y="690663"/>
            <a:ext cx="72009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Nghiên cứu về </a:t>
            </a:r>
            <a:r>
              <a:rPr lang="en-US" sz="2000" b="0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vật sống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và </a:t>
            </a:r>
            <a:r>
              <a:rPr lang="en-US" sz="2000" b="0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môi trường sống.</a:t>
            </a:r>
            <a:endParaRPr sz="2000" b="0" i="0" u="none" strike="noStrike" cap="none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2" name="Google Shape;1692;p29"/>
          <p:cNvSpPr/>
          <p:nvPr/>
        </p:nvSpPr>
        <p:spPr>
          <a:xfrm>
            <a:off x="2286000" y="1054599"/>
            <a:ext cx="228600" cy="74289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p29"/>
          <p:cNvSpPr txBox="1"/>
          <p:nvPr/>
        </p:nvSpPr>
        <p:spPr>
          <a:xfrm>
            <a:off x="1371600" y="1930592"/>
            <a:ext cx="14847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Vật sống </a:t>
            </a:r>
            <a:endParaRPr/>
          </a:p>
        </p:txBody>
      </p:sp>
      <p:pic>
        <p:nvPicPr>
          <p:cNvPr id="1694" name="Google Shape;169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306" y="2876550"/>
            <a:ext cx="1143000" cy="1726790"/>
          </a:xfrm>
          <a:prstGeom prst="rect">
            <a:avLst/>
          </a:prstGeom>
          <a:noFill/>
          <a:ln>
            <a:noFill/>
          </a:ln>
        </p:spPr>
      </p:pic>
      <p:sp>
        <p:nvSpPr>
          <p:cNvPr id="1695" name="Google Shape;1695;p29">
            <a:hlinkClick r:id="rId4" action="ppaction://hlinksldjump"/>
          </p:cNvPr>
          <p:cNvSpPr/>
          <p:nvPr/>
        </p:nvSpPr>
        <p:spPr>
          <a:xfrm>
            <a:off x="8305800" y="66020"/>
            <a:ext cx="609600" cy="457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Google Shape;1696;p29"/>
          <p:cNvSpPr/>
          <p:nvPr/>
        </p:nvSpPr>
        <p:spPr>
          <a:xfrm>
            <a:off x="1379306" y="2504598"/>
            <a:ext cx="23246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Vật không sống</a:t>
            </a:r>
            <a:endParaRPr sz="2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1" name="Google Shape;170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54774"/>
            <a:ext cx="1771650" cy="26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2" name="Google Shape;1702;p30"/>
          <p:cNvSpPr txBox="1"/>
          <p:nvPr/>
        </p:nvSpPr>
        <p:spPr>
          <a:xfrm>
            <a:off x="457200" y="666750"/>
            <a:ext cx="80772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Quan sát Hình 1.1 (SGK-Trang 8), phân loại các hiện tượng trên và điền vào bảng 1.1</a:t>
            </a:r>
            <a:endParaRPr sz="2800" b="0" i="0" u="none" strike="noStrike" cap="none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03" name="Google Shape;1703;p30"/>
          <p:cNvGraphicFramePr/>
          <p:nvPr/>
        </p:nvGraphicFramePr>
        <p:xfrm>
          <a:off x="2209800" y="1733550"/>
          <a:ext cx="6096000" cy="2743260"/>
        </p:xfrm>
        <a:graphic>
          <a:graphicData uri="http://schemas.openxmlformats.org/drawingml/2006/table">
            <a:tbl>
              <a:tblPr firstRow="1" bandRow="1">
                <a:noFill/>
                <a:tableStyleId>{FBF711DC-AC58-4FC0-B991-5FED855C6585}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Hiện tượng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Lĩnh vực khoa học tự nhiên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Sinh học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Hóa học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Vật lí học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a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b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c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d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31"/>
          <p:cNvSpPr txBox="1"/>
          <p:nvPr/>
        </p:nvSpPr>
        <p:spPr>
          <a:xfrm>
            <a:off x="4191000" y="3867150"/>
            <a:ext cx="2057400" cy="6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</a:pPr>
            <a:endParaRPr sz="1800" b="0" i="0" u="none" strike="noStrike" cap="none">
              <a:solidFill>
                <a:srgbClr val="3608FC"/>
              </a:solidFill>
              <a:latin typeface="Exo Thin"/>
              <a:ea typeface="Exo Thin"/>
              <a:cs typeface="Exo Thin"/>
              <a:sym typeface="Exo Thin"/>
            </a:endParaRPr>
          </a:p>
        </p:txBody>
      </p:sp>
      <p:pic>
        <p:nvPicPr>
          <p:cNvPr id="1709" name="Google Shape;1709;p31" descr="C:\Users\canh\Pictures\anh 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931985" y="499970"/>
            <a:ext cx="2801815" cy="173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0" name="Google Shape;1710;p31" descr="C:\Users\canh\Pictures\bc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0684" y="499970"/>
            <a:ext cx="2438400" cy="1949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Google Shape;171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355" y="2485811"/>
            <a:ext cx="3048000" cy="222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Google Shape;1712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19699" y="2627754"/>
            <a:ext cx="2798535" cy="1930024"/>
          </a:xfrm>
          <a:prstGeom prst="rect">
            <a:avLst/>
          </a:prstGeom>
          <a:noFill/>
          <a:ln>
            <a:noFill/>
          </a:ln>
        </p:spPr>
      </p:pic>
      <p:sp>
        <p:nvSpPr>
          <p:cNvPr id="1713" name="Google Shape;1713;p31"/>
          <p:cNvSpPr txBox="1"/>
          <p:nvPr/>
        </p:nvSpPr>
        <p:spPr>
          <a:xfrm>
            <a:off x="4038600" y="1000207"/>
            <a:ext cx="15239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Hiện tượng vật lí</a:t>
            </a:r>
            <a:endParaRPr sz="2000" b="0" i="0" u="none" strike="noStrike" cap="none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4" name="Google Shape;1714;p31"/>
          <p:cNvSpPr txBox="1"/>
          <p:nvPr/>
        </p:nvSpPr>
        <p:spPr>
          <a:xfrm>
            <a:off x="891975" y="4716873"/>
            <a:ext cx="2667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Hiện tượng  hóa học</a:t>
            </a:r>
            <a:endParaRPr sz="2000" b="0" i="0" u="none" strike="noStrike" cap="none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5" name="Google Shape;1715;p31"/>
          <p:cNvSpPr txBox="1"/>
          <p:nvPr/>
        </p:nvSpPr>
        <p:spPr>
          <a:xfrm>
            <a:off x="5219699" y="4626007"/>
            <a:ext cx="2667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Hiện tượng sinh học</a:t>
            </a:r>
            <a:endParaRPr sz="2000" b="0" i="0" u="none" strike="noStrike" cap="none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Google Shape;1716;p31"/>
          <p:cNvSpPr txBox="1"/>
          <p:nvPr/>
        </p:nvSpPr>
        <p:spPr>
          <a:xfrm>
            <a:off x="2678970" y="1567119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2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7" name="Google Shape;1717;p31"/>
          <p:cNvSpPr txBox="1"/>
          <p:nvPr/>
        </p:nvSpPr>
        <p:spPr>
          <a:xfrm>
            <a:off x="3411037" y="3960767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2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31"/>
          <p:cNvSpPr txBox="1"/>
          <p:nvPr/>
        </p:nvSpPr>
        <p:spPr>
          <a:xfrm>
            <a:off x="5892212" y="1847447"/>
            <a:ext cx="3385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2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31"/>
          <p:cNvSpPr txBox="1"/>
          <p:nvPr/>
        </p:nvSpPr>
        <p:spPr>
          <a:xfrm>
            <a:off x="6304857" y="4049806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2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5">
            <a:hlinkClick r:id="rId3" action="ppaction://hlinksldjump"/>
          </p:cNvPr>
          <p:cNvSpPr/>
          <p:nvPr/>
        </p:nvSpPr>
        <p:spPr>
          <a:xfrm>
            <a:off x="8610600" y="229252"/>
            <a:ext cx="359916" cy="3479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7" name="Google Shape;1447;p5">
            <a:hlinkClick r:id="rId4" action="ppaction://hlinksldjump"/>
          </p:cNvPr>
          <p:cNvSpPr/>
          <p:nvPr/>
        </p:nvSpPr>
        <p:spPr>
          <a:xfrm>
            <a:off x="8605035" y="1186792"/>
            <a:ext cx="39213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p5">
            <a:hlinkClick r:id="rId5" action="ppaction://hlinksldjump"/>
          </p:cNvPr>
          <p:cNvSpPr/>
          <p:nvPr/>
        </p:nvSpPr>
        <p:spPr>
          <a:xfrm>
            <a:off x="8610600" y="1657350"/>
            <a:ext cx="342900" cy="304800"/>
          </a:xfrm>
          <a:prstGeom prst="ellipse">
            <a:avLst/>
          </a:prstGeom>
          <a:solidFill>
            <a:srgbClr val="00B0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p5">
            <a:hlinkClick r:id="rId6" action="ppaction://hlinksldjump"/>
          </p:cNvPr>
          <p:cNvSpPr/>
          <p:nvPr/>
        </p:nvSpPr>
        <p:spPr>
          <a:xfrm>
            <a:off x="8605035" y="2114550"/>
            <a:ext cx="310365" cy="304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0" name="Google Shape;1450;p5">
            <a:hlinkClick r:id="rId7" action="ppaction://hlinksldjump"/>
          </p:cNvPr>
          <p:cNvSpPr/>
          <p:nvPr/>
        </p:nvSpPr>
        <p:spPr>
          <a:xfrm>
            <a:off x="8629008" y="2571750"/>
            <a:ext cx="3048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B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Google Shape;1451;p5">
            <a:hlinkClick r:id="rId4" action="ppaction://hlinksldjump"/>
          </p:cNvPr>
          <p:cNvSpPr/>
          <p:nvPr/>
        </p:nvSpPr>
        <p:spPr>
          <a:xfrm>
            <a:off x="8583416" y="3114354"/>
            <a:ext cx="304800" cy="304800"/>
          </a:xfrm>
          <a:prstGeom prst="ellipse">
            <a:avLst/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2" name="Google Shape;1452;p5">
            <a:hlinkClick r:id="rId8" action="ppaction://hlinksldjump"/>
          </p:cNvPr>
          <p:cNvSpPr/>
          <p:nvPr/>
        </p:nvSpPr>
        <p:spPr>
          <a:xfrm>
            <a:off x="8629008" y="742950"/>
            <a:ext cx="259208" cy="228600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32"/>
          <p:cNvSpPr txBox="1"/>
          <p:nvPr/>
        </p:nvSpPr>
        <p:spPr>
          <a:xfrm>
            <a:off x="381000" y="666750"/>
            <a:ext cx="80772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Quan sát Hình 1.1 (SGK-Trang 8), phân loại các hiện tượng trên và điền vào bảng 1.1</a:t>
            </a:r>
            <a:endParaRPr sz="2800" b="0" i="0" u="none" strike="noStrike" cap="none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25" name="Google Shape;1725;p32"/>
          <p:cNvGraphicFramePr/>
          <p:nvPr/>
        </p:nvGraphicFramePr>
        <p:xfrm>
          <a:off x="1371600" y="1733550"/>
          <a:ext cx="6096000" cy="2743260"/>
        </p:xfrm>
        <a:graphic>
          <a:graphicData uri="http://schemas.openxmlformats.org/drawingml/2006/table">
            <a:tbl>
              <a:tblPr firstRow="1" bandRow="1">
                <a:noFill/>
                <a:tableStyleId>{FBF711DC-AC58-4FC0-B991-5FED855C6585}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Hiện tượng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Lĩnh vực khoa học tự nhiên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Sinh học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Hóa học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Vật lí học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a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FF0000"/>
                          </a:solidFill>
                        </a:rPr>
                        <a:t>x</a:t>
                      </a: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b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FF0000"/>
                          </a:solidFill>
                        </a:rPr>
                        <a:t>x</a:t>
                      </a: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c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FF0000"/>
                          </a:solidFill>
                        </a:rPr>
                        <a:t>x</a:t>
                      </a: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002060"/>
                          </a:solidFill>
                        </a:rPr>
                        <a:t>d</a:t>
                      </a:r>
                      <a:endParaRPr sz="2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rgbClr val="FF0000"/>
                          </a:solidFill>
                        </a:rPr>
                        <a:t>x</a:t>
                      </a: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8342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" name="Google Shape;1730;p33"/>
          <p:cNvPicPr preferRelativeResize="0"/>
          <p:nvPr/>
        </p:nvPicPr>
        <p:blipFill rotWithShape="1">
          <a:blip r:embed="rId3">
            <a:alphaModFix/>
          </a:blip>
          <a:srcRect l="8824" t="21277" r="41176" b="21276"/>
          <a:stretch/>
        </p:blipFill>
        <p:spPr>
          <a:xfrm>
            <a:off x="0" y="0"/>
            <a:ext cx="8915400" cy="478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6" name="Google Shape;1736;p34"/>
          <p:cNvGrpSpPr/>
          <p:nvPr/>
        </p:nvGrpSpPr>
        <p:grpSpPr>
          <a:xfrm>
            <a:off x="1800225" y="771525"/>
            <a:ext cx="5543550" cy="3600450"/>
            <a:chOff x="876300" y="1028700"/>
            <a:chExt cx="7391400" cy="4800600"/>
          </a:xfrm>
        </p:grpSpPr>
        <p:sp>
          <p:nvSpPr>
            <p:cNvPr id="1737" name="Google Shape;1737;p34"/>
            <p:cNvSpPr/>
            <p:nvPr/>
          </p:nvSpPr>
          <p:spPr>
            <a:xfrm rot="10800000" flipH="1">
              <a:off x="876300" y="1028700"/>
              <a:ext cx="7391400" cy="4800600"/>
            </a:xfrm>
            <a:prstGeom prst="blockArc">
              <a:avLst>
                <a:gd name="adj1" fmla="val 10800000"/>
                <a:gd name="adj2" fmla="val 21589018"/>
                <a:gd name="adj3" fmla="val 15677"/>
              </a:avLst>
            </a:prstGeom>
            <a:solidFill>
              <a:srgbClr val="FE504F"/>
            </a:solidFill>
            <a:ln w="28575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4"/>
            <p:cNvSpPr txBox="1"/>
            <p:nvPr/>
          </p:nvSpPr>
          <p:spPr>
            <a:xfrm>
              <a:off x="3607656" y="5224811"/>
              <a:ext cx="1928689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VẬT LÍ</a:t>
              </a:r>
              <a:endParaRPr sz="2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9" name="Google Shape;1739;p34"/>
          <p:cNvGrpSpPr/>
          <p:nvPr/>
        </p:nvGrpSpPr>
        <p:grpSpPr>
          <a:xfrm>
            <a:off x="3628567" y="2493169"/>
            <a:ext cx="1886867" cy="1303020"/>
            <a:chOff x="3314089" y="3324225"/>
            <a:chExt cx="2515822" cy="1737360"/>
          </a:xfrm>
        </p:grpSpPr>
        <p:sp>
          <p:nvSpPr>
            <p:cNvPr id="1740" name="Google Shape;1740;p34"/>
            <p:cNvSpPr/>
            <p:nvPr/>
          </p:nvSpPr>
          <p:spPr>
            <a:xfrm>
              <a:off x="3314089" y="3324225"/>
              <a:ext cx="2515822" cy="1737360"/>
            </a:xfrm>
            <a:prstGeom prst="ellipse">
              <a:avLst/>
            </a:prstGeom>
            <a:solidFill>
              <a:srgbClr val="00CCFF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4"/>
            <p:cNvSpPr txBox="1"/>
            <p:nvPr/>
          </p:nvSpPr>
          <p:spPr>
            <a:xfrm>
              <a:off x="3473512" y="3971618"/>
              <a:ext cx="219697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HÓA HỌC</a:t>
              </a:r>
              <a:endParaRPr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2" name="Google Shape;1742;p34"/>
          <p:cNvGrpSpPr/>
          <p:nvPr/>
        </p:nvGrpSpPr>
        <p:grpSpPr>
          <a:xfrm>
            <a:off x="2409458" y="1949951"/>
            <a:ext cx="1314450" cy="1371600"/>
            <a:chOff x="1688611" y="2599934"/>
            <a:chExt cx="1752600" cy="1828800"/>
          </a:xfrm>
        </p:grpSpPr>
        <p:sp>
          <p:nvSpPr>
            <p:cNvPr id="1743" name="Google Shape;1743;p34"/>
            <p:cNvSpPr/>
            <p:nvPr/>
          </p:nvSpPr>
          <p:spPr>
            <a:xfrm>
              <a:off x="1688611" y="2599934"/>
              <a:ext cx="1752600" cy="1828800"/>
            </a:xfrm>
            <a:prstGeom prst="ellipse">
              <a:avLst/>
            </a:prstGeom>
            <a:solidFill>
              <a:srgbClr val="C2BE02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4"/>
            <p:cNvSpPr txBox="1"/>
            <p:nvPr/>
          </p:nvSpPr>
          <p:spPr>
            <a:xfrm>
              <a:off x="1880334" y="2914190"/>
              <a:ext cx="1369157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THIÊN VĂN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HỌC</a:t>
              </a:r>
              <a:endParaRPr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5" name="Google Shape;1745;p34"/>
          <p:cNvGrpSpPr/>
          <p:nvPr/>
        </p:nvGrpSpPr>
        <p:grpSpPr>
          <a:xfrm>
            <a:off x="5422106" y="1935956"/>
            <a:ext cx="1314450" cy="1371600"/>
            <a:chOff x="5705475" y="2581275"/>
            <a:chExt cx="1752600" cy="1828800"/>
          </a:xfrm>
        </p:grpSpPr>
        <p:sp>
          <p:nvSpPr>
            <p:cNvPr id="1746" name="Google Shape;1746;p34"/>
            <p:cNvSpPr/>
            <p:nvPr/>
          </p:nvSpPr>
          <p:spPr>
            <a:xfrm>
              <a:off x="5705475" y="2581275"/>
              <a:ext cx="1752600" cy="1828800"/>
            </a:xfrm>
            <a:prstGeom prst="ellipse">
              <a:avLst/>
            </a:prstGeom>
            <a:solidFill>
              <a:srgbClr val="FE9900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E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34"/>
            <p:cNvSpPr txBox="1"/>
            <p:nvPr/>
          </p:nvSpPr>
          <p:spPr>
            <a:xfrm>
              <a:off x="5897198" y="2895531"/>
              <a:ext cx="1369157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K.H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TRÁI ĐẤT</a:t>
              </a:r>
              <a:endParaRPr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8" name="Google Shape;1748;p34"/>
          <p:cNvGrpSpPr/>
          <p:nvPr/>
        </p:nvGrpSpPr>
        <p:grpSpPr>
          <a:xfrm>
            <a:off x="3440430" y="1378744"/>
            <a:ext cx="2263140" cy="1097280"/>
            <a:chOff x="3063240" y="1838325"/>
            <a:chExt cx="3017520" cy="1463040"/>
          </a:xfrm>
        </p:grpSpPr>
        <p:sp>
          <p:nvSpPr>
            <p:cNvPr id="1749" name="Google Shape;1749;p34"/>
            <p:cNvSpPr/>
            <p:nvPr/>
          </p:nvSpPr>
          <p:spPr>
            <a:xfrm>
              <a:off x="3063240" y="1838325"/>
              <a:ext cx="3017520" cy="1463040"/>
            </a:xfrm>
            <a:prstGeom prst="ellipse">
              <a:avLst/>
            </a:prstGeom>
            <a:solidFill>
              <a:srgbClr val="CC99FE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34"/>
            <p:cNvSpPr txBox="1"/>
            <p:nvPr/>
          </p:nvSpPr>
          <p:spPr>
            <a:xfrm>
              <a:off x="3653205" y="2339033"/>
              <a:ext cx="1837591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SINH HỌC</a:t>
              </a:r>
              <a:endParaRPr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1" name="Google Shape;1751;p34"/>
          <p:cNvGrpSpPr/>
          <p:nvPr/>
        </p:nvGrpSpPr>
        <p:grpSpPr>
          <a:xfrm>
            <a:off x="2271712" y="236598"/>
            <a:ext cx="4600575" cy="1059839"/>
            <a:chOff x="1746504" y="2441064"/>
            <a:chExt cx="4780087" cy="1825337"/>
          </a:xfrm>
        </p:grpSpPr>
        <p:sp>
          <p:nvSpPr>
            <p:cNvPr id="1752" name="Google Shape;1752;p34"/>
            <p:cNvSpPr/>
            <p:nvPr/>
          </p:nvSpPr>
          <p:spPr>
            <a:xfrm>
              <a:off x="1746504" y="2601718"/>
              <a:ext cx="4780087" cy="1605872"/>
            </a:xfrm>
            <a:prstGeom prst="roundRect">
              <a:avLst>
                <a:gd name="adj" fmla="val 10865"/>
              </a:avLst>
            </a:prstGeom>
            <a:solidFill>
              <a:srgbClr val="222A35"/>
            </a:solidFill>
            <a:ln w="19050" cap="flat" cmpd="sng">
              <a:solidFill>
                <a:srgbClr val="F7CAA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4"/>
            <p:cNvSpPr/>
            <p:nvPr/>
          </p:nvSpPr>
          <p:spPr>
            <a:xfrm>
              <a:off x="1853936" y="2441064"/>
              <a:ext cx="4548848" cy="18253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ts val="1890"/>
                <a:buFont typeface="Arial"/>
                <a:buNone/>
              </a:pPr>
              <a:r>
                <a:rPr lang="en-US" sz="2700" b="1" i="0" u="none" strike="noStrike" cap="non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QUAN HỆ GIỮA </a:t>
              </a:r>
              <a:endParaRPr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ts val="1890"/>
                <a:buFont typeface="Arial"/>
                <a:buNone/>
              </a:pPr>
              <a:r>
                <a:rPr lang="en-US" sz="2700" b="1" i="0" u="none" strike="noStrike" cap="non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CÁC NGÀNH KHOA HỌC</a:t>
              </a:r>
              <a:endParaRPr sz="27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35"/>
          <p:cNvSpPr txBox="1">
            <a:spLocks noGrp="1"/>
          </p:cNvSpPr>
          <p:nvPr>
            <p:ph type="title"/>
          </p:nvPr>
        </p:nvSpPr>
        <p:spPr>
          <a:xfrm>
            <a:off x="-76200" y="596852"/>
            <a:ext cx="7536094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IV. KHOA HỌC TỰ NHIÊN VỚI CÔNG NGHỆ VÀ ĐỜI SỐNG</a:t>
            </a:r>
            <a:endParaRPr/>
          </a:p>
        </p:txBody>
      </p:sp>
      <p:sp>
        <p:nvSpPr>
          <p:cNvPr id="1759" name="Google Shape;1759;p35"/>
          <p:cNvSpPr txBox="1">
            <a:spLocks noGrp="1"/>
          </p:cNvSpPr>
          <p:nvPr>
            <p:ph type="subTitle" idx="1"/>
          </p:nvPr>
        </p:nvSpPr>
        <p:spPr>
          <a:xfrm>
            <a:off x="771652" y="2965300"/>
            <a:ext cx="15693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</a:pPr>
            <a:endParaRPr/>
          </a:p>
        </p:txBody>
      </p:sp>
      <p:sp>
        <p:nvSpPr>
          <p:cNvPr id="1760" name="Google Shape;1760;p35"/>
          <p:cNvSpPr txBox="1">
            <a:spLocks noGrp="1"/>
          </p:cNvSpPr>
          <p:nvPr>
            <p:ph type="subTitle" idx="2"/>
          </p:nvPr>
        </p:nvSpPr>
        <p:spPr>
          <a:xfrm>
            <a:off x="4476722" y="2965300"/>
            <a:ext cx="15693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</a:pPr>
            <a:endParaRPr/>
          </a:p>
        </p:txBody>
      </p:sp>
      <p:sp>
        <p:nvSpPr>
          <p:cNvPr id="1761" name="Google Shape;1761;p35"/>
          <p:cNvSpPr txBox="1">
            <a:spLocks noGrp="1"/>
          </p:cNvSpPr>
          <p:nvPr>
            <p:ph type="subTitle" idx="3"/>
          </p:nvPr>
        </p:nvSpPr>
        <p:spPr>
          <a:xfrm>
            <a:off x="2637977" y="2965300"/>
            <a:ext cx="15693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</a:pPr>
            <a:endParaRPr/>
          </a:p>
        </p:txBody>
      </p:sp>
      <p:sp>
        <p:nvSpPr>
          <p:cNvPr id="1762" name="Google Shape;1762;p35"/>
          <p:cNvSpPr txBox="1">
            <a:spLocks noGrp="1"/>
          </p:cNvSpPr>
          <p:nvPr>
            <p:ph type="subTitle" idx="4"/>
          </p:nvPr>
        </p:nvSpPr>
        <p:spPr>
          <a:xfrm>
            <a:off x="6345787" y="2965300"/>
            <a:ext cx="15693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</a:pPr>
            <a:endParaRPr/>
          </a:p>
        </p:txBody>
      </p:sp>
      <p:sp>
        <p:nvSpPr>
          <p:cNvPr id="1763" name="Google Shape;1763;p35"/>
          <p:cNvSpPr txBox="1">
            <a:spLocks noGrp="1"/>
          </p:cNvSpPr>
          <p:nvPr>
            <p:ph type="title" idx="5"/>
          </p:nvPr>
        </p:nvSpPr>
        <p:spPr>
          <a:xfrm>
            <a:off x="1260014" y="2220050"/>
            <a:ext cx="770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</a:pPr>
            <a:endParaRPr/>
          </a:p>
        </p:txBody>
      </p:sp>
      <p:sp>
        <p:nvSpPr>
          <p:cNvPr id="1764" name="Google Shape;1764;p35"/>
          <p:cNvSpPr txBox="1">
            <a:spLocks noGrp="1"/>
          </p:cNvSpPr>
          <p:nvPr>
            <p:ph type="title" idx="6"/>
          </p:nvPr>
        </p:nvSpPr>
        <p:spPr>
          <a:xfrm>
            <a:off x="4989376" y="2220050"/>
            <a:ext cx="770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</a:pPr>
            <a:endParaRPr/>
          </a:p>
        </p:txBody>
      </p:sp>
      <p:sp>
        <p:nvSpPr>
          <p:cNvPr id="1765" name="Google Shape;1765;p35"/>
          <p:cNvSpPr txBox="1">
            <a:spLocks noGrp="1"/>
          </p:cNvSpPr>
          <p:nvPr>
            <p:ph type="title" idx="7"/>
          </p:nvPr>
        </p:nvSpPr>
        <p:spPr>
          <a:xfrm>
            <a:off x="3151283" y="2220038"/>
            <a:ext cx="770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</a:pPr>
            <a:endParaRPr/>
          </a:p>
        </p:txBody>
      </p:sp>
      <p:sp>
        <p:nvSpPr>
          <p:cNvPr id="1766" name="Google Shape;1766;p35"/>
          <p:cNvSpPr txBox="1">
            <a:spLocks noGrp="1"/>
          </p:cNvSpPr>
          <p:nvPr>
            <p:ph type="title" idx="8"/>
          </p:nvPr>
        </p:nvSpPr>
        <p:spPr>
          <a:xfrm>
            <a:off x="6855675" y="2220063"/>
            <a:ext cx="770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</a:pPr>
            <a:endParaRPr/>
          </a:p>
        </p:txBody>
      </p:sp>
      <p:pic>
        <p:nvPicPr>
          <p:cNvPr id="1767" name="Google Shape;1767;p35" descr="C:\Users\canh\Pictures\vai tro KHT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4984" y="1323325"/>
            <a:ext cx="9168984" cy="38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36"/>
          <p:cNvSpPr txBox="1">
            <a:spLocks noGrp="1"/>
          </p:cNvSpPr>
          <p:nvPr>
            <p:ph type="title"/>
          </p:nvPr>
        </p:nvSpPr>
        <p:spPr>
          <a:xfrm>
            <a:off x="152400" y="514350"/>
            <a:ext cx="4114800" cy="685801"/>
          </a:xfrm>
          <a:prstGeom prst="rect">
            <a:avLst/>
          </a:prstGeom>
          <a:solidFill>
            <a:srgbClr val="F8E5B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800" b="1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Khi khoa học và </a:t>
            </a:r>
            <a:br>
              <a:rPr lang="en-US" sz="1800" b="1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công nghệ còn chưa phát triển</a:t>
            </a:r>
            <a:endParaRPr sz="1800" b="1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3" name="Google Shape;1773;p36"/>
          <p:cNvSpPr txBox="1">
            <a:spLocks noGrp="1"/>
          </p:cNvSpPr>
          <p:nvPr>
            <p:ph type="body" idx="1"/>
          </p:nvPr>
        </p:nvSpPr>
        <p:spPr>
          <a:xfrm>
            <a:off x="4038600" y="514351"/>
            <a:ext cx="1904999" cy="685800"/>
          </a:xfrm>
          <a:prstGeom prst="rect">
            <a:avLst/>
          </a:prstGeom>
          <a:solidFill>
            <a:srgbClr val="F8E5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Giao thông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 vận tải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4" name="Google Shape;1774;p36"/>
          <p:cNvSpPr txBox="1"/>
          <p:nvPr/>
        </p:nvSpPr>
        <p:spPr>
          <a:xfrm>
            <a:off x="5943600" y="514351"/>
            <a:ext cx="3200400" cy="685800"/>
          </a:xfrm>
          <a:prstGeom prst="rect">
            <a:avLst/>
          </a:prstGeom>
          <a:solidFill>
            <a:srgbClr val="F8E5B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Thin"/>
              <a:buNone/>
            </a:pPr>
            <a:r>
              <a:rPr lang="en-US" sz="2000" b="1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   Hiện nay</a:t>
            </a:r>
            <a:endParaRPr sz="2000" b="1" i="0" u="none" strike="noStrike" cap="none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75" name="Google Shape;1775;p36"/>
          <p:cNvCxnSpPr/>
          <p:nvPr/>
        </p:nvCxnSpPr>
        <p:spPr>
          <a:xfrm rot="-5400000" flipH="1">
            <a:off x="2676525" y="3248025"/>
            <a:ext cx="3714750" cy="76200"/>
          </a:xfrm>
          <a:prstGeom prst="straightConnector1">
            <a:avLst/>
          </a:prstGeom>
          <a:noFill/>
          <a:ln w="9525" cap="flat" cmpd="sng">
            <a:solidFill>
              <a:srgbClr val="BDD64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76" name="Google Shape;1776;p36" descr="C:\Users\canh\Pictures\xe th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1200150"/>
            <a:ext cx="3962400" cy="1929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36" descr="C:\Users\canh\Pictures\xich lô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" y="3262313"/>
            <a:ext cx="2286000" cy="16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8" name="Google Shape;1778;p36" descr="C:\Users\canh\Pictures\tau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2799" y="3105150"/>
            <a:ext cx="1830609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9" name="Google Shape;1779;p36" descr="C:\Users\canh\Pictures\máy bay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0600" y="3105149"/>
            <a:ext cx="2209800" cy="175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0" name="Google Shape;1780;p36" descr="C:\Users\canh\Pictures\oto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24400" y="1322959"/>
            <a:ext cx="3810000" cy="170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1" name="Google Shape;1781;p36" descr="C:\Users\canh\Pictures\ngưa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38400" y="3257550"/>
            <a:ext cx="1959497" cy="16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37"/>
          <p:cNvSpPr txBox="1">
            <a:spLocks noGrp="1"/>
          </p:cNvSpPr>
          <p:nvPr>
            <p:ph type="title"/>
          </p:nvPr>
        </p:nvSpPr>
        <p:spPr>
          <a:xfrm>
            <a:off x="152400" y="514350"/>
            <a:ext cx="4114800" cy="685801"/>
          </a:xfrm>
          <a:prstGeom prst="rect">
            <a:avLst/>
          </a:prstGeom>
          <a:solidFill>
            <a:srgbClr val="F8E5B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800" b="1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Khi khoa học và </a:t>
            </a:r>
            <a:br>
              <a:rPr lang="en-US" sz="1800" b="1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công nghệ còn chưa phát triển</a:t>
            </a:r>
            <a:endParaRPr sz="1800" b="1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7" name="Google Shape;1787;p37"/>
          <p:cNvSpPr txBox="1">
            <a:spLocks noGrp="1"/>
          </p:cNvSpPr>
          <p:nvPr>
            <p:ph type="body" idx="1"/>
          </p:nvPr>
        </p:nvSpPr>
        <p:spPr>
          <a:xfrm>
            <a:off x="3657600" y="514351"/>
            <a:ext cx="1676399" cy="685800"/>
          </a:xfrm>
          <a:prstGeom prst="rect">
            <a:avLst/>
          </a:prstGeom>
          <a:solidFill>
            <a:srgbClr val="F8E5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Thông tin </a:t>
            </a:r>
            <a:endParaRPr/>
          </a:p>
          <a:p>
            <a: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liên lạc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8" name="Google Shape;1788;p37"/>
          <p:cNvSpPr txBox="1"/>
          <p:nvPr/>
        </p:nvSpPr>
        <p:spPr>
          <a:xfrm>
            <a:off x="5334000" y="514350"/>
            <a:ext cx="3810000" cy="685801"/>
          </a:xfrm>
          <a:prstGeom prst="rect">
            <a:avLst/>
          </a:prstGeom>
          <a:solidFill>
            <a:srgbClr val="F8E5B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Thin"/>
              <a:buNone/>
            </a:pPr>
            <a:r>
              <a:rPr lang="en-US" sz="2000" b="1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   Hiện nay</a:t>
            </a:r>
            <a:endParaRPr sz="2000" b="1" i="0" u="none" strike="noStrike" cap="none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89" name="Google Shape;1789;p37"/>
          <p:cNvCxnSpPr/>
          <p:nvPr/>
        </p:nvCxnSpPr>
        <p:spPr>
          <a:xfrm rot="5400000">
            <a:off x="2943225" y="3209925"/>
            <a:ext cx="3867150" cy="1588"/>
          </a:xfrm>
          <a:prstGeom prst="straightConnector1">
            <a:avLst/>
          </a:prstGeom>
          <a:noFill/>
          <a:ln w="9525" cap="flat" cmpd="sng">
            <a:solidFill>
              <a:srgbClr val="BDD64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90" name="Google Shape;1790;p37" descr="C:\Users\canh\Pictures\ngưa đ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1123950"/>
            <a:ext cx="2514600" cy="171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1" name="Google Shape;1791;p37" descr="C:\Users\canh\Pictures\bo cau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6200" y="2876550"/>
            <a:ext cx="251460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2" name="Google Shape;1792;p37" descr="C:\Users\canh\Pictures\đ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4600" y="2819400"/>
            <a:ext cx="2362200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3" name="Google Shape;1793;p37" descr="C:\Users\canh\Pictures\đt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10200" y="1276350"/>
            <a:ext cx="3276600" cy="152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4" name="Google Shape;1794;p37" descr="C:\Users\canh\Pictures\mtb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81600" y="2876550"/>
            <a:ext cx="3709579" cy="21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38"/>
          <p:cNvSpPr txBox="1">
            <a:spLocks noGrp="1"/>
          </p:cNvSpPr>
          <p:nvPr>
            <p:ph type="title"/>
          </p:nvPr>
        </p:nvSpPr>
        <p:spPr>
          <a:xfrm>
            <a:off x="152400" y="514350"/>
            <a:ext cx="4114800" cy="685801"/>
          </a:xfrm>
          <a:prstGeom prst="rect">
            <a:avLst/>
          </a:prstGeom>
          <a:solidFill>
            <a:srgbClr val="F8E5B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800" b="1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Khi khoa học và </a:t>
            </a:r>
            <a:br>
              <a:rPr lang="en-US" sz="1800" b="1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công nghệ còn chưa phát triển</a:t>
            </a:r>
            <a:endParaRPr sz="1800" b="1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38"/>
          <p:cNvSpPr txBox="1">
            <a:spLocks noGrp="1"/>
          </p:cNvSpPr>
          <p:nvPr>
            <p:ph type="body" idx="1"/>
          </p:nvPr>
        </p:nvSpPr>
        <p:spPr>
          <a:xfrm>
            <a:off x="3962400" y="514351"/>
            <a:ext cx="1371599" cy="685800"/>
          </a:xfrm>
          <a:prstGeom prst="rect">
            <a:avLst/>
          </a:prstGeom>
          <a:solidFill>
            <a:srgbClr val="F8E5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Năng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lượng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38"/>
          <p:cNvSpPr txBox="1"/>
          <p:nvPr/>
        </p:nvSpPr>
        <p:spPr>
          <a:xfrm>
            <a:off x="5334000" y="514350"/>
            <a:ext cx="3810000" cy="685801"/>
          </a:xfrm>
          <a:prstGeom prst="rect">
            <a:avLst/>
          </a:prstGeom>
          <a:solidFill>
            <a:srgbClr val="F8E5B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Thin"/>
              <a:buNone/>
            </a:pPr>
            <a:r>
              <a:rPr lang="en-US" sz="2000" b="1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   Hiện nay</a:t>
            </a:r>
            <a:endParaRPr sz="2000" b="1" i="0" u="none" strike="noStrike" cap="none">
              <a:solidFill>
                <a:srgbClr val="4707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02" name="Google Shape;1802;p38"/>
          <p:cNvCxnSpPr/>
          <p:nvPr/>
        </p:nvCxnSpPr>
        <p:spPr>
          <a:xfrm rot="5400000">
            <a:off x="2715419" y="3209131"/>
            <a:ext cx="3867150" cy="1588"/>
          </a:xfrm>
          <a:prstGeom prst="straightConnector1">
            <a:avLst/>
          </a:prstGeom>
          <a:noFill/>
          <a:ln w="9525" cap="flat" cmpd="sng">
            <a:solidFill>
              <a:srgbClr val="BDD64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03" name="Google Shape;1803;p38" descr="C:\Users\canh\Pictures\trau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3028950"/>
            <a:ext cx="3048000" cy="207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4" name="Google Shape;1804;p38" descr="C:\Users\canh\Pictures\may cà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400" y="3089421"/>
            <a:ext cx="3048000" cy="183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5" name="Google Shape;1805;p38" descr="C:\Users\canh\Pictures\đe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9200" y="1304347"/>
            <a:ext cx="3169095" cy="172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6" name="Google Shape;1806;p38" descr="C:\Users\canh\Pictures\đoc sach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5800" y="1267924"/>
            <a:ext cx="2971800" cy="160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39"/>
          <p:cNvSpPr txBox="1">
            <a:spLocks noGrp="1"/>
          </p:cNvSpPr>
          <p:nvPr>
            <p:ph type="title"/>
          </p:nvPr>
        </p:nvSpPr>
        <p:spPr>
          <a:xfrm>
            <a:off x="762000" y="2038350"/>
            <a:ext cx="7704000" cy="47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>
                <a:solidFill>
                  <a:srgbClr val="3608FC"/>
                </a:solidFill>
              </a:rPr>
              <a:t>Khoa học tự nhiên – Công nghệ - Đời sống</a:t>
            </a:r>
            <a:endParaRPr sz="2800">
              <a:solidFill>
                <a:srgbClr val="3608FC"/>
              </a:solidFill>
            </a:endParaRPr>
          </a:p>
        </p:txBody>
      </p:sp>
      <p:pic>
        <p:nvPicPr>
          <p:cNvPr id="1812" name="Google Shape;1812;p39" descr="C:\Users\canh\Pictures\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399" y="285750"/>
            <a:ext cx="278996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3" name="Google Shape;1813;p39" descr="C:\Users\canh\Pictures\,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0" y="285749"/>
            <a:ext cx="2409570" cy="167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4" name="Google Shape;1814;p39" descr="C:\Users\canh\Pictures\cb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0" y="283174"/>
            <a:ext cx="2819400" cy="175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5" name="Google Shape;1815;p39" descr="C:\Users\canh\Pictures\t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000" y="2647950"/>
            <a:ext cx="2710121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6" name="Google Shape;1816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10000" y="2633269"/>
            <a:ext cx="1828800" cy="207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7" name="Google Shape;1817;p39" descr="C:\Users\canh\Pictures\ph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19800" y="2571750"/>
            <a:ext cx="2697951" cy="22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40"/>
          <p:cNvSpPr txBox="1">
            <a:spLocks noGrp="1"/>
          </p:cNvSpPr>
          <p:nvPr>
            <p:ph type="subTitle" idx="1"/>
          </p:nvPr>
        </p:nvSpPr>
        <p:spPr>
          <a:xfrm>
            <a:off x="609600" y="1428750"/>
            <a:ext cx="51051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KHTN có vai trò quan trọng: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40"/>
          <p:cNvSpPr txBox="1"/>
          <p:nvPr/>
        </p:nvSpPr>
        <p:spPr>
          <a:xfrm>
            <a:off x="457200" y="2190750"/>
            <a:ext cx="70104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Nâng cao nhận thức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người về thế giới tự nhiên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Thành tựu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của khoa học tự nhiên </a:t>
            </a: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phục vụ các nhu cầu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trong cuộc sống của con người.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40"/>
          <p:cNvSpPr txBox="1">
            <a:spLocks noGrp="1"/>
          </p:cNvSpPr>
          <p:nvPr>
            <p:ph type="title"/>
          </p:nvPr>
        </p:nvSpPr>
        <p:spPr>
          <a:xfrm>
            <a:off x="0" y="606223"/>
            <a:ext cx="7536094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-US" sz="2000" b="1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IV. KHOA HỌC TỰ NHIÊN VỚI CÔNG NGHỆ VÀ ĐỜI SỐNG</a:t>
            </a:r>
            <a:endParaRPr/>
          </a:p>
        </p:txBody>
      </p:sp>
      <p:sp>
        <p:nvSpPr>
          <p:cNvPr id="1825" name="Google Shape;1825;p40"/>
          <p:cNvSpPr/>
          <p:nvPr/>
        </p:nvSpPr>
        <p:spPr>
          <a:xfrm>
            <a:off x="990600" y="3714750"/>
            <a:ext cx="47241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www.youtube.com/watch?v=M6yIClQtSPY&amp;t=104s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1"/>
          <p:cNvSpPr txBox="1">
            <a:spLocks noGrp="1"/>
          </p:cNvSpPr>
          <p:nvPr>
            <p:ph type="title"/>
          </p:nvPr>
        </p:nvSpPr>
        <p:spPr>
          <a:xfrm>
            <a:off x="1219200" y="361950"/>
            <a:ext cx="5486400" cy="4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200" b="1" dirty="0">
                <a:solidFill>
                  <a:srgbClr val="3608FC"/>
                </a:solidFill>
              </a:rPr>
              <a:t> </a:t>
            </a:r>
            <a:r>
              <a:rPr lang="en-US" sz="3200" b="1" dirty="0" err="1">
                <a:solidFill>
                  <a:srgbClr val="3608FC"/>
                </a:solidFill>
              </a:rPr>
              <a:t>Nhiệm</a:t>
            </a:r>
            <a:r>
              <a:rPr lang="en-US" sz="3200" b="1" dirty="0">
                <a:solidFill>
                  <a:srgbClr val="3608FC"/>
                </a:solidFill>
              </a:rPr>
              <a:t> </a:t>
            </a:r>
            <a:r>
              <a:rPr lang="en-US" sz="3200" b="1" dirty="0" err="1">
                <a:solidFill>
                  <a:srgbClr val="3608FC"/>
                </a:solidFill>
              </a:rPr>
              <a:t>vụ</a:t>
            </a:r>
            <a:r>
              <a:rPr lang="en-US" sz="3200" b="1" dirty="0">
                <a:solidFill>
                  <a:srgbClr val="3608FC"/>
                </a:solidFill>
              </a:rPr>
              <a:t> </a:t>
            </a:r>
            <a:r>
              <a:rPr lang="en-US" sz="3200" b="1" dirty="0" err="1">
                <a:solidFill>
                  <a:srgbClr val="3608FC"/>
                </a:solidFill>
              </a:rPr>
              <a:t>về</a:t>
            </a:r>
            <a:r>
              <a:rPr lang="en-US" sz="3200" b="1" dirty="0">
                <a:solidFill>
                  <a:srgbClr val="3608FC"/>
                </a:solidFill>
              </a:rPr>
              <a:t> </a:t>
            </a:r>
            <a:r>
              <a:rPr lang="en-US" sz="3200" b="1" dirty="0" err="1">
                <a:solidFill>
                  <a:srgbClr val="3608FC"/>
                </a:solidFill>
              </a:rPr>
              <a:t>nhà</a:t>
            </a:r>
            <a:endParaRPr sz="3200" b="1" dirty="0">
              <a:solidFill>
                <a:srgbClr val="3608FC"/>
              </a:solidFill>
            </a:endParaRPr>
          </a:p>
        </p:txBody>
      </p:sp>
      <p:sp>
        <p:nvSpPr>
          <p:cNvPr id="1831" name="Google Shape;1831;p41"/>
          <p:cNvSpPr/>
          <p:nvPr/>
        </p:nvSpPr>
        <p:spPr>
          <a:xfrm rot="-8100196" flipH="1">
            <a:off x="4047731" y="4561090"/>
            <a:ext cx="396326" cy="395580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41"/>
          <p:cNvSpPr/>
          <p:nvPr/>
        </p:nvSpPr>
        <p:spPr>
          <a:xfrm rot="-8100196" flipH="1">
            <a:off x="4699956" y="4561090"/>
            <a:ext cx="396326" cy="395580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41">
            <a:hlinkClick r:id="" action="ppaction://hlinkshowjump?jump=previousslide"/>
          </p:cNvPr>
          <p:cNvSpPr/>
          <p:nvPr/>
        </p:nvSpPr>
        <p:spPr>
          <a:xfrm>
            <a:off x="4134888" y="4681475"/>
            <a:ext cx="222000" cy="15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41">
            <a:hlinkClick r:id="" action="ppaction://hlinkshowjump?jump=nextslide"/>
          </p:cNvPr>
          <p:cNvSpPr/>
          <p:nvPr/>
        </p:nvSpPr>
        <p:spPr>
          <a:xfrm flipH="1">
            <a:off x="4787100" y="4681475"/>
            <a:ext cx="222000" cy="15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41"/>
          <p:cNvSpPr txBox="1"/>
          <p:nvPr/>
        </p:nvSpPr>
        <p:spPr>
          <a:xfrm>
            <a:off x="457200" y="895350"/>
            <a:ext cx="571500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Chọn </a:t>
            </a:r>
            <a:r>
              <a:rPr lang="en-US" sz="2000" b="0" i="0" u="none" strike="noStrike" cap="none">
                <a:solidFill>
                  <a:srgbClr val="4707FD"/>
                </a:solidFill>
                <a:latin typeface="Arial"/>
                <a:ea typeface="Arial"/>
                <a:cs typeface="Arial"/>
                <a:sym typeface="Arial"/>
              </a:rPr>
              <a:t>một nhà khoa học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mà em ấn tượng nhất, </a:t>
            </a: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tìm hiểu qua internet, sách, báo,..., hãy trình bày: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Tên nhà khoa học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Thành tựu/ công trình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Vai trò của thành tựu/ công trình.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Điều em ấn tượng nhất.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AB0FA"/>
                </a:solidFill>
                <a:latin typeface="Arial"/>
                <a:ea typeface="Arial"/>
                <a:cs typeface="Arial"/>
                <a:sym typeface="Arial"/>
              </a:rPr>
              <a:t>(Khoảng 10 – 15 dòng)</a:t>
            </a:r>
            <a:endParaRPr sz="1600" b="0" i="0" u="none" strike="noStrike" cap="none">
              <a:solidFill>
                <a:srgbClr val="0AB0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41"/>
          <p:cNvSpPr/>
          <p:nvPr/>
        </p:nvSpPr>
        <p:spPr>
          <a:xfrm>
            <a:off x="304800" y="1657350"/>
            <a:ext cx="152400" cy="152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41"/>
          <p:cNvSpPr/>
          <p:nvPr/>
        </p:nvSpPr>
        <p:spPr>
          <a:xfrm>
            <a:off x="304800" y="1962150"/>
            <a:ext cx="152400" cy="152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41"/>
          <p:cNvSpPr/>
          <p:nvPr/>
        </p:nvSpPr>
        <p:spPr>
          <a:xfrm>
            <a:off x="304800" y="2261675"/>
            <a:ext cx="152400" cy="152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9" name="Google Shape;1839;p41"/>
          <p:cNvSpPr/>
          <p:nvPr/>
        </p:nvSpPr>
        <p:spPr>
          <a:xfrm>
            <a:off x="304800" y="2546075"/>
            <a:ext cx="152400" cy="152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6">
            <a:hlinkClick r:id="rId3" action="ppaction://hlinksldjump"/>
          </p:cNvPr>
          <p:cNvSpPr/>
          <p:nvPr/>
        </p:nvSpPr>
        <p:spPr>
          <a:xfrm>
            <a:off x="8610600" y="229252"/>
            <a:ext cx="359916" cy="3479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Google Shape;1458;p6">
            <a:hlinkClick r:id="rId4" action="ppaction://hlinksldjump"/>
          </p:cNvPr>
          <p:cNvSpPr/>
          <p:nvPr/>
        </p:nvSpPr>
        <p:spPr>
          <a:xfrm>
            <a:off x="8605035" y="1186792"/>
            <a:ext cx="39213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6">
            <a:hlinkClick r:id="rId5" action="ppaction://hlinksldjump"/>
          </p:cNvPr>
          <p:cNvSpPr/>
          <p:nvPr/>
        </p:nvSpPr>
        <p:spPr>
          <a:xfrm>
            <a:off x="8610600" y="1657350"/>
            <a:ext cx="342900" cy="304800"/>
          </a:xfrm>
          <a:prstGeom prst="ellipse">
            <a:avLst/>
          </a:prstGeom>
          <a:solidFill>
            <a:srgbClr val="00B0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6">
            <a:hlinkClick r:id="rId6" action="ppaction://hlinksldjump"/>
          </p:cNvPr>
          <p:cNvSpPr/>
          <p:nvPr/>
        </p:nvSpPr>
        <p:spPr>
          <a:xfrm>
            <a:off x="8605035" y="2114550"/>
            <a:ext cx="310365" cy="304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p6">
            <a:hlinkClick r:id="rId7" action="ppaction://hlinksldjump"/>
          </p:cNvPr>
          <p:cNvSpPr/>
          <p:nvPr/>
        </p:nvSpPr>
        <p:spPr>
          <a:xfrm>
            <a:off x="8629008" y="2571750"/>
            <a:ext cx="304800" cy="381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B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2" name="Google Shape;1462;p6">
            <a:hlinkClick r:id="rId4" action="ppaction://hlinksldjump"/>
          </p:cNvPr>
          <p:cNvSpPr/>
          <p:nvPr/>
        </p:nvSpPr>
        <p:spPr>
          <a:xfrm>
            <a:off x="8583416" y="3114354"/>
            <a:ext cx="304800" cy="304800"/>
          </a:xfrm>
          <a:prstGeom prst="ellipse">
            <a:avLst/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3" name="Google Shape;1463;p6">
            <a:hlinkClick r:id="rId8" action="ppaction://hlinksldjump"/>
          </p:cNvPr>
          <p:cNvSpPr/>
          <p:nvPr/>
        </p:nvSpPr>
        <p:spPr>
          <a:xfrm>
            <a:off x="8629008" y="742950"/>
            <a:ext cx="259208" cy="228600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9DF3A-1E56-5A10-6E12-78313874E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D6147-BE97-A1A0-A0CA-D44532BB63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NATIONAL THANK YOU MONTH -January 2024 - National Today">
            <a:extLst>
              <a:ext uri="{FF2B5EF4-FFF2-40B4-BE49-F238E27FC236}">
                <a16:creationId xmlns:a16="http://schemas.microsoft.com/office/drawing/2014/main" id="{A6167125-F6A6-3B36-27F4-44D417DAA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8420"/>
            <a:ext cx="9144000" cy="587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607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7"/>
          <p:cNvSpPr txBox="1"/>
          <p:nvPr/>
        </p:nvSpPr>
        <p:spPr>
          <a:xfrm>
            <a:off x="304800" y="645390"/>
            <a:ext cx="5257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I.  KHÁI NIỆM KHOA HỌC TỰ NHIÊN.</a:t>
            </a:r>
            <a:endParaRPr sz="2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9" name="Google Shape;1469;p7"/>
          <p:cNvSpPr txBox="1"/>
          <p:nvPr/>
        </p:nvSpPr>
        <p:spPr>
          <a:xfrm>
            <a:off x="2127607" y="1288869"/>
            <a:ext cx="648984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Theo em, trong các từ khóa sau, từ khóa nào là sự vật, hiện tượng tự nhiên</a:t>
            </a:r>
            <a:endParaRPr/>
          </a:p>
        </p:txBody>
      </p:sp>
      <p:sp>
        <p:nvSpPr>
          <p:cNvPr id="1470" name="Google Shape;1470;p7"/>
          <p:cNvSpPr txBox="1"/>
          <p:nvPr/>
        </p:nvSpPr>
        <p:spPr>
          <a:xfrm>
            <a:off x="2133600" y="2190750"/>
            <a:ext cx="624840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mèo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Các loại cây ăn quả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Thói quen sử dụng túi nilon.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Niềm vui khi đến trường.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Mưa axit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Lòng yêu nước của nhân dân ta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Hạt thóc nảy mầm thành cây lúa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Trái Đất quay xung quanh Mặt Trời</a:t>
            </a:r>
            <a:endParaRPr/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1" name="Google Shape;1471;p7"/>
          <p:cNvSpPr/>
          <p:nvPr/>
        </p:nvSpPr>
        <p:spPr>
          <a:xfrm>
            <a:off x="304800" y="1323081"/>
            <a:ext cx="1676400" cy="6394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Hoạt động</a:t>
            </a:r>
            <a:endParaRPr sz="2000" b="0" i="0" u="none" strike="noStrike" cap="none">
              <a:solidFill>
                <a:srgbClr val="3608F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8"/>
          <p:cNvSpPr/>
          <p:nvPr/>
        </p:nvSpPr>
        <p:spPr>
          <a:xfrm>
            <a:off x="1407546" y="591894"/>
            <a:ext cx="5101092" cy="167505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 Con mèo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Các loại cây ăn quả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5. Mưa axit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7. Hạt thóc nảy mầm thành cây lúa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8. Trái Đất quay xung quanh Mặt Trời</a:t>
            </a:r>
            <a:endParaRPr/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7" name="Google Shape;1477;p8"/>
          <p:cNvSpPr txBox="1"/>
          <p:nvPr/>
        </p:nvSpPr>
        <p:spPr>
          <a:xfrm>
            <a:off x="2285999" y="69721"/>
            <a:ext cx="334418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Sự vật, hiện tượng tự nhiên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Google Shape;1478;p8"/>
          <p:cNvSpPr/>
          <p:nvPr/>
        </p:nvSpPr>
        <p:spPr>
          <a:xfrm>
            <a:off x="952500" y="2110230"/>
            <a:ext cx="381000" cy="1049034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9" name="Google Shape;1479;p8"/>
          <p:cNvSpPr txBox="1"/>
          <p:nvPr/>
        </p:nvSpPr>
        <p:spPr>
          <a:xfrm>
            <a:off x="1143000" y="3092656"/>
            <a:ext cx="7543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Thế giới tự nhiên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bao gồm </a:t>
            </a: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sự vật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(cơ thể sinh vật, cơ thể người, </a:t>
            </a:r>
            <a:r>
              <a:rPr lang="en-US" sz="2000" b="0" i="0" u="none" strike="noStrike" cap="none">
                <a:solidFill>
                  <a:srgbClr val="0AB0FA"/>
                </a:solidFill>
                <a:latin typeface="Arial"/>
                <a:ea typeface="Arial"/>
                <a:cs typeface="Arial"/>
                <a:sym typeface="Arial"/>
              </a:rPr>
              <a:t>vật chất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,...) và </a:t>
            </a: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hiện tượng tự nhiên.</a:t>
            </a:r>
            <a:endParaRPr/>
          </a:p>
        </p:txBody>
      </p:sp>
      <p:sp>
        <p:nvSpPr>
          <p:cNvPr id="1480" name="Google Shape;1480;p8">
            <a:hlinkClick r:id="rId3" action="ppaction://hlinksldjump"/>
          </p:cNvPr>
          <p:cNvSpPr/>
          <p:nvPr/>
        </p:nvSpPr>
        <p:spPr>
          <a:xfrm>
            <a:off x="8153400" y="69721"/>
            <a:ext cx="685800" cy="52217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9"/>
          <p:cNvSpPr/>
          <p:nvPr/>
        </p:nvSpPr>
        <p:spPr>
          <a:xfrm>
            <a:off x="2590800" y="32642"/>
            <a:ext cx="3352800" cy="3810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THẾ GIỚI VẬT CHẤT</a:t>
            </a:r>
            <a:endParaRPr sz="2000" b="0" i="0" u="none" strike="noStrike" cap="none">
              <a:solidFill>
                <a:srgbClr val="3608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6" name="Google Shape;1486;p9"/>
          <p:cNvSpPr/>
          <p:nvPr/>
        </p:nvSpPr>
        <p:spPr>
          <a:xfrm>
            <a:off x="1371600" y="4707665"/>
            <a:ext cx="6248400" cy="3810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BẤT CỨ THỨ GÌ TỒN TẠI TRONG TỰ NHIÊN</a:t>
            </a:r>
            <a:endParaRPr sz="2000" b="0" i="0" u="none" strike="noStrike" cap="none">
              <a:solidFill>
                <a:srgbClr val="3608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7" name="Google Shape;148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469255"/>
            <a:ext cx="8382000" cy="4170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Google Shape;1488;p9" descr="Florida Architect Max Strang Builds Oceanfront Houses for the Wealthy While  Studying the Dire Effects of Rising Waters | Architectural Digest"/>
          <p:cNvPicPr preferRelativeResize="0"/>
          <p:nvPr/>
        </p:nvPicPr>
        <p:blipFill rotWithShape="1">
          <a:blip r:embed="rId4">
            <a:alphaModFix/>
          </a:blip>
          <a:srcRect t="5555"/>
          <a:stretch/>
        </p:blipFill>
        <p:spPr>
          <a:xfrm>
            <a:off x="491048" y="364043"/>
            <a:ext cx="8314304" cy="441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9" name="Google Shape;1489;p9" descr="Stargazing in April: The incredible shadow-casting planet | The Independent  | The Independent"/>
          <p:cNvPicPr preferRelativeResize="0"/>
          <p:nvPr/>
        </p:nvPicPr>
        <p:blipFill rotWithShape="1">
          <a:blip r:embed="rId5">
            <a:alphaModFix/>
          </a:blip>
          <a:srcRect t="19231"/>
          <a:stretch/>
        </p:blipFill>
        <p:spPr>
          <a:xfrm>
            <a:off x="609600" y="452264"/>
            <a:ext cx="8077200" cy="4240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10"/>
          <p:cNvSpPr/>
          <p:nvPr/>
        </p:nvSpPr>
        <p:spPr>
          <a:xfrm>
            <a:off x="1676400" y="666750"/>
            <a:ext cx="4457700" cy="16002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 Con mèo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Các loại cây ăn quả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5. Mưa axit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7. Hạt thóc nảy mầm thành cây lúa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8. Trái Đất quay xung quanh Mặt Trời</a:t>
            </a:r>
            <a:endParaRPr/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10"/>
          <p:cNvSpPr txBox="1"/>
          <p:nvPr/>
        </p:nvSpPr>
        <p:spPr>
          <a:xfrm>
            <a:off x="2057400" y="203070"/>
            <a:ext cx="334418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Sự vật, hiện tượng tự nhiên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10"/>
          <p:cNvSpPr/>
          <p:nvPr/>
        </p:nvSpPr>
        <p:spPr>
          <a:xfrm>
            <a:off x="1037262" y="2110230"/>
            <a:ext cx="381000" cy="1049034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10"/>
          <p:cNvSpPr txBox="1"/>
          <p:nvPr/>
        </p:nvSpPr>
        <p:spPr>
          <a:xfrm>
            <a:off x="1227762" y="3159264"/>
            <a:ext cx="7543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Thế giới tự nhiên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bao gồm </a:t>
            </a: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sự vật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(có thể sinh vật, cơ thể người, </a:t>
            </a:r>
            <a:r>
              <a:rPr lang="en-US" sz="2000" b="0" i="0" u="none" strike="noStrike" cap="none">
                <a:solidFill>
                  <a:srgbClr val="0AB0FA"/>
                </a:solidFill>
                <a:latin typeface="Arial"/>
                <a:ea typeface="Arial"/>
                <a:cs typeface="Arial"/>
                <a:sym typeface="Arial"/>
              </a:rPr>
              <a:t>vật chất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,...) và </a:t>
            </a: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hiện tượng tự nhiên.</a:t>
            </a:r>
            <a:endParaRPr/>
          </a:p>
        </p:txBody>
      </p:sp>
      <p:sp>
        <p:nvSpPr>
          <p:cNvPr id="1498" name="Google Shape;1498;p10"/>
          <p:cNvSpPr/>
          <p:nvPr/>
        </p:nvSpPr>
        <p:spPr>
          <a:xfrm>
            <a:off x="76200" y="4041868"/>
            <a:ext cx="8956497" cy="9906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KHOA HỌC TỰ NHIÊN: 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Nghiên cứu </a:t>
            </a:r>
            <a:r>
              <a:rPr lang="en-US" sz="18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các sự vật, hiện tượng của 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thế giới tự nhiên</a:t>
            </a:r>
            <a:r>
              <a:rPr lang="en-US" sz="18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, và 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ảnh hưởng </a:t>
            </a:r>
            <a:r>
              <a:rPr lang="en-US" sz="18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của thế giới tự nhiên đến cuộc sống của con người.</a:t>
            </a:r>
            <a:endParaRPr sz="1800" b="0" i="0" u="none" strike="noStrike" cap="none">
              <a:solidFill>
                <a:srgbClr val="3608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10">
            <a:hlinkClick r:id="rId3" action="ppaction://hlinksldjump"/>
          </p:cNvPr>
          <p:cNvSpPr/>
          <p:nvPr/>
        </p:nvSpPr>
        <p:spPr>
          <a:xfrm>
            <a:off x="7924800" y="203070"/>
            <a:ext cx="762000" cy="40011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8C9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4" name="Google Shape;150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" y="2368407"/>
            <a:ext cx="2772539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5" name="Google Shape;1505;p11"/>
          <p:cNvSpPr txBox="1"/>
          <p:nvPr/>
        </p:nvSpPr>
        <p:spPr>
          <a:xfrm>
            <a:off x="2780166" y="1130329"/>
            <a:ext cx="6413950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Bố nghiên cứu cách lắp bếp gas.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Kỹ sư nghiên cứu chế tạo một loại xe ô tô,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tiết kiệm xăng hơn các loại xe khác.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  Các bác sĩ nghiên cứu thuốc điều trị virus corona.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  Mẹ nghiên cứu chỗ đặt chậu hoa ngoài ban công.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11"/>
          <p:cNvSpPr/>
          <p:nvPr/>
        </p:nvSpPr>
        <p:spPr>
          <a:xfrm>
            <a:off x="838200" y="655286"/>
            <a:ext cx="58031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3608FC"/>
                </a:solidFill>
                <a:latin typeface="Arial"/>
                <a:ea typeface="Arial"/>
                <a:cs typeface="Arial"/>
                <a:sym typeface="Arial"/>
              </a:rPr>
              <a:t>Tình huống nào là </a:t>
            </a: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nghiên cứu khoa học?</a:t>
            </a:r>
            <a:endParaRPr/>
          </a:p>
        </p:txBody>
      </p:sp>
      <p:sp>
        <p:nvSpPr>
          <p:cNvPr id="1507" name="Google Shape;1507;p11"/>
          <p:cNvSpPr/>
          <p:nvPr/>
        </p:nvSpPr>
        <p:spPr>
          <a:xfrm>
            <a:off x="2774251" y="2341651"/>
            <a:ext cx="381000" cy="343115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11"/>
          <p:cNvSpPr/>
          <p:nvPr/>
        </p:nvSpPr>
        <p:spPr>
          <a:xfrm>
            <a:off x="2777676" y="1599636"/>
            <a:ext cx="381000" cy="343115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tural Science Lesson XL by Slidesgo">
  <a:themeElements>
    <a:clrScheme name="Simple Light">
      <a:dk1>
        <a:srgbClr val="FFFFFF"/>
      </a:dk1>
      <a:lt1>
        <a:srgbClr val="81C241"/>
      </a:lt1>
      <a:dk2>
        <a:srgbClr val="316943"/>
      </a:dk2>
      <a:lt2>
        <a:srgbClr val="FFFFFF"/>
      </a:lt2>
      <a:accent1>
        <a:srgbClr val="C0D852"/>
      </a:accent1>
      <a:accent2>
        <a:srgbClr val="C0D852"/>
      </a:accent2>
      <a:accent3>
        <a:srgbClr val="316943"/>
      </a:accent3>
      <a:accent4>
        <a:srgbClr val="457C57"/>
      </a:accent4>
      <a:accent5>
        <a:srgbClr val="479A4C"/>
      </a:accent5>
      <a:accent6>
        <a:srgbClr val="FCF4DD"/>
      </a:accent6>
      <a:hlink>
        <a:srgbClr val="3169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ce">
  <a:themeElements>
    <a:clrScheme name="Slice">
      <a:dk1>
        <a:srgbClr val="000000"/>
      </a:dk1>
      <a:lt1>
        <a:srgbClr val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1382</Words>
  <Application>Microsoft Office PowerPoint</Application>
  <PresentationFormat>On-screen Show (16:9)</PresentationFormat>
  <Paragraphs>205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Exo</vt:lpstr>
      <vt:lpstr>Arial</vt:lpstr>
      <vt:lpstr>Calibri</vt:lpstr>
      <vt:lpstr>Poppins</vt:lpstr>
      <vt:lpstr>Exo Thin</vt:lpstr>
      <vt:lpstr>Noto Sans Symbols</vt:lpstr>
      <vt:lpstr>Roboto Condensed Light</vt:lpstr>
      <vt:lpstr>Century Gothic</vt:lpstr>
      <vt:lpstr>Times New Roman</vt:lpstr>
      <vt:lpstr>Natural Science Lesson XL by Slidesgo</vt:lpstr>
      <vt:lpstr>1_Office Theme</vt:lpstr>
      <vt:lpstr>Slice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IV. KHOA HỌC TỰ NHIÊN VỚI CÔNG NGHỆ VÀ ĐỜI SỐNG</vt:lpstr>
      <vt:lpstr>Khi khoa học và  công nghệ còn chưa phát triển</vt:lpstr>
      <vt:lpstr>Khi khoa học và  công nghệ còn chưa phát triển</vt:lpstr>
      <vt:lpstr>Khi khoa học và  công nghệ còn chưa phát triển</vt:lpstr>
      <vt:lpstr>Khoa học tự nhiên – Công nghệ - Đời sống</vt:lpstr>
      <vt:lpstr> IV. KHOA HỌC TỰ NHIÊN VỚI CÔNG NGHỆ VÀ ĐỜI SỐNG</vt:lpstr>
      <vt:lpstr> Nhiệm vụ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canh</dc:creator>
  <cp:lastModifiedBy>Dương Hải</cp:lastModifiedBy>
  <cp:revision>1</cp:revision>
  <dcterms:modified xsi:type="dcterms:W3CDTF">2023-05-29T17:43:37Z</dcterms:modified>
</cp:coreProperties>
</file>