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9" r:id="rId3"/>
    <p:sldMasterId id="2147483711" r:id="rId4"/>
    <p:sldMasterId id="2147483724" r:id="rId5"/>
    <p:sldMasterId id="2147483762" r:id="rId6"/>
    <p:sldMasterId id="2147483779" r:id="rId7"/>
    <p:sldMasterId id="2147483791" r:id="rId8"/>
    <p:sldMasterId id="2147483803" r:id="rId9"/>
  </p:sldMasterIdLst>
  <p:notesMasterIdLst>
    <p:notesMasterId r:id="rId58"/>
  </p:notesMasterIdLst>
  <p:sldIdLst>
    <p:sldId id="320" r:id="rId10"/>
    <p:sldId id="321" r:id="rId11"/>
    <p:sldId id="322" r:id="rId12"/>
    <p:sldId id="323" r:id="rId13"/>
    <p:sldId id="324" r:id="rId14"/>
    <p:sldId id="325" r:id="rId15"/>
    <p:sldId id="326" r:id="rId16"/>
    <p:sldId id="315" r:id="rId17"/>
    <p:sldId id="316" r:id="rId18"/>
    <p:sldId id="327" r:id="rId19"/>
    <p:sldId id="277" r:id="rId20"/>
    <p:sldId id="278" r:id="rId21"/>
    <p:sldId id="279" r:id="rId22"/>
    <p:sldId id="280" r:id="rId23"/>
    <p:sldId id="328" r:id="rId24"/>
    <p:sldId id="329" r:id="rId25"/>
    <p:sldId id="330" r:id="rId26"/>
    <p:sldId id="338" r:id="rId27"/>
    <p:sldId id="281" r:id="rId28"/>
    <p:sldId id="282" r:id="rId29"/>
    <p:sldId id="283" r:id="rId30"/>
    <p:sldId id="288" r:id="rId31"/>
    <p:sldId id="339" r:id="rId32"/>
    <p:sldId id="293" r:id="rId33"/>
    <p:sldId id="333" r:id="rId34"/>
    <p:sldId id="290" r:id="rId35"/>
    <p:sldId id="291" r:id="rId36"/>
    <p:sldId id="261" r:id="rId37"/>
    <p:sldId id="294" r:id="rId38"/>
    <p:sldId id="295" r:id="rId39"/>
    <p:sldId id="296" r:id="rId40"/>
    <p:sldId id="298" r:id="rId41"/>
    <p:sldId id="297" r:id="rId42"/>
    <p:sldId id="299" r:id="rId43"/>
    <p:sldId id="260" r:id="rId44"/>
    <p:sldId id="307" r:id="rId45"/>
    <p:sldId id="308" r:id="rId46"/>
    <p:sldId id="263" r:id="rId47"/>
    <p:sldId id="301" r:id="rId48"/>
    <p:sldId id="302" r:id="rId49"/>
    <p:sldId id="303" r:id="rId50"/>
    <p:sldId id="305" r:id="rId51"/>
    <p:sldId id="304" r:id="rId52"/>
    <p:sldId id="337" r:id="rId53"/>
    <p:sldId id="309" r:id="rId54"/>
    <p:sldId id="313" r:id="rId55"/>
    <p:sldId id="311" r:id="rId56"/>
    <p:sldId id="27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1E7"/>
    <a:srgbClr val="90C74D"/>
    <a:srgbClr val="0194A3"/>
    <a:srgbClr val="9259DD"/>
    <a:srgbClr val="091825"/>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66" d="100"/>
          <a:sy n="66" d="100"/>
        </p:scale>
        <p:origin x="6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85F15-E039-43CA-A5D9-171832254112}" type="doc">
      <dgm:prSet loTypeId="urn:microsoft.com/office/officeart/2005/8/layout/process1" loCatId="process" qsTypeId="urn:microsoft.com/office/officeart/2005/8/quickstyle/3d3" qsCatId="3D" csTypeId="urn:microsoft.com/office/officeart/2005/8/colors/accent3_1" csCatId="accent3" phldr="1"/>
      <dgm:spPr/>
    </dgm:pt>
    <dgm:pt modelId="{2BE68269-D785-41AE-BD40-FE8898196854}">
      <dgm:prSet phldrT="[Text]" custT="1"/>
      <dgm:spPr/>
      <dgm:t>
        <a:bodyPr/>
        <a:lstStyle/>
        <a:p>
          <a:r>
            <a:rPr lang="vi-VN" sz="2800" noProof="0" dirty="0"/>
            <a:t>Thực phẩm</a:t>
          </a:r>
        </a:p>
      </dgm:t>
    </dgm:pt>
    <dgm:pt modelId="{032F1A03-76A1-4856-95E4-BCBC1A99FA5B}" type="parTrans" cxnId="{4C663EDA-D48E-4D22-A245-FC2C42079472}">
      <dgm:prSet/>
      <dgm:spPr/>
      <dgm:t>
        <a:bodyPr/>
        <a:lstStyle/>
        <a:p>
          <a:endParaRPr lang="vi-VN" noProof="0" dirty="0"/>
        </a:p>
      </dgm:t>
    </dgm:pt>
    <dgm:pt modelId="{8358BD9B-8D64-448E-BA4F-BDDFBB85C31A}" type="sibTrans" cxnId="{4C663EDA-D48E-4D22-A245-FC2C42079472}">
      <dgm:prSet/>
      <dgm:spPr>
        <a:solidFill>
          <a:srgbClr val="FF0000"/>
        </a:solidFill>
      </dgm:spPr>
      <dgm:t>
        <a:bodyPr/>
        <a:lstStyle/>
        <a:p>
          <a:endParaRPr lang="vi-VN" noProof="0" dirty="0"/>
        </a:p>
      </dgm:t>
    </dgm:pt>
    <dgm:pt modelId="{2A56F5B7-F4E6-407C-A876-7C41B79E8C73}">
      <dgm:prSet phldrT="[Text]" custT="1"/>
      <dgm:spPr/>
      <dgm:t>
        <a:bodyPr/>
        <a:lstStyle/>
        <a:p>
          <a:r>
            <a:rPr lang="vi-VN" sz="2800" b="1" noProof="0" dirty="0">
              <a:solidFill>
                <a:srgbClr val="0000FF"/>
              </a:solidFill>
            </a:rPr>
            <a:t>Ô nhiễm</a:t>
          </a:r>
        </a:p>
      </dgm:t>
    </dgm:pt>
    <dgm:pt modelId="{B0044B9B-0247-48D3-A211-CC87546576C7}" type="parTrans" cxnId="{1D4F57B8-5077-4483-A3FB-DEEEF570B07C}">
      <dgm:prSet/>
      <dgm:spPr/>
      <dgm:t>
        <a:bodyPr/>
        <a:lstStyle/>
        <a:p>
          <a:endParaRPr lang="vi-VN" noProof="0" dirty="0"/>
        </a:p>
      </dgm:t>
    </dgm:pt>
    <dgm:pt modelId="{A27513F2-3D51-4E2A-A0DA-C00263B39A73}" type="sibTrans" cxnId="{1D4F57B8-5077-4483-A3FB-DEEEF570B07C}">
      <dgm:prSet/>
      <dgm:spPr/>
      <dgm:t>
        <a:bodyPr/>
        <a:lstStyle/>
        <a:p>
          <a:endParaRPr lang="vi-VN" noProof="0" dirty="0"/>
        </a:p>
      </dgm:t>
    </dgm:pt>
    <dgm:pt modelId="{0EF12357-B7CB-468A-9D66-E79673226461}">
      <dgm:prSet phldrT="[Text]" custT="1"/>
      <dgm:spPr/>
      <dgm:t>
        <a:bodyPr/>
        <a:lstStyle/>
        <a:p>
          <a:r>
            <a:rPr lang="vi-VN" sz="2800" noProof="0" dirty="0"/>
            <a:t>Ngộ độc</a:t>
          </a:r>
        </a:p>
      </dgm:t>
    </dgm:pt>
    <dgm:pt modelId="{5905F7C9-CC63-433E-95C7-8DF1AE16B6EE}" type="parTrans" cxnId="{93585F53-EE6E-4C2E-AF59-168930E6B236}">
      <dgm:prSet/>
      <dgm:spPr/>
      <dgm:t>
        <a:bodyPr/>
        <a:lstStyle/>
        <a:p>
          <a:endParaRPr lang="vi-VN" noProof="0" dirty="0"/>
        </a:p>
      </dgm:t>
    </dgm:pt>
    <dgm:pt modelId="{EF271F0D-FA80-499B-95E3-A9AE25DC564C}" type="sibTrans" cxnId="{93585F53-EE6E-4C2E-AF59-168930E6B236}">
      <dgm:prSet/>
      <dgm:spPr/>
      <dgm:t>
        <a:bodyPr/>
        <a:lstStyle/>
        <a:p>
          <a:endParaRPr lang="vi-VN" noProof="0" dirty="0"/>
        </a:p>
      </dgm:t>
    </dgm:pt>
    <dgm:pt modelId="{34F04F3E-3481-46C4-866D-8E3F593D4613}" type="pres">
      <dgm:prSet presAssocID="{9E185F15-E039-43CA-A5D9-171832254112}" presName="Name0" presStyleCnt="0">
        <dgm:presLayoutVars>
          <dgm:dir/>
          <dgm:resizeHandles val="exact"/>
        </dgm:presLayoutVars>
      </dgm:prSet>
      <dgm:spPr/>
    </dgm:pt>
    <dgm:pt modelId="{CAD6A9F6-E5F9-4286-9715-CEC22457288B}" type="pres">
      <dgm:prSet presAssocID="{2BE68269-D785-41AE-BD40-FE8898196854}" presName="node" presStyleLbl="node1" presStyleIdx="0" presStyleCnt="3">
        <dgm:presLayoutVars>
          <dgm:bulletEnabled val="1"/>
        </dgm:presLayoutVars>
      </dgm:prSet>
      <dgm:spPr/>
    </dgm:pt>
    <dgm:pt modelId="{EDE20719-B50D-4D5F-BD9E-248D53F3A15E}" type="pres">
      <dgm:prSet presAssocID="{8358BD9B-8D64-448E-BA4F-BDDFBB85C31A}" presName="sibTrans" presStyleLbl="sibTrans2D1" presStyleIdx="0" presStyleCnt="2"/>
      <dgm:spPr/>
    </dgm:pt>
    <dgm:pt modelId="{5F136B47-320F-4992-8E45-C6FD9BBBAB63}" type="pres">
      <dgm:prSet presAssocID="{8358BD9B-8D64-448E-BA4F-BDDFBB85C31A}" presName="connectorText" presStyleLbl="sibTrans2D1" presStyleIdx="0" presStyleCnt="2"/>
      <dgm:spPr/>
    </dgm:pt>
    <dgm:pt modelId="{D33690B1-30F9-40FD-9B01-86DA04D6C4DE}" type="pres">
      <dgm:prSet presAssocID="{2A56F5B7-F4E6-407C-A876-7C41B79E8C73}" presName="node" presStyleLbl="node1" presStyleIdx="1" presStyleCnt="3">
        <dgm:presLayoutVars>
          <dgm:bulletEnabled val="1"/>
        </dgm:presLayoutVars>
      </dgm:prSet>
      <dgm:spPr/>
    </dgm:pt>
    <dgm:pt modelId="{E90166CD-6C8B-4963-B590-D4F41016983E}" type="pres">
      <dgm:prSet presAssocID="{A27513F2-3D51-4E2A-A0DA-C00263B39A73}" presName="sibTrans" presStyleLbl="sibTrans2D1" presStyleIdx="1" presStyleCnt="2"/>
      <dgm:spPr/>
    </dgm:pt>
    <dgm:pt modelId="{B5F2EFDA-CA88-4DCB-B79B-73B4D9F44630}" type="pres">
      <dgm:prSet presAssocID="{A27513F2-3D51-4E2A-A0DA-C00263B39A73}" presName="connectorText" presStyleLbl="sibTrans2D1" presStyleIdx="1" presStyleCnt="2"/>
      <dgm:spPr/>
    </dgm:pt>
    <dgm:pt modelId="{2B977425-F86B-49F5-AFD1-3961BD7998BE}" type="pres">
      <dgm:prSet presAssocID="{0EF12357-B7CB-468A-9D66-E79673226461}" presName="node" presStyleLbl="node1" presStyleIdx="2" presStyleCnt="3">
        <dgm:presLayoutVars>
          <dgm:bulletEnabled val="1"/>
        </dgm:presLayoutVars>
      </dgm:prSet>
      <dgm:spPr/>
    </dgm:pt>
  </dgm:ptLst>
  <dgm:cxnLst>
    <dgm:cxn modelId="{FC2B582A-5CBA-4DCD-B7FF-5FB41707BA73}" type="presOf" srcId="{2A56F5B7-F4E6-407C-A876-7C41B79E8C73}" destId="{D33690B1-30F9-40FD-9B01-86DA04D6C4DE}" srcOrd="0" destOrd="0" presId="urn:microsoft.com/office/officeart/2005/8/layout/process1"/>
    <dgm:cxn modelId="{AC3B7B47-92A0-4144-98AF-0E0756927097}" type="presOf" srcId="{9E185F15-E039-43CA-A5D9-171832254112}" destId="{34F04F3E-3481-46C4-866D-8E3F593D4613}" srcOrd="0" destOrd="0" presId="urn:microsoft.com/office/officeart/2005/8/layout/process1"/>
    <dgm:cxn modelId="{29305969-E774-4E24-A8BD-8207C6177903}" type="presOf" srcId="{A27513F2-3D51-4E2A-A0DA-C00263B39A73}" destId="{B5F2EFDA-CA88-4DCB-B79B-73B4D9F44630}" srcOrd="1" destOrd="0" presId="urn:microsoft.com/office/officeart/2005/8/layout/process1"/>
    <dgm:cxn modelId="{93585F53-EE6E-4C2E-AF59-168930E6B236}" srcId="{9E185F15-E039-43CA-A5D9-171832254112}" destId="{0EF12357-B7CB-468A-9D66-E79673226461}" srcOrd="2" destOrd="0" parTransId="{5905F7C9-CC63-433E-95C7-8DF1AE16B6EE}" sibTransId="{EF271F0D-FA80-499B-95E3-A9AE25DC564C}"/>
    <dgm:cxn modelId="{B6970287-C0E3-4784-B296-C254CA4F7611}" type="presOf" srcId="{8358BD9B-8D64-448E-BA4F-BDDFBB85C31A}" destId="{EDE20719-B50D-4D5F-BD9E-248D53F3A15E}" srcOrd="0" destOrd="0" presId="urn:microsoft.com/office/officeart/2005/8/layout/process1"/>
    <dgm:cxn modelId="{4F5C7D88-A0A9-42D9-9596-8ECAC284D606}" type="presOf" srcId="{8358BD9B-8D64-448E-BA4F-BDDFBB85C31A}" destId="{5F136B47-320F-4992-8E45-C6FD9BBBAB63}" srcOrd="1" destOrd="0" presId="urn:microsoft.com/office/officeart/2005/8/layout/process1"/>
    <dgm:cxn modelId="{5E6A8B98-E7FB-4884-85A1-B20C46A37B80}" type="presOf" srcId="{0EF12357-B7CB-468A-9D66-E79673226461}" destId="{2B977425-F86B-49F5-AFD1-3961BD7998BE}" srcOrd="0" destOrd="0" presId="urn:microsoft.com/office/officeart/2005/8/layout/process1"/>
    <dgm:cxn modelId="{1D4F57B8-5077-4483-A3FB-DEEEF570B07C}" srcId="{9E185F15-E039-43CA-A5D9-171832254112}" destId="{2A56F5B7-F4E6-407C-A876-7C41B79E8C73}" srcOrd="1" destOrd="0" parTransId="{B0044B9B-0247-48D3-A211-CC87546576C7}" sibTransId="{A27513F2-3D51-4E2A-A0DA-C00263B39A73}"/>
    <dgm:cxn modelId="{4C663EDA-D48E-4D22-A245-FC2C42079472}" srcId="{9E185F15-E039-43CA-A5D9-171832254112}" destId="{2BE68269-D785-41AE-BD40-FE8898196854}" srcOrd="0" destOrd="0" parTransId="{032F1A03-76A1-4856-95E4-BCBC1A99FA5B}" sibTransId="{8358BD9B-8D64-448E-BA4F-BDDFBB85C31A}"/>
    <dgm:cxn modelId="{CF807BF4-4124-493A-A0FF-71A533F4E5EC}" type="presOf" srcId="{A27513F2-3D51-4E2A-A0DA-C00263B39A73}" destId="{E90166CD-6C8B-4963-B590-D4F41016983E}" srcOrd="0" destOrd="0" presId="urn:microsoft.com/office/officeart/2005/8/layout/process1"/>
    <dgm:cxn modelId="{611BE5FE-014A-4948-9FEB-A174BB5BDF5F}" type="presOf" srcId="{2BE68269-D785-41AE-BD40-FE8898196854}" destId="{CAD6A9F6-E5F9-4286-9715-CEC22457288B}" srcOrd="0" destOrd="0" presId="urn:microsoft.com/office/officeart/2005/8/layout/process1"/>
    <dgm:cxn modelId="{F61D752D-CC41-4507-AA92-242C2959307D}" type="presParOf" srcId="{34F04F3E-3481-46C4-866D-8E3F593D4613}" destId="{CAD6A9F6-E5F9-4286-9715-CEC22457288B}" srcOrd="0" destOrd="0" presId="urn:microsoft.com/office/officeart/2005/8/layout/process1"/>
    <dgm:cxn modelId="{C1FCA8E0-160D-4D94-9172-568E2BFB1783}" type="presParOf" srcId="{34F04F3E-3481-46C4-866D-8E3F593D4613}" destId="{EDE20719-B50D-4D5F-BD9E-248D53F3A15E}" srcOrd="1" destOrd="0" presId="urn:microsoft.com/office/officeart/2005/8/layout/process1"/>
    <dgm:cxn modelId="{40E85263-EB11-4AC5-8535-5D4B2131D7AB}" type="presParOf" srcId="{EDE20719-B50D-4D5F-BD9E-248D53F3A15E}" destId="{5F136B47-320F-4992-8E45-C6FD9BBBAB63}" srcOrd="0" destOrd="0" presId="urn:microsoft.com/office/officeart/2005/8/layout/process1"/>
    <dgm:cxn modelId="{2C52726D-C400-46A5-8069-AE368D815B39}" type="presParOf" srcId="{34F04F3E-3481-46C4-866D-8E3F593D4613}" destId="{D33690B1-30F9-40FD-9B01-86DA04D6C4DE}" srcOrd="2" destOrd="0" presId="urn:microsoft.com/office/officeart/2005/8/layout/process1"/>
    <dgm:cxn modelId="{7D3D3818-2CB0-40F5-8AF8-3B9E8FBC559B}" type="presParOf" srcId="{34F04F3E-3481-46C4-866D-8E3F593D4613}" destId="{E90166CD-6C8B-4963-B590-D4F41016983E}" srcOrd="3" destOrd="0" presId="urn:microsoft.com/office/officeart/2005/8/layout/process1"/>
    <dgm:cxn modelId="{0978CA18-645A-4838-A285-1D81C46668F5}" type="presParOf" srcId="{E90166CD-6C8B-4963-B590-D4F41016983E}" destId="{B5F2EFDA-CA88-4DCB-B79B-73B4D9F44630}" srcOrd="0" destOrd="0" presId="urn:microsoft.com/office/officeart/2005/8/layout/process1"/>
    <dgm:cxn modelId="{1616844D-23DE-48E4-A8A7-8C9CBF0DD3A8}" type="presParOf" srcId="{34F04F3E-3481-46C4-866D-8E3F593D4613}" destId="{2B977425-F86B-49F5-AFD1-3961BD7998B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6A9F6-E5F9-4286-9715-CEC22457288B}">
      <dsp:nvSpPr>
        <dsp:cNvPr id="0" name=""/>
        <dsp:cNvSpPr/>
      </dsp:nvSpPr>
      <dsp:spPr>
        <a:xfrm>
          <a:off x="11216" y="0"/>
          <a:ext cx="2154336" cy="576063"/>
        </a:xfrm>
        <a:prstGeom prst="roundRect">
          <a:avLst>
            <a:gd name="adj" fmla="val 10000"/>
          </a:avLst>
        </a:prstGeom>
        <a:solidFill>
          <a:schemeClr val="l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noProof="0" dirty="0"/>
            <a:t>Thực phẩm</a:t>
          </a:r>
        </a:p>
      </dsp:txBody>
      <dsp:txXfrm>
        <a:off x="28088" y="16872"/>
        <a:ext cx="2120592" cy="542319"/>
      </dsp:txXfrm>
    </dsp:sp>
    <dsp:sp modelId="{EDE20719-B50D-4D5F-BD9E-248D53F3A15E}">
      <dsp:nvSpPr>
        <dsp:cNvPr id="0" name=""/>
        <dsp:cNvSpPr/>
      </dsp:nvSpPr>
      <dsp:spPr>
        <a:xfrm>
          <a:off x="2380986" y="20893"/>
          <a:ext cx="456719" cy="534275"/>
        </a:xfrm>
        <a:prstGeom prst="rightArrow">
          <a:avLst>
            <a:gd name="adj1" fmla="val 60000"/>
            <a:gd name="adj2" fmla="val 50000"/>
          </a:avLst>
        </a:prstGeom>
        <a:solidFill>
          <a:srgbClr val="FF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vi-VN" sz="2400" kern="1200" noProof="0" dirty="0"/>
        </a:p>
      </dsp:txBody>
      <dsp:txXfrm>
        <a:off x="2380986" y="127748"/>
        <a:ext cx="319703" cy="320565"/>
      </dsp:txXfrm>
    </dsp:sp>
    <dsp:sp modelId="{D33690B1-30F9-40FD-9B01-86DA04D6C4DE}">
      <dsp:nvSpPr>
        <dsp:cNvPr id="0" name=""/>
        <dsp:cNvSpPr/>
      </dsp:nvSpPr>
      <dsp:spPr>
        <a:xfrm>
          <a:off x="3027287" y="0"/>
          <a:ext cx="2154336" cy="576063"/>
        </a:xfrm>
        <a:prstGeom prst="roundRect">
          <a:avLst>
            <a:gd name="adj" fmla="val 10000"/>
          </a:avLst>
        </a:prstGeom>
        <a:solidFill>
          <a:schemeClr val="l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noProof="0" dirty="0">
              <a:solidFill>
                <a:srgbClr val="0000FF"/>
              </a:solidFill>
            </a:rPr>
            <a:t>Ô nhiễm</a:t>
          </a:r>
        </a:p>
      </dsp:txBody>
      <dsp:txXfrm>
        <a:off x="3044159" y="16872"/>
        <a:ext cx="2120592" cy="542319"/>
      </dsp:txXfrm>
    </dsp:sp>
    <dsp:sp modelId="{E90166CD-6C8B-4963-B590-D4F41016983E}">
      <dsp:nvSpPr>
        <dsp:cNvPr id="0" name=""/>
        <dsp:cNvSpPr/>
      </dsp:nvSpPr>
      <dsp:spPr>
        <a:xfrm>
          <a:off x="5397058" y="20893"/>
          <a:ext cx="456719" cy="534275"/>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vi-VN" sz="2400" kern="1200" noProof="0" dirty="0"/>
        </a:p>
      </dsp:txBody>
      <dsp:txXfrm>
        <a:off x="5397058" y="127748"/>
        <a:ext cx="319703" cy="320565"/>
      </dsp:txXfrm>
    </dsp:sp>
    <dsp:sp modelId="{2B977425-F86B-49F5-AFD1-3961BD7998BE}">
      <dsp:nvSpPr>
        <dsp:cNvPr id="0" name=""/>
        <dsp:cNvSpPr/>
      </dsp:nvSpPr>
      <dsp:spPr>
        <a:xfrm>
          <a:off x="6043359" y="0"/>
          <a:ext cx="2154336" cy="576063"/>
        </a:xfrm>
        <a:prstGeom prst="roundRect">
          <a:avLst>
            <a:gd name="adj" fmla="val 10000"/>
          </a:avLst>
        </a:prstGeom>
        <a:solidFill>
          <a:schemeClr val="l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noProof="0" dirty="0"/>
            <a:t>Ngộ độc</a:t>
          </a:r>
        </a:p>
      </dsp:txBody>
      <dsp:txXfrm>
        <a:off x="6060231" y="16872"/>
        <a:ext cx="2120592" cy="542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CD5F0-FF8A-4AA9-8AD4-41B08402C57F}"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6021E-303C-4BD9-A1D9-BB62CCE4D181}" type="slidenum">
              <a:rPr lang="en-US" smtClean="0"/>
              <a:t>‹#›</a:t>
            </a:fld>
            <a:endParaRPr lang="en-US"/>
          </a:p>
        </p:txBody>
      </p:sp>
    </p:spTree>
    <p:extLst>
      <p:ext uri="{BB962C8B-B14F-4D97-AF65-F5344CB8AC3E}">
        <p14:creationId xmlns:p14="http://schemas.microsoft.com/office/powerpoint/2010/main" val="189134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24468-96B3-443A-BFF0-EFCEFE50242D}" type="slidenum">
              <a:rPr lang="en-US">
                <a:solidFill>
                  <a:srgbClr val="000000"/>
                </a:solidFill>
              </a:rPr>
              <a:pPr/>
              <a:t>10</a:t>
            </a:fld>
            <a:endParaRPr lang="en-US">
              <a:solidFill>
                <a:srgbClr val="000000"/>
              </a:solidFill>
            </a:endParaRPr>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521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39</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922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40</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411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41</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3065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42</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0529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43</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9805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B0889-E57D-406E-A48E-E5C2171FCC71}" type="slidenum">
              <a:rPr lang="en-US">
                <a:solidFill>
                  <a:srgbClr val="000000"/>
                </a:solidFill>
              </a:rPr>
              <a:pPr/>
              <a:t>48</a:t>
            </a:fld>
            <a:endParaRPr lang="en-US">
              <a:solidFill>
                <a:srgbClr val="000000"/>
              </a:solidFill>
            </a:endParaRPr>
          </a:p>
        </p:txBody>
      </p:sp>
      <p:sp>
        <p:nvSpPr>
          <p:cNvPr id="66562" name="Rectangle 2"/>
          <p:cNvSpPr>
            <a:spLocks noGrp="1" noRot="1" noChangeAspect="1" noChangeArrowheads="1" noTextEdit="1"/>
          </p:cNvSpPr>
          <p:nvPr>
            <p:ph type="sldImg"/>
          </p:nvPr>
        </p:nvSpPr>
        <p:spPr>
          <a:xfrm>
            <a:off x="685800" y="1143000"/>
            <a:ext cx="5486400" cy="3086100"/>
          </a:xfrm>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33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5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6"/>
        <p:cNvGrpSpPr/>
        <p:nvPr/>
      </p:nvGrpSpPr>
      <p:grpSpPr>
        <a:xfrm>
          <a:off x="0" y="0"/>
          <a:ext cx="0" cy="0"/>
          <a:chOff x="0" y="0"/>
          <a:chExt cx="0" cy="0"/>
        </a:xfrm>
      </p:grpSpPr>
      <p:sp>
        <p:nvSpPr>
          <p:cNvPr id="6857" name="Google Shape;6857;g7736e98c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8" name="Google Shape;6858;g7736e98c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660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g778ecdc7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g778ecdc7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63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70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C5E4D-314F-4981-99D9-66AE16799DCB}" type="slidenum">
              <a:rPr lang="en-US">
                <a:solidFill>
                  <a:srgbClr val="000000"/>
                </a:solidFill>
              </a:rPr>
              <a:pPr/>
              <a:t>24</a:t>
            </a:fld>
            <a:endParaRPr lang="en-US">
              <a:solidFill>
                <a:srgbClr val="000000"/>
              </a:solidFill>
            </a:endParaRPr>
          </a:p>
        </p:txBody>
      </p:sp>
      <p:sp>
        <p:nvSpPr>
          <p:cNvPr id="44034" name="Rectangle 2"/>
          <p:cNvSpPr>
            <a:spLocks noGrp="1" noRot="1" noChangeAspect="1" noChangeArrowheads="1" noTextEdit="1"/>
          </p:cNvSpPr>
          <p:nvPr>
            <p:ph type="sldImg"/>
          </p:nvPr>
        </p:nvSpPr>
        <p:spPr>
          <a:xfrm>
            <a:off x="685800" y="1143000"/>
            <a:ext cx="5486400" cy="3086100"/>
          </a:xfrm>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452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25</a:t>
            </a:fld>
            <a:endParaRPr lang="zh-CN" altLang="en-US"/>
          </a:p>
        </p:txBody>
      </p:sp>
    </p:spTree>
    <p:extLst>
      <p:ext uri="{BB962C8B-B14F-4D97-AF65-F5344CB8AC3E}">
        <p14:creationId xmlns:p14="http://schemas.microsoft.com/office/powerpoint/2010/main" val="281143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32CA4-3FE4-40CB-ACCD-EF41B9F4E63D}" type="slidenum">
              <a:rPr lang="en-US">
                <a:solidFill>
                  <a:srgbClr val="000000"/>
                </a:solidFill>
              </a:rPr>
              <a:pPr/>
              <a:t>28</a:t>
            </a:fld>
            <a:endParaRPr lang="en-US">
              <a:solidFill>
                <a:srgbClr val="000000"/>
              </a:solidFill>
            </a:endParaRPr>
          </a:p>
        </p:txBody>
      </p:sp>
      <p:sp>
        <p:nvSpPr>
          <p:cNvPr id="43010" name="Rectangle 2"/>
          <p:cNvSpPr>
            <a:spLocks noGrp="1" noRot="1" noChangeAspect="1" noChangeArrowheads="1" noTextEdit="1"/>
          </p:cNvSpPr>
          <p:nvPr>
            <p:ph type="sldImg"/>
          </p:nvPr>
        </p:nvSpPr>
        <p:spPr>
          <a:xfrm>
            <a:off x="685800" y="1143000"/>
            <a:ext cx="5486400" cy="3086100"/>
          </a:xfrm>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8093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38</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5673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2" name="Rectangle 70"/>
          <p:cNvSpPr>
            <a:spLocks noChangeArrowheads="1"/>
          </p:cNvSpPr>
          <p:nvPr/>
        </p:nvSpPr>
        <p:spPr bwMode="gray">
          <a:xfrm>
            <a:off x="0" y="0"/>
            <a:ext cx="2813051" cy="68580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3253" name="Group 181"/>
          <p:cNvGrpSpPr>
            <a:grpSpLocks/>
          </p:cNvGrpSpPr>
          <p:nvPr/>
        </p:nvGrpSpPr>
        <p:grpSpPr bwMode="auto">
          <a:xfrm rot="10800000">
            <a:off x="-8466" y="0"/>
            <a:ext cx="615951" cy="6858000"/>
            <a:chOff x="768" y="1700"/>
            <a:chExt cx="405" cy="2620"/>
          </a:xfrm>
        </p:grpSpPr>
        <p:sp>
          <p:nvSpPr>
            <p:cNvPr id="3254" name="Rectangle 182"/>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55" name="Rectangle 183"/>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67" name="Group 195"/>
          <p:cNvGrpSpPr>
            <a:grpSpLocks/>
          </p:cNvGrpSpPr>
          <p:nvPr/>
        </p:nvGrpSpPr>
        <p:grpSpPr bwMode="auto">
          <a:xfrm>
            <a:off x="1828800" y="0"/>
            <a:ext cx="730251" cy="6858000"/>
            <a:chOff x="768" y="1700"/>
            <a:chExt cx="405" cy="2620"/>
          </a:xfrm>
        </p:grpSpPr>
        <p:sp>
          <p:nvSpPr>
            <p:cNvPr id="3268" name="Rectangle 196"/>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69" name="Rectangle 197"/>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3237" name="Rectangle 165"/>
          <p:cNvSpPr>
            <a:spLocks noChangeArrowheads="1"/>
          </p:cNvSpPr>
          <p:nvPr/>
        </p:nvSpPr>
        <p:spPr bwMode="gray">
          <a:xfrm>
            <a:off x="9285818" y="6350"/>
            <a:ext cx="2906183" cy="98425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075" name="Rectangle 3"/>
          <p:cNvSpPr>
            <a:spLocks noGrp="1" noChangeArrowheads="1"/>
          </p:cNvSpPr>
          <p:nvPr>
            <p:ph type="subTitle" idx="1"/>
          </p:nvPr>
        </p:nvSpPr>
        <p:spPr>
          <a:xfrm>
            <a:off x="7721600" y="4114800"/>
            <a:ext cx="3962400" cy="762000"/>
          </a:xfrm>
        </p:spPr>
        <p:txBody>
          <a:bodyPr/>
          <a:lstStyle>
            <a:lvl1pPr marL="0" indent="0" algn="dist">
              <a:buFontTx/>
              <a:buNone/>
              <a:defRPr sz="1400" i="1">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4138085" y="6445251"/>
            <a:ext cx="1526116" cy="276225"/>
          </a:xfrm>
        </p:spPr>
        <p:txBody>
          <a:bodyPr/>
          <a:lstStyle>
            <a:lvl1pPr>
              <a:defRPr/>
            </a:lvl1pPr>
          </a:lstStyle>
          <a:p>
            <a:endParaRPr lang="en-US">
              <a:solidFill>
                <a:srgbClr val="000000"/>
              </a:solidFill>
            </a:endParaRPr>
          </a:p>
        </p:txBody>
      </p:sp>
      <p:sp>
        <p:nvSpPr>
          <p:cNvPr id="3077" name="Rectangle 5"/>
          <p:cNvSpPr>
            <a:spLocks noGrp="1" noChangeArrowheads="1"/>
          </p:cNvSpPr>
          <p:nvPr>
            <p:ph type="ftr" sz="quarter" idx="3"/>
          </p:nvPr>
        </p:nvSpPr>
        <p:spPr>
          <a:xfrm>
            <a:off x="6096000" y="6445251"/>
            <a:ext cx="1608667" cy="276225"/>
          </a:xfrm>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a:xfrm>
            <a:off x="8128000" y="6445251"/>
            <a:ext cx="1466851" cy="276225"/>
          </a:xfrm>
        </p:spPr>
        <p:txBody>
          <a:bodyPr/>
          <a:lstStyle>
            <a:lvl1pPr>
              <a:defRPr/>
            </a:lvl1pPr>
          </a:lstStyle>
          <a:p>
            <a:fld id="{E1C46DDE-1068-49C3-B69D-357D1BAA374B}" type="slidenum">
              <a:rPr lang="en-US">
                <a:solidFill>
                  <a:srgbClr val="000000"/>
                </a:solidFill>
              </a:rPr>
              <a:pPr/>
              <a:t>‹#›</a:t>
            </a:fld>
            <a:endParaRPr lang="en-US">
              <a:solidFill>
                <a:srgbClr val="000000"/>
              </a:solidFill>
            </a:endParaRPr>
          </a:p>
        </p:txBody>
      </p:sp>
      <p:sp>
        <p:nvSpPr>
          <p:cNvPr id="3138" name="Rectangle 66"/>
          <p:cNvSpPr>
            <a:spLocks noChangeArrowheads="1"/>
          </p:cNvSpPr>
          <p:nvPr/>
        </p:nvSpPr>
        <p:spPr bwMode="gray">
          <a:xfrm>
            <a:off x="3302000" y="1289050"/>
            <a:ext cx="8890000" cy="1701800"/>
          </a:xfrm>
          <a:prstGeom prst="rect">
            <a:avLst/>
          </a:prstGeom>
          <a:solidFill>
            <a:srgbClr val="FFFFFF"/>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36" name="Rectangle 164"/>
          <p:cNvSpPr>
            <a:spLocks noChangeArrowheads="1"/>
          </p:cNvSpPr>
          <p:nvPr/>
        </p:nvSpPr>
        <p:spPr bwMode="gray">
          <a:xfrm rot="-5400000">
            <a:off x="5554133" y="-2637367"/>
            <a:ext cx="990600" cy="6265333"/>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074" name="Rectangle 2"/>
          <p:cNvSpPr>
            <a:spLocks noGrp="1" noChangeArrowheads="1"/>
          </p:cNvSpPr>
          <p:nvPr>
            <p:ph type="ctrTitle"/>
          </p:nvPr>
        </p:nvSpPr>
        <p:spPr>
          <a:xfrm>
            <a:off x="1320800" y="2722564"/>
            <a:ext cx="10363200" cy="1470025"/>
          </a:xfrm>
        </p:spPr>
        <p:txBody>
          <a:bodyPr/>
          <a:lstStyle>
            <a:lvl1pPr algn="r">
              <a:defRPr sz="4400"/>
            </a:lvl1pPr>
          </a:lstStyle>
          <a:p>
            <a:r>
              <a:rPr lang="en-US"/>
              <a:t>Click to edit Master title style</a:t>
            </a:r>
          </a:p>
        </p:txBody>
      </p:sp>
      <p:grpSp>
        <p:nvGrpSpPr>
          <p:cNvPr id="3271" name="Group 199"/>
          <p:cNvGrpSpPr>
            <a:grpSpLocks/>
          </p:cNvGrpSpPr>
          <p:nvPr/>
        </p:nvGrpSpPr>
        <p:grpSpPr bwMode="auto">
          <a:xfrm>
            <a:off x="3812118" y="0"/>
            <a:ext cx="730249" cy="990600"/>
            <a:chOff x="768" y="1700"/>
            <a:chExt cx="405" cy="2620"/>
          </a:xfrm>
        </p:grpSpPr>
        <p:sp>
          <p:nvSpPr>
            <p:cNvPr id="3272" name="Rectangle 200"/>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73" name="Rectangle 201"/>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75" name="Group 203"/>
          <p:cNvGrpSpPr>
            <a:grpSpLocks/>
          </p:cNvGrpSpPr>
          <p:nvPr/>
        </p:nvGrpSpPr>
        <p:grpSpPr bwMode="auto">
          <a:xfrm>
            <a:off x="5873751" y="0"/>
            <a:ext cx="730249" cy="990600"/>
            <a:chOff x="768" y="1700"/>
            <a:chExt cx="405" cy="2620"/>
          </a:xfrm>
        </p:grpSpPr>
        <p:sp>
          <p:nvSpPr>
            <p:cNvPr id="3276" name="Rectangle 204"/>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77" name="Rectangle 205"/>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79" name="Group 207"/>
          <p:cNvGrpSpPr>
            <a:grpSpLocks/>
          </p:cNvGrpSpPr>
          <p:nvPr/>
        </p:nvGrpSpPr>
        <p:grpSpPr bwMode="auto">
          <a:xfrm>
            <a:off x="8007352" y="0"/>
            <a:ext cx="730249" cy="990600"/>
            <a:chOff x="768" y="1700"/>
            <a:chExt cx="405" cy="2620"/>
          </a:xfrm>
        </p:grpSpPr>
        <p:sp>
          <p:nvSpPr>
            <p:cNvPr id="3280" name="Rectangle 208"/>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81" name="Rectangle 209"/>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87" name="Group 215"/>
          <p:cNvGrpSpPr>
            <a:grpSpLocks/>
          </p:cNvGrpSpPr>
          <p:nvPr/>
        </p:nvGrpSpPr>
        <p:grpSpPr bwMode="auto">
          <a:xfrm>
            <a:off x="10039352" y="0"/>
            <a:ext cx="730249" cy="990600"/>
            <a:chOff x="768" y="1700"/>
            <a:chExt cx="405" cy="2620"/>
          </a:xfrm>
        </p:grpSpPr>
        <p:sp>
          <p:nvSpPr>
            <p:cNvPr id="3288" name="Rectangle 21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89" name="Rectangle 21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1" name="Group 229"/>
          <p:cNvGrpSpPr>
            <a:grpSpLocks/>
          </p:cNvGrpSpPr>
          <p:nvPr/>
        </p:nvGrpSpPr>
        <p:grpSpPr bwMode="auto">
          <a:xfrm rot="5400000">
            <a:off x="1125273" y="949060"/>
            <a:ext cx="547688" cy="2827868"/>
            <a:chOff x="768" y="1700"/>
            <a:chExt cx="405" cy="2620"/>
          </a:xfrm>
        </p:grpSpPr>
        <p:sp>
          <p:nvSpPr>
            <p:cNvPr id="3302" name="Rectangle 23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03" name="Rectangle 23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5" name="Group 233"/>
          <p:cNvGrpSpPr>
            <a:grpSpLocks/>
          </p:cNvGrpSpPr>
          <p:nvPr/>
        </p:nvGrpSpPr>
        <p:grpSpPr bwMode="auto">
          <a:xfrm rot="5400000">
            <a:off x="1125274" y="2417498"/>
            <a:ext cx="547687" cy="2827868"/>
            <a:chOff x="768" y="1700"/>
            <a:chExt cx="405" cy="2620"/>
          </a:xfrm>
        </p:grpSpPr>
        <p:sp>
          <p:nvSpPr>
            <p:cNvPr id="3306" name="Rectangle 234"/>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07" name="Rectangle 235"/>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9" name="Group 237"/>
          <p:cNvGrpSpPr>
            <a:grpSpLocks/>
          </p:cNvGrpSpPr>
          <p:nvPr/>
        </p:nvGrpSpPr>
        <p:grpSpPr bwMode="auto">
          <a:xfrm rot="5400000">
            <a:off x="1125274" y="3865298"/>
            <a:ext cx="547687" cy="2827868"/>
            <a:chOff x="768" y="1700"/>
            <a:chExt cx="405" cy="2620"/>
          </a:xfrm>
        </p:grpSpPr>
        <p:sp>
          <p:nvSpPr>
            <p:cNvPr id="3310" name="Rectangle 238"/>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1" name="Rectangle 239"/>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28" name="Group 256"/>
          <p:cNvGrpSpPr>
            <a:grpSpLocks/>
          </p:cNvGrpSpPr>
          <p:nvPr/>
        </p:nvGrpSpPr>
        <p:grpSpPr bwMode="auto">
          <a:xfrm>
            <a:off x="-14817" y="6462714"/>
            <a:ext cx="2827868" cy="395287"/>
            <a:chOff x="-7" y="4071"/>
            <a:chExt cx="1336" cy="249"/>
          </a:xfrm>
        </p:grpSpPr>
        <p:sp>
          <p:nvSpPr>
            <p:cNvPr id="3314" name="Rectangle 242"/>
            <p:cNvSpPr>
              <a:spLocks noChangeArrowheads="1"/>
            </p:cNvSpPr>
            <p:nvPr userDrawn="1"/>
          </p:nvSpPr>
          <p:spPr bwMode="gray">
            <a:xfrm rot="5400000">
              <a:off x="620" y="3444"/>
              <a:ext cx="81"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5" name="Rectangle 243"/>
            <p:cNvSpPr>
              <a:spLocks noChangeArrowheads="1"/>
            </p:cNvSpPr>
            <p:nvPr userDrawn="1"/>
          </p:nvSpPr>
          <p:spPr bwMode="gray">
            <a:xfrm rot="5400000">
              <a:off x="598" y="3589"/>
              <a:ext cx="126"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26" name="Group 254"/>
          <p:cNvGrpSpPr>
            <a:grpSpLocks/>
          </p:cNvGrpSpPr>
          <p:nvPr/>
        </p:nvGrpSpPr>
        <p:grpSpPr bwMode="auto">
          <a:xfrm>
            <a:off x="-14817" y="623889"/>
            <a:ext cx="12206817" cy="547687"/>
            <a:chOff x="-7" y="403"/>
            <a:chExt cx="5767" cy="345"/>
          </a:xfrm>
        </p:grpSpPr>
        <p:grpSp>
          <p:nvGrpSpPr>
            <p:cNvPr id="3291" name="Group 219"/>
            <p:cNvGrpSpPr>
              <a:grpSpLocks/>
            </p:cNvGrpSpPr>
            <p:nvPr userDrawn="1"/>
          </p:nvGrpSpPr>
          <p:grpSpPr bwMode="auto">
            <a:xfrm rot="5400000">
              <a:off x="488" y="-92"/>
              <a:ext cx="345" cy="1336"/>
              <a:chOff x="768" y="1700"/>
              <a:chExt cx="405" cy="2620"/>
            </a:xfrm>
          </p:grpSpPr>
          <p:sp>
            <p:nvSpPr>
              <p:cNvPr id="3292" name="Rectangle 22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93" name="Rectangle 22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17" name="Group 245"/>
            <p:cNvGrpSpPr>
              <a:grpSpLocks/>
            </p:cNvGrpSpPr>
            <p:nvPr userDrawn="1"/>
          </p:nvGrpSpPr>
          <p:grpSpPr bwMode="auto">
            <a:xfrm rot="5400000">
              <a:off x="3397" y="-1615"/>
              <a:ext cx="345" cy="4381"/>
              <a:chOff x="768" y="1700"/>
              <a:chExt cx="405" cy="2620"/>
            </a:xfrm>
          </p:grpSpPr>
          <p:sp>
            <p:nvSpPr>
              <p:cNvPr id="3318" name="Rectangle 24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9" name="Rectangle 24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sp>
        <p:nvSpPr>
          <p:cNvPr id="3235" name="Rectangle 163"/>
          <p:cNvSpPr>
            <a:spLocks noChangeArrowheads="1"/>
          </p:cNvSpPr>
          <p:nvPr/>
        </p:nvSpPr>
        <p:spPr bwMode="gray">
          <a:xfrm>
            <a:off x="914400" y="990600"/>
            <a:ext cx="11277600" cy="16764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101" name="Rectangle 29"/>
          <p:cNvSpPr>
            <a:spLocks noChangeArrowheads="1"/>
          </p:cNvSpPr>
          <p:nvPr/>
        </p:nvSpPr>
        <p:spPr bwMode="gray">
          <a:xfrm>
            <a:off x="1016000" y="1066801"/>
            <a:ext cx="11176000" cy="1509713"/>
          </a:xfrm>
          <a:prstGeom prst="rect">
            <a:avLst/>
          </a:prstGeom>
          <a:blipFill dpi="0" rotWithShape="0">
            <a:blip r:embed="rId2"/>
            <a:srcRect/>
            <a:stretch>
              <a:fillRect b="-15205"/>
            </a:stretch>
          </a:blipFill>
          <a:ln w="57150">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105" name="Text Box 33"/>
          <p:cNvSpPr txBox="1">
            <a:spLocks noChangeArrowheads="1"/>
          </p:cNvSpPr>
          <p:nvPr/>
        </p:nvSpPr>
        <p:spPr bwMode="gray">
          <a:xfrm>
            <a:off x="10369217" y="6248400"/>
            <a:ext cx="1314784" cy="430887"/>
          </a:xfrm>
          <a:prstGeom prst="rect">
            <a:avLst/>
          </a:prstGeom>
          <a:noFill/>
          <a:ln w="9525">
            <a:noFill/>
            <a:miter lim="800000"/>
            <a:headEnd/>
            <a:tailEnd/>
          </a:ln>
          <a:effectLst/>
        </p:spPr>
        <p:txBody>
          <a:bodyPr wrap="none">
            <a:spAutoFit/>
          </a:bodyPr>
          <a:lstStyle/>
          <a:p>
            <a:pPr algn="r" fontAlgn="base">
              <a:spcBef>
                <a:spcPct val="0"/>
              </a:spcBef>
              <a:spcAft>
                <a:spcPct val="0"/>
              </a:spcAft>
            </a:pPr>
            <a:r>
              <a:rPr lang="en-US" sz="2200">
                <a:solidFill>
                  <a:srgbClr val="000000"/>
                </a:solidFill>
                <a:latin typeface="Arial Black" pitchFamily="34" charset="0"/>
              </a:rPr>
              <a:t>L/O/G/O</a:t>
            </a:r>
          </a:p>
        </p:txBody>
      </p:sp>
      <p:pic>
        <p:nvPicPr>
          <p:cNvPr id="3104" name="Picture 32" descr="2"/>
          <p:cNvPicPr>
            <a:picLocks noChangeAspect="1" noChangeArrowheads="1"/>
          </p:cNvPicPr>
          <p:nvPr/>
        </p:nvPicPr>
        <p:blipFill>
          <a:blip r:embed="rId3"/>
          <a:srcRect l="2814" b="12524"/>
          <a:stretch>
            <a:fillRect/>
          </a:stretch>
        </p:blipFill>
        <p:spPr bwMode="gray">
          <a:xfrm>
            <a:off x="0" y="3302000"/>
            <a:ext cx="5384800" cy="3556000"/>
          </a:xfrm>
          <a:prstGeom prst="rect">
            <a:avLst/>
          </a:prstGeom>
          <a:noFill/>
        </p:spPr>
      </p:pic>
      <p:sp>
        <p:nvSpPr>
          <p:cNvPr id="52" name="TextBox 51"/>
          <p:cNvSpPr txBox="1"/>
          <p:nvPr userDrawn="1"/>
        </p:nvSpPr>
        <p:spPr>
          <a:xfrm>
            <a:off x="1"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34911559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38849F-4FBB-4FE3-A1C2-D5A6DACB96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134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473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935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97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8182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04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0085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066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0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2251" y="457201"/>
            <a:ext cx="2470149"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01800" y="457201"/>
            <a:ext cx="7207251"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DDCA7-A271-4A47-A371-ABB7F8F92C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47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01800" y="457200"/>
            <a:ext cx="8661400" cy="762000"/>
          </a:xfrm>
        </p:spPr>
        <p:txBody>
          <a:bodyPr/>
          <a:lstStyle/>
          <a:p>
            <a:r>
              <a:rPr lang="en-US"/>
              <a:t>Click to edit Master title style</a:t>
            </a:r>
          </a:p>
        </p:txBody>
      </p:sp>
      <p:sp>
        <p:nvSpPr>
          <p:cNvPr id="3" name="Table Placeholder 2"/>
          <p:cNvSpPr>
            <a:spLocks noGrp="1"/>
          </p:cNvSpPr>
          <p:nvPr>
            <p:ph type="tbl" idx="1"/>
          </p:nvPr>
        </p:nvSpPr>
        <p:spPr>
          <a:xfrm>
            <a:off x="1701800" y="1600201"/>
            <a:ext cx="9880600" cy="4525963"/>
          </a:xfrm>
        </p:spPr>
        <p:txBody>
          <a:bodyPr/>
          <a:lstStyle/>
          <a:p>
            <a:r>
              <a:rPr lang="en-US"/>
              <a:t>Click icon to add table</a:t>
            </a:r>
          </a:p>
        </p:txBody>
      </p:sp>
      <p:sp>
        <p:nvSpPr>
          <p:cNvPr id="4" name="Date Placeholder 3"/>
          <p:cNvSpPr>
            <a:spLocks noGrp="1"/>
          </p:cNvSpPr>
          <p:nvPr>
            <p:ph type="dt" sz="half" idx="10"/>
          </p:nvPr>
        </p:nvSpPr>
        <p:spPr>
          <a:xfrm>
            <a:off x="1727200" y="6245225"/>
            <a:ext cx="28448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718051" y="6245225"/>
            <a:ext cx="38608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4BE879B4-3D63-4B5D-BF95-051FD2421B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70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01800" y="457200"/>
            <a:ext cx="8661400" cy="762000"/>
          </a:xfrm>
        </p:spPr>
        <p:txBody>
          <a:bodyPr/>
          <a:lstStyle/>
          <a:p>
            <a:r>
              <a:rPr lang="en-US"/>
              <a:t>Click to edit Master title style</a:t>
            </a:r>
          </a:p>
        </p:txBody>
      </p:sp>
      <p:sp>
        <p:nvSpPr>
          <p:cNvPr id="3" name="Text Placeholder 2"/>
          <p:cNvSpPr>
            <a:spLocks noGrp="1"/>
          </p:cNvSpPr>
          <p:nvPr>
            <p:ph type="body" sz="half" idx="1"/>
          </p:nvPr>
        </p:nvSpPr>
        <p:spPr>
          <a:xfrm>
            <a:off x="1701801" y="1600201"/>
            <a:ext cx="4838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3701" y="1600201"/>
            <a:ext cx="4838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7272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718051"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1DD2E45-50A0-4A57-AB7D-E2A67E9080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00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55E23529-524A-4BCE-80C2-D53B58A4F1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5" r="8758"/>
          <a:stretch/>
        </p:blipFill>
        <p:spPr>
          <a:xfrm>
            <a:off x="-1" y="2506662"/>
            <a:ext cx="12192001" cy="4351338"/>
          </a:xfrm>
          <a:prstGeom prst="rect">
            <a:avLst/>
          </a:prstGeom>
        </p:spPr>
      </p:pic>
      <p:pic>
        <p:nvPicPr>
          <p:cNvPr id="4" name="图片 3">
            <a:extLst>
              <a:ext uri="{FF2B5EF4-FFF2-40B4-BE49-F238E27FC236}">
                <a16:creationId xmlns:a16="http://schemas.microsoft.com/office/drawing/2014/main" id="{AACD3454-1DF7-44E5-9B0B-5943B387F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8115"/>
          <a:stretch/>
        </p:blipFill>
        <p:spPr>
          <a:xfrm>
            <a:off x="1" y="0"/>
            <a:ext cx="3777575" cy="2464920"/>
          </a:xfrm>
          <a:prstGeom prst="rect">
            <a:avLst/>
          </a:prstGeom>
        </p:spPr>
      </p:pic>
      <p:pic>
        <p:nvPicPr>
          <p:cNvPr id="20" name="图片 19">
            <a:extLst>
              <a:ext uri="{FF2B5EF4-FFF2-40B4-BE49-F238E27FC236}">
                <a16:creationId xmlns:a16="http://schemas.microsoft.com/office/drawing/2014/main" id="{76936E96-0176-455B-A5A8-8876238787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8306"/>
          <a:stretch/>
        </p:blipFill>
        <p:spPr>
          <a:xfrm>
            <a:off x="10448898" y="0"/>
            <a:ext cx="1743103" cy="2464920"/>
          </a:xfrm>
          <a:prstGeom prst="rect">
            <a:avLst/>
          </a:prstGeom>
        </p:spPr>
      </p:pic>
      <p:pic>
        <p:nvPicPr>
          <p:cNvPr id="22" name="图片 21">
            <a:extLst>
              <a:ext uri="{FF2B5EF4-FFF2-40B4-BE49-F238E27FC236}">
                <a16:creationId xmlns:a16="http://schemas.microsoft.com/office/drawing/2014/main" id="{A1E790C8-3D8E-4B36-AC33-88BFB5A3423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888" b="21575"/>
          <a:stretch/>
        </p:blipFill>
        <p:spPr>
          <a:xfrm>
            <a:off x="0" y="4924886"/>
            <a:ext cx="1805899" cy="1933114"/>
          </a:xfrm>
          <a:prstGeom prst="rect">
            <a:avLst/>
          </a:prstGeom>
        </p:spPr>
      </p:pic>
      <p:pic>
        <p:nvPicPr>
          <p:cNvPr id="24" name="图片 23">
            <a:extLst>
              <a:ext uri="{FF2B5EF4-FFF2-40B4-BE49-F238E27FC236}">
                <a16:creationId xmlns:a16="http://schemas.microsoft.com/office/drawing/2014/main" id="{FA7667CB-84B1-45BC-AF9B-D8BEC8EE15D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1746" t="22393" r="31948" b="22197"/>
          <a:stretch/>
        </p:blipFill>
        <p:spPr>
          <a:xfrm>
            <a:off x="7974421" y="1858299"/>
            <a:ext cx="4217579" cy="4999703"/>
          </a:xfrm>
          <a:prstGeom prst="rect">
            <a:avLst/>
          </a:prstGeom>
        </p:spPr>
      </p:pic>
    </p:spTree>
    <p:extLst>
      <p:ext uri="{BB962C8B-B14F-4D97-AF65-F5344CB8AC3E}">
        <p14:creationId xmlns:p14="http://schemas.microsoft.com/office/powerpoint/2010/main" val="372283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52BA19-F472-48EB-BA1E-512A9A4D70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306"/>
          <a:stretch/>
        </p:blipFill>
        <p:spPr>
          <a:xfrm>
            <a:off x="10448898" y="0"/>
            <a:ext cx="1743103" cy="2464920"/>
          </a:xfrm>
          <a:prstGeom prst="rect">
            <a:avLst/>
          </a:prstGeom>
        </p:spPr>
      </p:pic>
      <p:pic>
        <p:nvPicPr>
          <p:cNvPr id="11" name="图片 10">
            <a:extLst>
              <a:ext uri="{FF2B5EF4-FFF2-40B4-BE49-F238E27FC236}">
                <a16:creationId xmlns:a16="http://schemas.microsoft.com/office/drawing/2014/main" id="{DB081188-CFA0-404B-8D19-13AD00E78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888" b="21575"/>
          <a:stretch/>
        </p:blipFill>
        <p:spPr>
          <a:xfrm>
            <a:off x="0" y="4924886"/>
            <a:ext cx="1805899" cy="1933114"/>
          </a:xfrm>
          <a:prstGeom prst="rect">
            <a:avLst/>
          </a:prstGeom>
        </p:spPr>
      </p:pic>
    </p:spTree>
    <p:extLst>
      <p:ext uri="{BB962C8B-B14F-4D97-AF65-F5344CB8AC3E}">
        <p14:creationId xmlns:p14="http://schemas.microsoft.com/office/powerpoint/2010/main" val="371930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17894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66145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3823" y="-244499"/>
            <a:ext cx="13114176"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1050593" y="1191814"/>
            <a:ext cx="968420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960000" y="1858633"/>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960000" y="4493833"/>
            <a:ext cx="10272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16732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3483400" y="2437967"/>
            <a:ext cx="63492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663759" y="-1755338"/>
            <a:ext cx="4576397" cy="384844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9543257" y="3567540"/>
            <a:ext cx="7112237"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9511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97C053-79FA-44D9-AD06-7F8FBF237F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502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1306783" y="4986903"/>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10404400" y="-505398"/>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7779800" y="2739233"/>
            <a:ext cx="32872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7779800" y="3887392"/>
            <a:ext cx="32872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1125000" y="2739233"/>
            <a:ext cx="32872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1125000" y="3887392"/>
            <a:ext cx="32872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8334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896727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00922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3240792" y="5266295"/>
            <a:ext cx="5860829"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890016" y="1125728"/>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960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960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8664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8664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4812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4812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9865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9561451" y="-1079204"/>
            <a:ext cx="4576376"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960200" y="3887400"/>
            <a:ext cx="19736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9258400" y="3887400"/>
            <a:ext cx="19736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960000" y="2777833"/>
            <a:ext cx="30808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8151200" y="2777833"/>
            <a:ext cx="30808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4555600" y="2147500"/>
            <a:ext cx="30808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939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1143600" y="2371200"/>
            <a:ext cx="99048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3528000" y="4366167"/>
            <a:ext cx="5136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627285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1566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702470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10074161" y="-1038937"/>
            <a:ext cx="3924096"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59122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5105400"/>
            <a:ext cx="10363200" cy="7048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algn="ctr">
              <a:defRPr sz="3000"/>
            </a:lvl1pPr>
          </a:lstStyle>
          <a:p>
            <a:pPr lvl="0"/>
            <a:r>
              <a:rPr lang="vi-VN" noProof="0"/>
              <a:t>Bấm &amp; sửa kiểu tiêu đề</a:t>
            </a:r>
            <a:endParaRPr lang="en-US" noProof="0"/>
          </a:p>
        </p:txBody>
      </p:sp>
      <p:sp>
        <p:nvSpPr>
          <p:cNvPr id="3075" name="Rectangle 3"/>
          <p:cNvSpPr>
            <a:spLocks noGrp="1" noChangeArrowheads="1"/>
          </p:cNvSpPr>
          <p:nvPr>
            <p:ph type="subTitle" idx="1"/>
          </p:nvPr>
        </p:nvSpPr>
        <p:spPr>
          <a:xfrm>
            <a:off x="914400" y="5791200"/>
            <a:ext cx="10363200" cy="6858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1800"/>
            </a:lvl1pPr>
          </a:lstStyle>
          <a:p>
            <a:pPr lvl="0"/>
            <a:r>
              <a:rPr lang="vi-VN" noProof="0"/>
              <a:t>Bấm &amp; sửa kiểu phụ đề</a:t>
            </a:r>
            <a:endParaRPr lang="en-US" noProof="0"/>
          </a:p>
        </p:txBody>
      </p:sp>
    </p:spTree>
    <p:extLst>
      <p:ext uri="{BB962C8B-B14F-4D97-AF65-F5344CB8AC3E}">
        <p14:creationId xmlns:p14="http://schemas.microsoft.com/office/powerpoint/2010/main" val="275729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7530-A6F0-4776-A201-DFBD4F1B5D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017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61170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5"/>
            <a:ext cx="10363200" cy="1362075"/>
          </a:xfrm>
        </p:spPr>
        <p:txBody>
          <a:bodyPr anchor="t"/>
          <a:lstStyle>
            <a:lvl1pPr algn="l">
              <a:defRPr sz="3000" b="1" cap="all"/>
            </a:lvl1pPr>
          </a:lstStyle>
          <a:p>
            <a:r>
              <a:rPr lang="vi-VN"/>
              <a:t>Bấm &amp; sửa kiểu tiêu đề</a:t>
            </a:r>
            <a:endParaRPr lang="en-US"/>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vi-VN"/>
              <a:t>Bấm &amp; sửa kiểu tiêu đề</a:t>
            </a:r>
          </a:p>
        </p:txBody>
      </p:sp>
    </p:spTree>
    <p:extLst>
      <p:ext uri="{BB962C8B-B14F-4D97-AF65-F5344CB8AC3E}">
        <p14:creationId xmlns:p14="http://schemas.microsoft.com/office/powerpoint/2010/main" val="2170422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1625600" y="2057400"/>
            <a:ext cx="44704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299200" y="2057400"/>
            <a:ext cx="44704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044461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6193370" y="1535113"/>
            <a:ext cx="5389033"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6" name="Chỗ dành sẵn cho Nội dung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262169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Tree>
    <p:extLst>
      <p:ext uri="{BB962C8B-B14F-4D97-AF65-F5344CB8AC3E}">
        <p14:creationId xmlns:p14="http://schemas.microsoft.com/office/powerpoint/2010/main" val="1349771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19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50"/>
            <a:ext cx="4011084" cy="1162050"/>
          </a:xfrm>
        </p:spPr>
        <p:txBody>
          <a:bodyPr anchor="b"/>
          <a:lstStyle>
            <a:lvl1pPr algn="l">
              <a:defRPr sz="1500" b="1"/>
            </a:lvl1pPr>
          </a:lstStyle>
          <a:p>
            <a:r>
              <a:rPr lang="vi-VN"/>
              <a:t>Bấm &amp; sửa kiểu tiêu đề</a:t>
            </a:r>
            <a:endParaRPr lang="en-US"/>
          </a:p>
        </p:txBody>
      </p:sp>
      <p:sp>
        <p:nvSpPr>
          <p:cNvPr id="3" name="Chỗ dành sẵn cho Nội dung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2665390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1500" b="1"/>
            </a:lvl1pPr>
          </a:lstStyle>
          <a:p>
            <a:r>
              <a:rPr lang="vi-VN"/>
              <a:t>Bấm &amp; sửa kiểu tiêu đề</a:t>
            </a:r>
            <a:endParaRPr lang="en-US"/>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vi-VN" noProof="0"/>
              <a:t>Bấm biểu tượng để thêm hình ảnh</a:t>
            </a:r>
            <a:endParaRPr lang="en-US"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187573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3482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153400" y="1036638"/>
            <a:ext cx="2616200" cy="5516562"/>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304800" y="1036638"/>
            <a:ext cx="7645400" cy="551656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345951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01801" y="1600201"/>
            <a:ext cx="4838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3701" y="1600201"/>
            <a:ext cx="4838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5B752A-4D92-4065-8B18-91FB52A308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818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3823" y="-244499"/>
            <a:ext cx="13114176"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1050593" y="1191814"/>
            <a:ext cx="968420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960000" y="1858633"/>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960000" y="4493833"/>
            <a:ext cx="10272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37446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3483400" y="2437967"/>
            <a:ext cx="63492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663759" y="-1755338"/>
            <a:ext cx="4576397" cy="384844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9543257" y="3567540"/>
            <a:ext cx="7112237"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82327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1306783" y="4986903"/>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10404400" y="-505398"/>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7779800" y="2739233"/>
            <a:ext cx="32872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7779800" y="3887392"/>
            <a:ext cx="32872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1125000" y="2739233"/>
            <a:ext cx="32872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1125000" y="3887392"/>
            <a:ext cx="32872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3353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550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611612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3240792" y="5266295"/>
            <a:ext cx="5860829"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890016" y="1125728"/>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960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960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8664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8664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4812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4812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2255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9561451" y="-1079204"/>
            <a:ext cx="4576376"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960200" y="3887400"/>
            <a:ext cx="19736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9258400" y="3887400"/>
            <a:ext cx="19736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960000" y="2777833"/>
            <a:ext cx="30808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8151200" y="2777833"/>
            <a:ext cx="30808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4555600" y="2147500"/>
            <a:ext cx="30808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7646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114"/>
        <p:cNvGrpSpPr/>
        <p:nvPr/>
      </p:nvGrpSpPr>
      <p:grpSpPr>
        <a:xfrm>
          <a:off x="0" y="0"/>
          <a:ext cx="0" cy="0"/>
          <a:chOff x="0" y="0"/>
          <a:chExt cx="0" cy="0"/>
        </a:xfrm>
      </p:grpSpPr>
      <p:sp>
        <p:nvSpPr>
          <p:cNvPr id="5115" name="Google Shape;5115;p20"/>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6" name="Google Shape;5116;p20"/>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7" name="Google Shape;5117;p20"/>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52999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1143600" y="2371200"/>
            <a:ext cx="99048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3528000" y="4366167"/>
            <a:ext cx="5136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82117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00583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9EB03BE-C7B1-44E1-AE1D-98FC93AA1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4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469349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10074161" y="-1038937"/>
            <a:ext cx="3924096"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19750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2800" y="3124200"/>
            <a:ext cx="10566400" cy="838200"/>
          </a:xfrm>
        </p:spPr>
        <p:txBody>
          <a:bodyPr/>
          <a:lstStyle>
            <a:lvl1pPr algn="ctr">
              <a:defRPr sz="540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defRPr>
            </a:lvl1pPr>
          </a:lstStyle>
          <a:p>
            <a:r>
              <a:rPr lang="vi-VN"/>
              <a:t>Bấm &amp; sửa kiểu tiêu đề</a:t>
            </a:r>
            <a:endParaRPr lang="en-US" dirty="0"/>
          </a:p>
        </p:txBody>
      </p:sp>
      <p:sp>
        <p:nvSpPr>
          <p:cNvPr id="3" name="Subtitle 2"/>
          <p:cNvSpPr>
            <a:spLocks noGrp="1"/>
          </p:cNvSpPr>
          <p:nvPr>
            <p:ph type="subTitle" idx="1"/>
          </p:nvPr>
        </p:nvSpPr>
        <p:spPr>
          <a:xfrm>
            <a:off x="812800" y="4038600"/>
            <a:ext cx="10566400" cy="457200"/>
          </a:xfrm>
        </p:spPr>
        <p:txBody>
          <a:bodyPr>
            <a:noAutofit/>
          </a:bodyPr>
          <a:lstStyle>
            <a:lvl1pPr marL="0" indent="0" algn="ctr">
              <a:buNone/>
              <a:defRPr sz="1800" i="1">
                <a:solidFill>
                  <a:schemeClr val="bg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DAC442E-6DCD-4744-A250-064EF71D9268}"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D1CA29-DD4D-4ECC-8A17-DAF48781D8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198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9BF731-9AAA-4F8B-9953-5BBBCD0433FC}"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D3B592-2A1B-4491-8764-FA0B46EEC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5941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803" y="2514605"/>
            <a:ext cx="8583084" cy="1362075"/>
          </a:xfrm>
        </p:spPr>
        <p:txBody>
          <a:bodyPr anchor="t"/>
          <a:lstStyle>
            <a:lvl1pPr algn="ctr" defTabSz="685783" rtl="0" eaLnBrk="1" latinLnBrk="0" hangingPunct="1">
              <a:spcBef>
                <a:spcPct val="0"/>
              </a:spcBef>
              <a:buNone/>
              <a:defRPr lang="en-US" sz="3600" strike="noStrike" kern="1200" dirty="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latin typeface="Times New Roman" pitchFamily="18"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1828803" y="3962400"/>
            <a:ext cx="8583084" cy="838200"/>
          </a:xfrm>
        </p:spPr>
        <p:txBody>
          <a:bodyPr anchor="b"/>
          <a:lstStyle>
            <a:lvl1pPr marL="0" indent="0" algn="ctr">
              <a:buNone/>
              <a:defRPr sz="1500" i="1">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B0CE2C7E-1509-4B8F-8BC9-5F1306E27D3A}"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375C4C-2585-473D-8636-362D1BA86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1561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Content Placeholder 2"/>
          <p:cNvSpPr>
            <a:spLocks noGrp="1"/>
          </p:cNvSpPr>
          <p:nvPr>
            <p:ph sz="half" idx="1"/>
          </p:nvPr>
        </p:nvSpPr>
        <p:spPr>
          <a:xfrm>
            <a:off x="812800" y="2209802"/>
            <a:ext cx="5181600" cy="3916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209802"/>
            <a:ext cx="5181600" cy="3916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4A96D7C0-1824-47BE-ADDD-72C1274454C5}" type="datetimeFigureOut">
              <a:rPr lang="en-US">
                <a:solidFill>
                  <a:prstClr val="black">
                    <a:tint val="75000"/>
                  </a:prstClr>
                </a:solidFill>
              </a:rPr>
              <a:pPr>
                <a:defRPr/>
              </a:pPr>
              <a:t>5/30/2023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DE66CB-E535-4C7F-87B5-B1D242D51D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949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&amp; sửa kiểu tiêu đề</a:t>
            </a:r>
            <a:endParaRPr lang="en-US" dirty="0"/>
          </a:p>
        </p:txBody>
      </p:sp>
      <p:sp>
        <p:nvSpPr>
          <p:cNvPr id="3" name="Text Placeholder 2"/>
          <p:cNvSpPr>
            <a:spLocks noGrp="1"/>
          </p:cNvSpPr>
          <p:nvPr>
            <p:ph type="body" idx="1"/>
          </p:nvPr>
        </p:nvSpPr>
        <p:spPr>
          <a:xfrm>
            <a:off x="812800" y="2179638"/>
            <a:ext cx="5183717" cy="639762"/>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12800" y="2895604"/>
            <a:ext cx="5183717"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2179638"/>
            <a:ext cx="5185833" cy="639762"/>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70" y="2895604"/>
            <a:ext cx="5185833"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D3F58D6-F415-4F39-BC4E-F83D244E22EA}" type="datetimeFigureOut">
              <a:rPr lang="en-US">
                <a:solidFill>
                  <a:prstClr val="black">
                    <a:tint val="75000"/>
                  </a:prstClr>
                </a:solidFill>
              </a:rPr>
              <a:pPr>
                <a:defRPr/>
              </a:pPr>
              <a:t>5/30/2023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BFB22ED-BE18-4799-9807-CBA7B8B03B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1264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Date Placeholder 3"/>
          <p:cNvSpPr>
            <a:spLocks noGrp="1"/>
          </p:cNvSpPr>
          <p:nvPr>
            <p:ph type="dt" sz="half" idx="10"/>
          </p:nvPr>
        </p:nvSpPr>
        <p:spPr/>
        <p:txBody>
          <a:bodyPr/>
          <a:lstStyle>
            <a:lvl1pPr>
              <a:defRPr/>
            </a:lvl1pPr>
          </a:lstStyle>
          <a:p>
            <a:pPr>
              <a:defRPr/>
            </a:pPr>
            <a:fld id="{C990939F-C255-484D-BEF2-B418FA3251E7}" type="datetimeFigureOut">
              <a:rPr lang="en-US">
                <a:solidFill>
                  <a:prstClr val="black">
                    <a:tint val="75000"/>
                  </a:prstClr>
                </a:solidFill>
              </a:rPr>
              <a:pPr>
                <a:defRPr/>
              </a:pPr>
              <a:t>5/30/2023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0329C99-F5D7-4B80-AD79-EAFA92552B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5052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1D775A-FA59-4472-87FC-5FA68B218A05}" type="datetimeFigureOut">
              <a:rPr lang="en-US">
                <a:solidFill>
                  <a:prstClr val="black">
                    <a:tint val="75000"/>
                  </a:prstClr>
                </a:solidFill>
              </a:rPr>
              <a:pPr>
                <a:defRPr/>
              </a:pPr>
              <a:t>5/30/2023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A890A5-5AEB-4CEB-A5FC-431ED5599D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313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3" y="1219200"/>
            <a:ext cx="3909484" cy="1162050"/>
          </a:xfrm>
        </p:spPr>
        <p:txBody>
          <a:bodyPr anchor="b"/>
          <a:lstStyle>
            <a:lvl1pPr algn="l">
              <a:defRPr lang="en-US" sz="1500" strike="noStrike" kern="1200" dirty="0">
                <a:solidFill>
                  <a:schemeClr val="bg1"/>
                </a:solidFill>
                <a:effectLst/>
                <a:latin typeface="Arial Black" pitchFamily="34" charset="0"/>
                <a:ea typeface="+mj-ea"/>
                <a:cs typeface="+mj-cs"/>
              </a:defRPr>
            </a:lvl1pPr>
          </a:lstStyle>
          <a:p>
            <a:r>
              <a:rPr lang="vi-VN"/>
              <a:t>Bấm &amp; sửa kiểu tiêu đề</a:t>
            </a:r>
            <a:endParaRPr lang="en-US" dirty="0"/>
          </a:p>
        </p:txBody>
      </p:sp>
      <p:sp>
        <p:nvSpPr>
          <p:cNvPr id="3" name="Content Placeholder 2"/>
          <p:cNvSpPr>
            <a:spLocks noGrp="1"/>
          </p:cNvSpPr>
          <p:nvPr>
            <p:ph idx="1"/>
          </p:nvPr>
        </p:nvSpPr>
        <p:spPr>
          <a:xfrm>
            <a:off x="4766733" y="1447800"/>
            <a:ext cx="6815667" cy="46783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3" y="2438405"/>
            <a:ext cx="3909484" cy="36877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2D9380-21E1-4179-B0FA-964C01DADF07}" type="datetimeFigureOut">
              <a:rPr lang="en-US">
                <a:solidFill>
                  <a:prstClr val="black">
                    <a:tint val="75000"/>
                  </a:prstClr>
                </a:solidFill>
              </a:rPr>
              <a:pPr>
                <a:defRPr/>
              </a:pPr>
              <a:t>5/30/2023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6897A5-714C-4189-B516-A4CE3B539E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9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3E15E3-06BD-48C7-9DED-5985D1696D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494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lang="en-US" sz="1500" strike="noStrike" kern="1200" dirty="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r>
              <a:rPr lang="en-US" dirty="0"/>
              <a:t>Click to edit Master title style</a:t>
            </a:r>
          </a:p>
        </p:txBody>
      </p:sp>
      <p:sp>
        <p:nvSpPr>
          <p:cNvPr id="3" name="Picture Placeholder 2"/>
          <p:cNvSpPr>
            <a:spLocks noGrp="1"/>
          </p:cNvSpPr>
          <p:nvPr>
            <p:ph type="pic" idx="1"/>
          </p:nvPr>
        </p:nvSpPr>
        <p:spPr>
          <a:xfrm>
            <a:off x="2389717" y="1371604"/>
            <a:ext cx="7315200" cy="335597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40AFCD-A1E3-4C05-A11F-681AE77E2087}" type="datetimeFigureOut">
              <a:rPr lang="en-US">
                <a:solidFill>
                  <a:prstClr val="black">
                    <a:tint val="75000"/>
                  </a:prstClr>
                </a:solidFill>
              </a:rPr>
              <a:pPr>
                <a:defRPr/>
              </a:pPr>
              <a:t>5/30/2023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17B223-088C-4328-B9C4-AFA3611A36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3040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B9416-52A4-4A8C-8123-1B325530FC5F}"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A95F52-5ED6-4EC1-8DAF-D75A4CFE28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0054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64029"/>
            <a:ext cx="2641600" cy="4862139"/>
          </a:xfrm>
        </p:spPr>
        <p:txBody>
          <a:bodyPr vert="eaVert">
            <a:normAutofit/>
          </a:bodyPr>
          <a:lstStyle>
            <a:lvl1pPr algn="l" defTabSz="685783" rtl="0" eaLnBrk="1" latinLnBrk="0" hangingPunct="1">
              <a:spcBef>
                <a:spcPct val="0"/>
              </a:spcBef>
              <a:buNone/>
              <a:defRPr lang="en-US" sz="2400" strike="noStrike" kern="1200" dirty="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r>
              <a:rPr lang="en-US" dirty="0"/>
              <a:t>Click to edit Master title style</a:t>
            </a:r>
          </a:p>
        </p:txBody>
      </p:sp>
      <p:sp>
        <p:nvSpPr>
          <p:cNvPr id="3" name="Vertical Text Placeholder 2"/>
          <p:cNvSpPr>
            <a:spLocks noGrp="1"/>
          </p:cNvSpPr>
          <p:nvPr>
            <p:ph type="body" orient="vert" idx="1"/>
          </p:nvPr>
        </p:nvSpPr>
        <p:spPr>
          <a:xfrm>
            <a:off x="609600" y="1295403"/>
            <a:ext cx="8026400" cy="4830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E7F45D-FC32-4F03-858A-EFBB3F1D6522}"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99BD7E-66F3-4D62-B93B-9DE4914E62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0680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95E619-8B46-420C-8005-C9B7F088C43B}"/>
              </a:ext>
            </a:extLst>
          </p:cNvPr>
          <p:cNvSpPr/>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a:extLst>
              <a:ext uri="{FF2B5EF4-FFF2-40B4-BE49-F238E27FC236}">
                <a16:creationId xmlns:a16="http://schemas.microsoft.com/office/drawing/2014/main" id="{2E1FB715-7987-4504-A9CE-EA0F7632529A}"/>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a:extLst>
              <a:ext uri="{FF2B5EF4-FFF2-40B4-BE49-F238E27FC236}">
                <a16:creationId xmlns:a16="http://schemas.microsoft.com/office/drawing/2014/main" id="{017039EF-DCD8-441C-8EC3-4137E8BB062F}"/>
              </a:ext>
            </a:extLst>
          </p:cNvPr>
          <p:cNvSpPr/>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a:extLst>
              <a:ext uri="{FF2B5EF4-FFF2-40B4-BE49-F238E27FC236}">
                <a16:creationId xmlns:a16="http://schemas.microsoft.com/office/drawing/2014/main" id="{45E1421B-F91C-482E-88AC-237864B70B92}"/>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a:extLst>
              <a:ext uri="{FF2B5EF4-FFF2-40B4-BE49-F238E27FC236}">
                <a16:creationId xmlns:a16="http://schemas.microsoft.com/office/drawing/2014/main" id="{25174370-013B-4554-A806-41A27C2D4ADB}"/>
              </a:ext>
            </a:extLst>
          </p:cNvPr>
          <p:cNvSpPr>
            <a:spLocks noGrp="1"/>
          </p:cNvSpPr>
          <p:nvPr>
            <p:ph type="dt" sz="half" idx="10"/>
          </p:nvPr>
        </p:nvSpPr>
        <p:spPr>
          <a:xfrm>
            <a:off x="8534400" y="6354763"/>
            <a:ext cx="3048000" cy="366712"/>
          </a:xfrm>
        </p:spPr>
        <p:txBody>
          <a:bodyPr/>
          <a:lstStyle>
            <a:lvl1pPr>
              <a:defRPr sz="1400"/>
            </a:lvl1pPr>
          </a:lstStyle>
          <a:p>
            <a:pPr>
              <a:defRPr/>
            </a:pPr>
            <a:endParaRPr lang="en-US" altLang="en-US">
              <a:solidFill>
                <a:srgbClr val="464653"/>
              </a:solidFill>
            </a:endParaRPr>
          </a:p>
        </p:txBody>
      </p:sp>
      <p:sp>
        <p:nvSpPr>
          <p:cNvPr id="11" name="Footer Placeholder 16">
            <a:extLst>
              <a:ext uri="{FF2B5EF4-FFF2-40B4-BE49-F238E27FC236}">
                <a16:creationId xmlns:a16="http://schemas.microsoft.com/office/drawing/2014/main" id="{593BF7CB-E7C6-4AF8-8DCA-17907E08F873}"/>
              </a:ext>
            </a:extLst>
          </p:cNvPr>
          <p:cNvSpPr>
            <a:spLocks noGrp="1"/>
          </p:cNvSpPr>
          <p:nvPr>
            <p:ph type="ftr" sz="quarter" idx="11"/>
          </p:nvPr>
        </p:nvSpPr>
        <p:spPr>
          <a:xfrm>
            <a:off x="3865033" y="6354763"/>
            <a:ext cx="4633384" cy="366712"/>
          </a:xfrm>
        </p:spPr>
        <p:txBody>
          <a:bodyPr/>
          <a:lstStyle>
            <a:lvl1pPr>
              <a:defRPr/>
            </a:lvl1pPr>
          </a:lstStyle>
          <a:p>
            <a:pPr>
              <a:defRPr/>
            </a:pPr>
            <a:endParaRPr lang="en-US" altLang="en-US">
              <a:solidFill>
                <a:srgbClr val="464653"/>
              </a:solidFill>
            </a:endParaRPr>
          </a:p>
        </p:txBody>
      </p:sp>
      <p:sp>
        <p:nvSpPr>
          <p:cNvPr id="12" name="Slide Number Placeholder 28">
            <a:extLst>
              <a:ext uri="{FF2B5EF4-FFF2-40B4-BE49-F238E27FC236}">
                <a16:creationId xmlns:a16="http://schemas.microsoft.com/office/drawing/2014/main" id="{B5271A79-6845-4E86-AF53-5BDA51FC60C0}"/>
              </a:ext>
            </a:extLst>
          </p:cNvPr>
          <p:cNvSpPr>
            <a:spLocks noGrp="1"/>
          </p:cNvSpPr>
          <p:nvPr>
            <p:ph type="sldNum" sz="quarter" idx="12"/>
          </p:nvPr>
        </p:nvSpPr>
        <p:spPr>
          <a:xfrm>
            <a:off x="1621367" y="6354763"/>
            <a:ext cx="1625600" cy="366712"/>
          </a:xfrm>
        </p:spPr>
        <p:txBody>
          <a:bodyPr/>
          <a:lstStyle>
            <a:lvl1pPr>
              <a:defRPr/>
            </a:lvl1pPr>
          </a:lstStyle>
          <a:p>
            <a:fld id="{3F2C1F9A-C35D-4A51-8C0D-CADFE08D353B}"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646623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C9CC5EDA-E3A1-4490-A17E-09178863DE3D}"/>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id="{FB241726-1817-44D5-8B68-B2515C70D55F}"/>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id="{2639EF37-3CC3-4E20-8580-DDE6A84C937C}"/>
              </a:ext>
            </a:extLst>
          </p:cNvPr>
          <p:cNvSpPr>
            <a:spLocks noGrp="1"/>
          </p:cNvSpPr>
          <p:nvPr>
            <p:ph type="sldNum" sz="quarter" idx="12"/>
          </p:nvPr>
        </p:nvSpPr>
        <p:spPr/>
        <p:txBody>
          <a:bodyPr/>
          <a:lstStyle>
            <a:lvl1pPr>
              <a:defRPr/>
            </a:lvl1pPr>
          </a:lstStyle>
          <a:p>
            <a:fld id="{A93D37A5-BA5C-4859-B2CE-1F041F9009A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532681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06E2BC-0F20-466E-B8A2-6931EA4944B2}"/>
              </a:ext>
            </a:extLst>
          </p:cNvPr>
          <p:cNvSpPr/>
          <p:nvPr/>
        </p:nvSpPr>
        <p:spPr>
          <a:xfrm>
            <a:off x="1219200" y="2819401"/>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a:extLst>
              <a:ext uri="{FF2B5EF4-FFF2-40B4-BE49-F238E27FC236}">
                <a16:creationId xmlns:a16="http://schemas.microsoft.com/office/drawing/2014/main" id="{5F575A65-5FE8-451C-A0BE-94C52F9BA0BB}"/>
              </a:ext>
            </a:extLst>
          </p:cNvPr>
          <p:cNvSpPr/>
          <p:nvPr/>
        </p:nvSpPr>
        <p:spPr>
          <a:xfrm>
            <a:off x="1219200" y="2819401"/>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625600" y="2971800"/>
            <a:ext cx="9144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727200" y="4267200"/>
            <a:ext cx="90424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FB4EB8FA-AD65-4958-9DA2-994B6E382049}"/>
              </a:ext>
            </a:extLst>
          </p:cNvPr>
          <p:cNvSpPr>
            <a:spLocks noGrp="1"/>
          </p:cNvSpPr>
          <p:nvPr>
            <p:ph type="dt" sz="half" idx="10"/>
          </p:nvPr>
        </p:nvSpPr>
        <p:spPr>
          <a:xfrm>
            <a:off x="8534400" y="6354763"/>
            <a:ext cx="3048000" cy="366712"/>
          </a:xfrm>
        </p:spPr>
        <p:txBody>
          <a:bodyPr/>
          <a:lstStyle>
            <a:lvl1pPr>
              <a:defRPr/>
            </a:lvl1pPr>
          </a:lstStyle>
          <a:p>
            <a:pPr>
              <a:defRPr/>
            </a:pPr>
            <a:endParaRPr lang="en-US" altLang="en-US">
              <a:solidFill>
                <a:srgbClr val="DDE9EC"/>
              </a:solidFill>
            </a:endParaRPr>
          </a:p>
        </p:txBody>
      </p:sp>
      <p:sp>
        <p:nvSpPr>
          <p:cNvPr id="7" name="Footer Placeholder 4">
            <a:extLst>
              <a:ext uri="{FF2B5EF4-FFF2-40B4-BE49-F238E27FC236}">
                <a16:creationId xmlns:a16="http://schemas.microsoft.com/office/drawing/2014/main" id="{7BBE65CC-E790-4F9B-BA4B-1C5688E84B0F}"/>
              </a:ext>
            </a:extLst>
          </p:cNvPr>
          <p:cNvSpPr>
            <a:spLocks noGrp="1"/>
          </p:cNvSpPr>
          <p:nvPr>
            <p:ph type="ftr" sz="quarter" idx="11"/>
          </p:nvPr>
        </p:nvSpPr>
        <p:spPr>
          <a:xfrm>
            <a:off x="3865033" y="6354763"/>
            <a:ext cx="4633384" cy="366712"/>
          </a:xfrm>
        </p:spPr>
        <p:txBody>
          <a:bodyPr/>
          <a:lstStyle>
            <a:lvl1pPr>
              <a:defRPr/>
            </a:lvl1pPr>
          </a:lstStyle>
          <a:p>
            <a:pPr>
              <a:defRPr/>
            </a:pPr>
            <a:endParaRPr lang="en-US" altLang="en-US">
              <a:solidFill>
                <a:srgbClr val="DDE9EC"/>
              </a:solidFill>
            </a:endParaRPr>
          </a:p>
        </p:txBody>
      </p:sp>
      <p:sp>
        <p:nvSpPr>
          <p:cNvPr id="8" name="Slide Number Placeholder 5">
            <a:extLst>
              <a:ext uri="{FF2B5EF4-FFF2-40B4-BE49-F238E27FC236}">
                <a16:creationId xmlns:a16="http://schemas.microsoft.com/office/drawing/2014/main" id="{9266D772-57E3-406A-B9C6-ED746CBCE29F}"/>
              </a:ext>
            </a:extLst>
          </p:cNvPr>
          <p:cNvSpPr>
            <a:spLocks noGrp="1"/>
          </p:cNvSpPr>
          <p:nvPr>
            <p:ph type="sldNum" sz="quarter" idx="12"/>
          </p:nvPr>
        </p:nvSpPr>
        <p:spPr>
          <a:xfrm>
            <a:off x="1426634" y="6354763"/>
            <a:ext cx="2027767" cy="366712"/>
          </a:xfrm>
        </p:spPr>
        <p:txBody>
          <a:bodyPr/>
          <a:lstStyle>
            <a:lvl1pPr>
              <a:defRPr/>
            </a:lvl1pPr>
          </a:lstStyle>
          <a:p>
            <a:fld id="{13189ABF-C400-4F89-95B3-1F7EC19D92A8}" type="slidenum">
              <a:rPr lang="en-US" altLang="en-US">
                <a:solidFill>
                  <a:srgbClr val="DDE9EC"/>
                </a:solidFill>
              </a:rPr>
              <a:pPr/>
              <a:t>‹#›</a:t>
            </a:fld>
            <a:endParaRPr lang="en-US" altLang="en-US">
              <a:solidFill>
                <a:srgbClr val="DDE9EC"/>
              </a:solidFill>
            </a:endParaRPr>
          </a:p>
        </p:txBody>
      </p:sp>
    </p:spTree>
    <p:extLst>
      <p:ext uri="{BB962C8B-B14F-4D97-AF65-F5344CB8AC3E}">
        <p14:creationId xmlns:p14="http://schemas.microsoft.com/office/powerpoint/2010/main" val="2466146633"/>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a:t>Click to edit Master title style</a:t>
            </a:r>
          </a:p>
        </p:txBody>
      </p:sp>
      <p:sp>
        <p:nvSpPr>
          <p:cNvPr id="9" name="Content Placeholder 8"/>
          <p:cNvSpPr>
            <a:spLocks noGrp="1"/>
          </p:cNvSpPr>
          <p:nvPr>
            <p:ph sz="quarter" idx="1"/>
          </p:nvPr>
        </p:nvSpPr>
        <p:spPr>
          <a:xfrm>
            <a:off x="609600" y="1219200"/>
            <a:ext cx="5388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176264" y="1216152"/>
            <a:ext cx="5388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DB62888-826F-498C-9976-6404758B69D2}"/>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6" name="Footer Placeholder 2">
            <a:extLst>
              <a:ext uri="{FF2B5EF4-FFF2-40B4-BE49-F238E27FC236}">
                <a16:creationId xmlns:a16="http://schemas.microsoft.com/office/drawing/2014/main" id="{FFB1F89E-7E0B-4380-A195-2329A9DC55FF}"/>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7" name="Slide Number Placeholder 22">
            <a:extLst>
              <a:ext uri="{FF2B5EF4-FFF2-40B4-BE49-F238E27FC236}">
                <a16:creationId xmlns:a16="http://schemas.microsoft.com/office/drawing/2014/main" id="{2616990F-94CC-4AA8-B221-F0B30F788997}"/>
              </a:ext>
            </a:extLst>
          </p:cNvPr>
          <p:cNvSpPr>
            <a:spLocks noGrp="1"/>
          </p:cNvSpPr>
          <p:nvPr>
            <p:ph type="sldNum" sz="quarter" idx="12"/>
          </p:nvPr>
        </p:nvSpPr>
        <p:spPr/>
        <p:txBody>
          <a:bodyPr/>
          <a:lstStyle>
            <a:lvl1pPr>
              <a:defRPr/>
            </a:lvl1pPr>
          </a:lstStyle>
          <a:p>
            <a:fld id="{35315824-E3A3-44E1-A866-593158A1CF53}"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900573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609600" y="2133600"/>
            <a:ext cx="5384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197600" y="2133600"/>
            <a:ext cx="5384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431A7D4A-349C-4417-B3C6-95977667CBB2}"/>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8" name="Footer Placeholder 2">
            <a:extLst>
              <a:ext uri="{FF2B5EF4-FFF2-40B4-BE49-F238E27FC236}">
                <a16:creationId xmlns:a16="http://schemas.microsoft.com/office/drawing/2014/main" id="{3F95FC2D-BEF1-43BA-856E-18ECB4233308}"/>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9" name="Slide Number Placeholder 22">
            <a:extLst>
              <a:ext uri="{FF2B5EF4-FFF2-40B4-BE49-F238E27FC236}">
                <a16:creationId xmlns:a16="http://schemas.microsoft.com/office/drawing/2014/main" id="{09B5DB87-F67D-488C-9C3D-0E9090A895A4}"/>
              </a:ext>
            </a:extLst>
          </p:cNvPr>
          <p:cNvSpPr>
            <a:spLocks noGrp="1"/>
          </p:cNvSpPr>
          <p:nvPr>
            <p:ph type="sldNum" sz="quarter" idx="12"/>
          </p:nvPr>
        </p:nvSpPr>
        <p:spPr/>
        <p:txBody>
          <a:bodyPr/>
          <a:lstStyle>
            <a:lvl1pPr>
              <a:defRPr/>
            </a:lvl1pPr>
          </a:lstStyle>
          <a:p>
            <a:fld id="{39E765D6-A6A9-415E-B31B-261912B6218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4126801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9A3EE53-9568-44D1-A29A-1EC602960397}"/>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609600" y="228600"/>
            <a:ext cx="10972800" cy="9144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7A3BD06E-8AD1-41B6-9822-715736D9A3BE}"/>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3">
            <a:extLst>
              <a:ext uri="{FF2B5EF4-FFF2-40B4-BE49-F238E27FC236}">
                <a16:creationId xmlns:a16="http://schemas.microsoft.com/office/drawing/2014/main" id="{3A370BA8-E29E-47C6-8E17-94C08E79C452}"/>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4">
            <a:extLst>
              <a:ext uri="{FF2B5EF4-FFF2-40B4-BE49-F238E27FC236}">
                <a16:creationId xmlns:a16="http://schemas.microsoft.com/office/drawing/2014/main" id="{A67B3797-DC16-46FE-BF28-7316635644DB}"/>
              </a:ext>
            </a:extLst>
          </p:cNvPr>
          <p:cNvSpPr>
            <a:spLocks noGrp="1"/>
          </p:cNvSpPr>
          <p:nvPr>
            <p:ph type="sldNum" sz="quarter" idx="12"/>
          </p:nvPr>
        </p:nvSpPr>
        <p:spPr/>
        <p:txBody>
          <a:bodyPr/>
          <a:lstStyle>
            <a:lvl1pPr>
              <a:defRPr/>
            </a:lvl1pPr>
          </a:lstStyle>
          <a:p>
            <a:fld id="{CE545481-365B-4F7E-A270-0A7853CFC55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4104159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a:extLst>
              <a:ext uri="{FF2B5EF4-FFF2-40B4-BE49-F238E27FC236}">
                <a16:creationId xmlns:a16="http://schemas.microsoft.com/office/drawing/2014/main" id="{ED519C1F-F255-4B23-B633-08F3B84A3719}"/>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3" name="Isosceles Triangle 2">
            <a:extLst>
              <a:ext uri="{FF2B5EF4-FFF2-40B4-BE49-F238E27FC236}">
                <a16:creationId xmlns:a16="http://schemas.microsoft.com/office/drawing/2014/main" id="{01BE531E-5974-455C-90A6-8007343722FA}"/>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4" name="Date Placeholder 1">
            <a:extLst>
              <a:ext uri="{FF2B5EF4-FFF2-40B4-BE49-F238E27FC236}">
                <a16:creationId xmlns:a16="http://schemas.microsoft.com/office/drawing/2014/main" id="{63629DB7-DF51-4583-9FAB-70FCF74F8D81}"/>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id="{336DF278-7157-4A94-AE1D-35AC1AB4A82D}"/>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3">
            <a:extLst>
              <a:ext uri="{FF2B5EF4-FFF2-40B4-BE49-F238E27FC236}">
                <a16:creationId xmlns:a16="http://schemas.microsoft.com/office/drawing/2014/main" id="{440D5F26-75E2-4E5B-B595-C4D55D774426}"/>
              </a:ext>
            </a:extLst>
          </p:cNvPr>
          <p:cNvSpPr>
            <a:spLocks noGrp="1"/>
          </p:cNvSpPr>
          <p:nvPr>
            <p:ph type="sldNum" sz="quarter" idx="12"/>
          </p:nvPr>
        </p:nvSpPr>
        <p:spPr/>
        <p:txBody>
          <a:bodyPr/>
          <a:lstStyle>
            <a:lvl1pPr>
              <a:defRPr/>
            </a:lvl1pPr>
          </a:lstStyle>
          <a:p>
            <a:fld id="{88B1D907-23BD-47CB-B9B6-5F79B3B7E8F3}"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86426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FC7AA2-9DFA-495B-8C72-4AE8712C5D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30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CBDD55DD-053D-46BB-801E-38027331D6F3}"/>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6" name="Straight Connector 11">
            <a:extLst>
              <a:ext uri="{FF2B5EF4-FFF2-40B4-BE49-F238E27FC236}">
                <a16:creationId xmlns:a16="http://schemas.microsoft.com/office/drawing/2014/main" id="{69DCA5E8-C194-43CC-AF4F-CDAF61979FFE}"/>
              </a:ext>
            </a:extLst>
          </p:cNvPr>
          <p:cNvSpPr>
            <a:spLocks noChangeShapeType="1"/>
          </p:cNvSpPr>
          <p:nvPr/>
        </p:nvSpPr>
        <p:spPr bwMode="auto">
          <a:xfrm rot="5400000">
            <a:off x="5220229"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7" name="Isosceles Triangle 6">
            <a:extLst>
              <a:ext uri="{FF2B5EF4-FFF2-40B4-BE49-F238E27FC236}">
                <a16:creationId xmlns:a16="http://schemas.microsoft.com/office/drawing/2014/main" id="{D8F0A75E-E2C4-446D-8814-2BD5DA8F1955}"/>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8432800" y="304800"/>
            <a:ext cx="33528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406400" y="304800"/>
            <a:ext cx="7620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C4D4BB2D-C80C-4AA1-BD8A-FEAEA88DF545}"/>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9" name="Footer Placeholder 5">
            <a:extLst>
              <a:ext uri="{FF2B5EF4-FFF2-40B4-BE49-F238E27FC236}">
                <a16:creationId xmlns:a16="http://schemas.microsoft.com/office/drawing/2014/main" id="{78569853-D1D4-4FF0-B26F-AF4BEAB18FFC}"/>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10" name="Slide Number Placeholder 6">
            <a:extLst>
              <a:ext uri="{FF2B5EF4-FFF2-40B4-BE49-F238E27FC236}">
                <a16:creationId xmlns:a16="http://schemas.microsoft.com/office/drawing/2014/main" id="{CE1868E6-7BE0-4E2A-BC5C-277C4D55AE4C}"/>
              </a:ext>
            </a:extLst>
          </p:cNvPr>
          <p:cNvSpPr>
            <a:spLocks noGrp="1"/>
          </p:cNvSpPr>
          <p:nvPr>
            <p:ph type="sldNum" sz="quarter" idx="12"/>
          </p:nvPr>
        </p:nvSpPr>
        <p:spPr/>
        <p:txBody>
          <a:bodyPr/>
          <a:lstStyle>
            <a:lvl1pPr>
              <a:defRPr/>
            </a:lvl1pPr>
          </a:lstStyle>
          <a:p>
            <a:fld id="{7945889B-58EC-4D3F-A361-54A10BB1B306}"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405823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C7069CD7-7559-401F-9C58-6D01F93D394F}"/>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white"/>
              </a:solidFill>
              <a:cs typeface="Arial" panose="020B0604020202020204" pitchFamily="34" charset="0"/>
            </a:endParaRPr>
          </a:p>
        </p:txBody>
      </p:sp>
      <p:sp>
        <p:nvSpPr>
          <p:cNvPr id="6" name="Isosceles Triangle 5">
            <a:extLst>
              <a:ext uri="{FF2B5EF4-FFF2-40B4-BE49-F238E27FC236}">
                <a16:creationId xmlns:a16="http://schemas.microsoft.com/office/drawing/2014/main" id="{80C32731-289A-4BFA-9FE7-DDCA3B06B087}"/>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a:extLst>
              <a:ext uri="{FF2B5EF4-FFF2-40B4-BE49-F238E27FC236}">
                <a16:creationId xmlns:a16="http://schemas.microsoft.com/office/drawing/2014/main" id="{2E6224FB-044A-49CA-A1B1-834DED02FD81}"/>
              </a:ext>
            </a:extLst>
          </p:cNvPr>
          <p:cNvSpPr/>
          <p:nvPr/>
        </p:nvSpPr>
        <p:spPr>
          <a:xfrm>
            <a:off x="609601" y="500063"/>
            <a:ext cx="24341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1219200"/>
            <a:ext cx="109728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a:extLst>
              <a:ext uri="{FF2B5EF4-FFF2-40B4-BE49-F238E27FC236}">
                <a16:creationId xmlns:a16="http://schemas.microsoft.com/office/drawing/2014/main" id="{85514842-0A61-46DC-865F-712DFCBD5C3C}"/>
              </a:ext>
            </a:extLst>
          </p:cNvPr>
          <p:cNvSpPr>
            <a:spLocks noGrp="1"/>
          </p:cNvSpPr>
          <p:nvPr>
            <p:ph type="dt" sz="half" idx="10"/>
          </p:nvPr>
        </p:nvSpPr>
        <p:spPr/>
        <p:txBody>
          <a:bodyPr/>
          <a:lstStyle>
            <a:lvl1pPr>
              <a:defRPr/>
            </a:lvl1pPr>
          </a:lstStyle>
          <a:p>
            <a:pPr>
              <a:defRPr/>
            </a:pPr>
            <a:endParaRPr lang="en-US" altLang="en-US">
              <a:solidFill>
                <a:srgbClr val="DDE9EC"/>
              </a:solidFill>
            </a:endParaRPr>
          </a:p>
        </p:txBody>
      </p:sp>
      <p:sp>
        <p:nvSpPr>
          <p:cNvPr id="9" name="Footer Placeholder 5">
            <a:extLst>
              <a:ext uri="{FF2B5EF4-FFF2-40B4-BE49-F238E27FC236}">
                <a16:creationId xmlns:a16="http://schemas.microsoft.com/office/drawing/2014/main" id="{0CCA9BE1-2AEE-47D1-A618-037ED7E2093D}"/>
              </a:ext>
            </a:extLst>
          </p:cNvPr>
          <p:cNvSpPr>
            <a:spLocks noGrp="1"/>
          </p:cNvSpPr>
          <p:nvPr>
            <p:ph type="ftr" sz="quarter" idx="11"/>
          </p:nvPr>
        </p:nvSpPr>
        <p:spPr/>
        <p:txBody>
          <a:bodyPr/>
          <a:lstStyle>
            <a:lvl1pPr>
              <a:defRPr/>
            </a:lvl1pPr>
          </a:lstStyle>
          <a:p>
            <a:pPr>
              <a:defRPr/>
            </a:pPr>
            <a:endParaRPr lang="en-US" altLang="en-US">
              <a:solidFill>
                <a:srgbClr val="DDE9EC"/>
              </a:solidFill>
            </a:endParaRPr>
          </a:p>
        </p:txBody>
      </p:sp>
      <p:sp>
        <p:nvSpPr>
          <p:cNvPr id="10" name="Slide Number Placeholder 6">
            <a:extLst>
              <a:ext uri="{FF2B5EF4-FFF2-40B4-BE49-F238E27FC236}">
                <a16:creationId xmlns:a16="http://schemas.microsoft.com/office/drawing/2014/main" id="{26EB60C3-B66E-4FFD-8E38-599F0851A365}"/>
              </a:ext>
            </a:extLst>
          </p:cNvPr>
          <p:cNvSpPr>
            <a:spLocks noGrp="1"/>
          </p:cNvSpPr>
          <p:nvPr>
            <p:ph type="sldNum" sz="quarter" idx="12"/>
          </p:nvPr>
        </p:nvSpPr>
        <p:spPr/>
        <p:txBody>
          <a:bodyPr/>
          <a:lstStyle>
            <a:lvl1pPr>
              <a:defRPr/>
            </a:lvl1pPr>
          </a:lstStyle>
          <a:p>
            <a:fld id="{0A271096-496D-4E10-A838-BCBE5798C821}" type="slidenum">
              <a:rPr lang="en-US" altLang="en-US">
                <a:solidFill>
                  <a:srgbClr val="DDE9EC"/>
                </a:solidFill>
              </a:rPr>
              <a:pPr/>
              <a:t>‹#›</a:t>
            </a:fld>
            <a:endParaRPr lang="en-US" altLang="en-US">
              <a:solidFill>
                <a:srgbClr val="DDE9EC"/>
              </a:solidFill>
            </a:endParaRPr>
          </a:p>
        </p:txBody>
      </p:sp>
    </p:spTree>
    <p:extLst>
      <p:ext uri="{BB962C8B-B14F-4D97-AF65-F5344CB8AC3E}">
        <p14:creationId xmlns:p14="http://schemas.microsoft.com/office/powerpoint/2010/main" val="1668588862"/>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47AE2C0A-29DB-447C-9D34-2B34287F0207}"/>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id="{2FD08513-0B12-4009-8850-74CFAA34AAF3}"/>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id="{264AD1EC-B9FE-4498-9AEB-9513C6A2FF5E}"/>
              </a:ext>
            </a:extLst>
          </p:cNvPr>
          <p:cNvSpPr>
            <a:spLocks noGrp="1"/>
          </p:cNvSpPr>
          <p:nvPr>
            <p:ph type="sldNum" sz="quarter" idx="12"/>
          </p:nvPr>
        </p:nvSpPr>
        <p:spPr/>
        <p:txBody>
          <a:bodyPr/>
          <a:lstStyle>
            <a:lvl1pPr>
              <a:defRPr/>
            </a:lvl1pPr>
          </a:lstStyle>
          <a:p>
            <a:fld id="{100CFC84-8CD4-402B-B259-D951C8ED102D}"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1492020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a:extLst>
              <a:ext uri="{FF2B5EF4-FFF2-40B4-BE49-F238E27FC236}">
                <a16:creationId xmlns:a16="http://schemas.microsoft.com/office/drawing/2014/main" id="{8991A958-2AAF-4720-A1A7-129843DA3E82}"/>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5" name="Isosceles Triangle 4">
            <a:extLst>
              <a:ext uri="{FF2B5EF4-FFF2-40B4-BE49-F238E27FC236}">
                <a16:creationId xmlns:a16="http://schemas.microsoft.com/office/drawing/2014/main" id="{CF3BD24D-960F-4DB8-A5B3-9D780F5350DA}"/>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Straight Connector 12">
            <a:extLst>
              <a:ext uri="{FF2B5EF4-FFF2-40B4-BE49-F238E27FC236}">
                <a16:creationId xmlns:a16="http://schemas.microsoft.com/office/drawing/2014/main" id="{C9342F64-3D9F-4A8B-9E87-AB2640A125D3}"/>
              </a:ext>
            </a:extLst>
          </p:cNvPr>
          <p:cNvSpPr>
            <a:spLocks noChangeShapeType="1"/>
          </p:cNvSpPr>
          <p:nvPr/>
        </p:nvSpPr>
        <p:spPr bwMode="auto">
          <a:xfrm rot="5400000">
            <a:off x="5816071"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C9F626-6955-4FFB-8629-8596B1FBBAB4}"/>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8" name="Footer Placeholder 4">
            <a:extLst>
              <a:ext uri="{FF2B5EF4-FFF2-40B4-BE49-F238E27FC236}">
                <a16:creationId xmlns:a16="http://schemas.microsoft.com/office/drawing/2014/main" id="{ED9A19F3-6900-4869-9D0A-5965DD405A7A}"/>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9" name="Slide Number Placeholder 5">
            <a:extLst>
              <a:ext uri="{FF2B5EF4-FFF2-40B4-BE49-F238E27FC236}">
                <a16:creationId xmlns:a16="http://schemas.microsoft.com/office/drawing/2014/main" id="{E33C6441-8A3E-4F44-96C9-6ABD6A908793}"/>
              </a:ext>
            </a:extLst>
          </p:cNvPr>
          <p:cNvSpPr>
            <a:spLocks noGrp="1"/>
          </p:cNvSpPr>
          <p:nvPr>
            <p:ph type="sldNum" sz="quarter" idx="12"/>
          </p:nvPr>
        </p:nvSpPr>
        <p:spPr/>
        <p:txBody>
          <a:bodyPr/>
          <a:lstStyle>
            <a:lvl1pPr>
              <a:defRPr/>
            </a:lvl1pPr>
          </a:lstStyle>
          <a:p>
            <a:fld id="{C00A2868-2902-4E9C-B19B-A830C399A747}"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134169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normAutofit/>
          </a:bodyPr>
          <a:lstStyle/>
          <a:p>
            <a:pPr lvl="0"/>
            <a:endParaRPr lang="en-US" noProof="0"/>
          </a:p>
        </p:txBody>
      </p:sp>
      <p:sp>
        <p:nvSpPr>
          <p:cNvPr id="4" name="Date Placeholder 13">
            <a:extLst>
              <a:ext uri="{FF2B5EF4-FFF2-40B4-BE49-F238E27FC236}">
                <a16:creationId xmlns:a16="http://schemas.microsoft.com/office/drawing/2014/main" id="{DB1C2E47-7343-47A1-BB9D-3B26C438F1F6}"/>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id="{4D1518EF-62B2-4FC4-9E79-CEC256B66099}"/>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id="{086EDA50-2A52-43E5-81A5-4528AC71F4F8}"/>
              </a:ext>
            </a:extLst>
          </p:cNvPr>
          <p:cNvSpPr>
            <a:spLocks noGrp="1"/>
          </p:cNvSpPr>
          <p:nvPr>
            <p:ph type="sldNum" sz="quarter" idx="12"/>
          </p:nvPr>
        </p:nvSpPr>
        <p:spPr/>
        <p:txBody>
          <a:bodyPr/>
          <a:lstStyle>
            <a:lvl1pPr>
              <a:defRPr/>
            </a:lvl1pPr>
          </a:lstStyle>
          <a:p>
            <a:fld id="{86E4B0D7-0597-49ED-8F07-962CF1EFE168}"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580589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575689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592180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024D7C-AE2B-407B-85FF-275D70DCB69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3912397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024D7C-AE2B-407B-85FF-275D70DCB69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054526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24D7C-AE2B-407B-85FF-275D70DCB694}"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21626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3518CE9-BAB5-4312-B950-5D3D2607B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3850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024D7C-AE2B-407B-85FF-275D70DCB694}"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933265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24D7C-AE2B-407B-85FF-275D70DCB694}"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019558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670600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067342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445217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343339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024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637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87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25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885032-E4C3-4164-9404-0657B7CB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340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096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486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1304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612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811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8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795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39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9251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61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0.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2.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5.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5.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p:cNvSpPr>
            <a:spLocks noChangeArrowheads="1"/>
          </p:cNvSpPr>
          <p:nvPr/>
        </p:nvSpPr>
        <p:spPr bwMode="gray">
          <a:xfrm>
            <a:off x="1" y="1447800"/>
            <a:ext cx="1488017" cy="54102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80" name="Rectangle 56"/>
          <p:cNvSpPr>
            <a:spLocks noChangeArrowheads="1"/>
          </p:cNvSpPr>
          <p:nvPr/>
        </p:nvSpPr>
        <p:spPr bwMode="gray">
          <a:xfrm>
            <a:off x="1" y="0"/>
            <a:ext cx="1488017" cy="26035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28" name="Rectangle 4"/>
          <p:cNvSpPr>
            <a:spLocks noGrp="1" noChangeArrowheads="1"/>
          </p:cNvSpPr>
          <p:nvPr>
            <p:ph type="dt" sz="half" idx="2"/>
          </p:nvPr>
        </p:nvSpPr>
        <p:spPr bwMode="gray">
          <a:xfrm>
            <a:off x="17272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gray">
          <a:xfrm>
            <a:off x="4718051"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A01F9A8-5497-4EEE-92DB-385659556841}" type="slidenum">
              <a:rPr lang="en-US">
                <a:solidFill>
                  <a:srgbClr val="000000"/>
                </a:solidFill>
              </a:rPr>
              <a:pPr fontAlgn="base">
                <a:spcBef>
                  <a:spcPct val="0"/>
                </a:spcBef>
                <a:spcAft>
                  <a:spcPct val="0"/>
                </a:spcAft>
              </a:pPr>
              <a:t>‹#›</a:t>
            </a:fld>
            <a:endParaRPr lang="en-US">
              <a:solidFill>
                <a:srgbClr val="000000"/>
              </a:solidFill>
            </a:endParaRPr>
          </a:p>
        </p:txBody>
      </p:sp>
      <p:sp>
        <p:nvSpPr>
          <p:cNvPr id="1027" name="Rectangle 3"/>
          <p:cNvSpPr>
            <a:spLocks noGrp="1" noChangeArrowheads="1"/>
          </p:cNvSpPr>
          <p:nvPr>
            <p:ph type="body" idx="1"/>
          </p:nvPr>
        </p:nvSpPr>
        <p:spPr bwMode="gray">
          <a:xfrm>
            <a:off x="1701800" y="1600201"/>
            <a:ext cx="988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95" name="Group 71"/>
          <p:cNvGrpSpPr>
            <a:grpSpLocks/>
          </p:cNvGrpSpPr>
          <p:nvPr/>
        </p:nvGrpSpPr>
        <p:grpSpPr bwMode="auto">
          <a:xfrm rot="37800000">
            <a:off x="469635" y="1206766"/>
            <a:ext cx="550863" cy="1490133"/>
            <a:chOff x="1060" y="0"/>
            <a:chExt cx="394" cy="4320"/>
          </a:xfrm>
        </p:grpSpPr>
        <p:sp>
          <p:nvSpPr>
            <p:cNvPr id="1096" name="Rectangle 72"/>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97" name="Rectangle 73"/>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98" name="Rectangle 74"/>
          <p:cNvSpPr>
            <a:spLocks noChangeArrowheads="1"/>
          </p:cNvSpPr>
          <p:nvPr/>
        </p:nvSpPr>
        <p:spPr bwMode="gray">
          <a:xfrm rot="-5400000">
            <a:off x="5254890" y="-3680090"/>
            <a:ext cx="261938" cy="7622117"/>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04" name="Group 80"/>
          <p:cNvGrpSpPr>
            <a:grpSpLocks/>
          </p:cNvGrpSpPr>
          <p:nvPr/>
        </p:nvGrpSpPr>
        <p:grpSpPr bwMode="auto">
          <a:xfrm>
            <a:off x="203200" y="1447800"/>
            <a:ext cx="609600" cy="5410200"/>
            <a:chOff x="768" y="1700"/>
            <a:chExt cx="405" cy="2620"/>
          </a:xfrm>
        </p:grpSpPr>
        <p:sp>
          <p:nvSpPr>
            <p:cNvPr id="1105" name="Rectangle 81"/>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06" name="Rectangle 82"/>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84" name="Rectangle 60"/>
          <p:cNvSpPr>
            <a:spLocks noChangeArrowheads="1"/>
          </p:cNvSpPr>
          <p:nvPr/>
        </p:nvSpPr>
        <p:spPr bwMode="gray">
          <a:xfrm>
            <a:off x="1574800" y="333376"/>
            <a:ext cx="10617200" cy="1038225"/>
          </a:xfrm>
          <a:prstGeom prst="rect">
            <a:avLst/>
          </a:prstGeom>
          <a:gradFill rotWithShape="1">
            <a:gsLst>
              <a:gs pos="0">
                <a:srgbClr val="C0C0C0">
                  <a:alpha val="50000"/>
                </a:srgbClr>
              </a:gs>
              <a:gs pos="100000">
                <a:srgbClr val="C0C0C0">
                  <a:gamma/>
                  <a:tint val="41176"/>
                  <a:invGamma/>
                </a:srgbClr>
              </a:gs>
            </a:gsLst>
            <a:lin ang="0" scaled="1"/>
          </a:gra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85" name="Rectangle 61"/>
          <p:cNvSpPr>
            <a:spLocks noChangeArrowheads="1"/>
          </p:cNvSpPr>
          <p:nvPr/>
        </p:nvSpPr>
        <p:spPr bwMode="gray">
          <a:xfrm>
            <a:off x="1" y="333376"/>
            <a:ext cx="1479551" cy="1038225"/>
          </a:xfrm>
          <a:prstGeom prst="rect">
            <a:avLst/>
          </a:prstGeom>
          <a:blipFill dpi="0" rotWithShape="1">
            <a:blip r:embed="rId19"/>
            <a:srcRect/>
            <a:stretch>
              <a:fillRect/>
            </a:stretch>
          </a:blip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07" name="Group 83"/>
          <p:cNvGrpSpPr>
            <a:grpSpLocks/>
          </p:cNvGrpSpPr>
          <p:nvPr/>
        </p:nvGrpSpPr>
        <p:grpSpPr bwMode="auto">
          <a:xfrm rot="27000000">
            <a:off x="469635" y="2654566"/>
            <a:ext cx="550863" cy="1490133"/>
            <a:chOff x="1060" y="0"/>
            <a:chExt cx="394" cy="4320"/>
          </a:xfrm>
        </p:grpSpPr>
        <p:sp>
          <p:nvSpPr>
            <p:cNvPr id="1108" name="Rectangle 84"/>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09" name="Rectangle 85"/>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99" name="Rectangle 75"/>
          <p:cNvSpPr>
            <a:spLocks noChangeArrowheads="1"/>
          </p:cNvSpPr>
          <p:nvPr/>
        </p:nvSpPr>
        <p:spPr bwMode="gray">
          <a:xfrm>
            <a:off x="9285818" y="6350"/>
            <a:ext cx="2906183" cy="25400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13" name="Group 89"/>
          <p:cNvGrpSpPr>
            <a:grpSpLocks/>
          </p:cNvGrpSpPr>
          <p:nvPr/>
        </p:nvGrpSpPr>
        <p:grpSpPr bwMode="auto">
          <a:xfrm>
            <a:off x="2540000" y="0"/>
            <a:ext cx="857251" cy="285750"/>
            <a:chOff x="768" y="1700"/>
            <a:chExt cx="405" cy="2620"/>
          </a:xfrm>
        </p:grpSpPr>
        <p:sp>
          <p:nvSpPr>
            <p:cNvPr id="1114" name="Rectangle 90"/>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15" name="Rectangle 91"/>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16" name="Group 92"/>
          <p:cNvGrpSpPr>
            <a:grpSpLocks/>
          </p:cNvGrpSpPr>
          <p:nvPr/>
        </p:nvGrpSpPr>
        <p:grpSpPr bwMode="auto">
          <a:xfrm>
            <a:off x="5080000" y="0"/>
            <a:ext cx="857251" cy="285750"/>
            <a:chOff x="768" y="1700"/>
            <a:chExt cx="405" cy="2620"/>
          </a:xfrm>
        </p:grpSpPr>
        <p:sp>
          <p:nvSpPr>
            <p:cNvPr id="1117" name="Rectangle 93"/>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18" name="Rectangle 94"/>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19" name="Group 95"/>
          <p:cNvGrpSpPr>
            <a:grpSpLocks/>
          </p:cNvGrpSpPr>
          <p:nvPr/>
        </p:nvGrpSpPr>
        <p:grpSpPr bwMode="auto">
          <a:xfrm>
            <a:off x="7721600" y="0"/>
            <a:ext cx="857251" cy="285750"/>
            <a:chOff x="768" y="1700"/>
            <a:chExt cx="405" cy="2620"/>
          </a:xfrm>
        </p:grpSpPr>
        <p:sp>
          <p:nvSpPr>
            <p:cNvPr id="1120" name="Rectangle 96"/>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1" name="Rectangle 97"/>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22" name="Group 98"/>
          <p:cNvGrpSpPr>
            <a:grpSpLocks/>
          </p:cNvGrpSpPr>
          <p:nvPr/>
        </p:nvGrpSpPr>
        <p:grpSpPr bwMode="auto">
          <a:xfrm>
            <a:off x="10363200" y="0"/>
            <a:ext cx="857251" cy="304800"/>
            <a:chOff x="768" y="1700"/>
            <a:chExt cx="405" cy="2620"/>
          </a:xfrm>
        </p:grpSpPr>
        <p:sp>
          <p:nvSpPr>
            <p:cNvPr id="1123" name="Rectangle 99"/>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4" name="Rectangle 100"/>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pic>
        <p:nvPicPr>
          <p:cNvPr id="1086" name="Picture 62" descr="2"/>
          <p:cNvPicPr>
            <a:picLocks noChangeAspect="1" noChangeArrowheads="1"/>
          </p:cNvPicPr>
          <p:nvPr/>
        </p:nvPicPr>
        <p:blipFill>
          <a:blip r:embed="rId20" cstate="print"/>
          <a:srcRect b="592"/>
          <a:stretch>
            <a:fillRect/>
          </a:stretch>
        </p:blipFill>
        <p:spPr bwMode="gray">
          <a:xfrm>
            <a:off x="9814984" y="55563"/>
            <a:ext cx="2235200" cy="1643062"/>
          </a:xfrm>
          <a:prstGeom prst="rect">
            <a:avLst/>
          </a:prstGeom>
          <a:noFill/>
        </p:spPr>
      </p:pic>
      <p:sp>
        <p:nvSpPr>
          <p:cNvPr id="1026" name="Rectangle 2"/>
          <p:cNvSpPr>
            <a:spLocks noGrp="1" noChangeArrowheads="1"/>
          </p:cNvSpPr>
          <p:nvPr>
            <p:ph type="title"/>
          </p:nvPr>
        </p:nvSpPr>
        <p:spPr bwMode="gray">
          <a:xfrm>
            <a:off x="1701800" y="457200"/>
            <a:ext cx="8661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125" name="Group 101"/>
          <p:cNvGrpSpPr>
            <a:grpSpLocks/>
          </p:cNvGrpSpPr>
          <p:nvPr/>
        </p:nvGrpSpPr>
        <p:grpSpPr bwMode="auto">
          <a:xfrm>
            <a:off x="203200" y="0"/>
            <a:ext cx="609600" cy="261938"/>
            <a:chOff x="768" y="1700"/>
            <a:chExt cx="405" cy="2620"/>
          </a:xfrm>
        </p:grpSpPr>
        <p:sp>
          <p:nvSpPr>
            <p:cNvPr id="1126" name="Rectangle 102"/>
            <p:cNvSpPr>
              <a:spLocks noChangeArrowheads="1"/>
            </p:cNvSpPr>
            <p:nvPr userDrawn="1"/>
          </p:nvSpPr>
          <p:spPr bwMode="gray">
            <a:xfrm>
              <a:off x="768" y="1700"/>
              <a:ext cx="95"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7" name="Rectangle 103"/>
            <p:cNvSpPr>
              <a:spLocks noChangeArrowheads="1"/>
            </p:cNvSpPr>
            <p:nvPr userDrawn="1"/>
          </p:nvSpPr>
          <p:spPr bwMode="gray">
            <a:xfrm>
              <a:off x="912" y="1700"/>
              <a:ext cx="261"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28" name="Group 104"/>
          <p:cNvGrpSpPr>
            <a:grpSpLocks/>
          </p:cNvGrpSpPr>
          <p:nvPr/>
        </p:nvGrpSpPr>
        <p:grpSpPr bwMode="auto">
          <a:xfrm rot="37800000">
            <a:off x="469636" y="4145228"/>
            <a:ext cx="550862" cy="1490133"/>
            <a:chOff x="1060" y="0"/>
            <a:chExt cx="394" cy="4320"/>
          </a:xfrm>
        </p:grpSpPr>
        <p:sp>
          <p:nvSpPr>
            <p:cNvPr id="1129" name="Rectangle 105"/>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30" name="Rectangle 106"/>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31" name="Group 107"/>
          <p:cNvGrpSpPr>
            <a:grpSpLocks/>
          </p:cNvGrpSpPr>
          <p:nvPr/>
        </p:nvGrpSpPr>
        <p:grpSpPr bwMode="auto">
          <a:xfrm rot="27000000">
            <a:off x="469636" y="5593028"/>
            <a:ext cx="550862" cy="1490133"/>
            <a:chOff x="1060" y="0"/>
            <a:chExt cx="394" cy="4320"/>
          </a:xfrm>
        </p:grpSpPr>
        <p:sp>
          <p:nvSpPr>
            <p:cNvPr id="1132" name="Rectangle 108"/>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33" name="Rectangle 109"/>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44" name="TextBox 43"/>
          <p:cNvSpPr txBox="1"/>
          <p:nvPr/>
        </p:nvSpPr>
        <p:spPr>
          <a:xfrm>
            <a:off x="1"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826834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75" r:id="rId14"/>
    <p:sldLayoutId id="2147483776" r:id="rId15"/>
    <p:sldLayoutId id="2147483777" r:id="rId16"/>
    <p:sldLayoutId id="2147483778" r:id="rId17"/>
  </p:sldLayoutIdLst>
  <p:txStyles>
    <p:title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5041487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036638"/>
            <a:ext cx="100584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vi-VN"/>
              <a:t>Bấm &amp; sửa kiểu tiêu đề</a:t>
            </a:r>
            <a:endParaRPr lang="en-US"/>
          </a:p>
        </p:txBody>
      </p:sp>
      <p:sp>
        <p:nvSpPr>
          <p:cNvPr id="1027" name="Rectangle 3"/>
          <p:cNvSpPr>
            <a:spLocks noGrp="1" noChangeArrowheads="1"/>
          </p:cNvSpPr>
          <p:nvPr>
            <p:ph type="body" idx="1"/>
          </p:nvPr>
        </p:nvSpPr>
        <p:spPr bwMode="auto">
          <a:xfrm>
            <a:off x="1625600" y="2057400"/>
            <a:ext cx="9144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7587590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Microsoft Sans Serif" pitchFamily="34" charset="0"/>
        </a:defRPr>
      </a:lvl2pPr>
      <a:lvl3pPr algn="l" rtl="0" fontAlgn="base">
        <a:spcBef>
          <a:spcPct val="0"/>
        </a:spcBef>
        <a:spcAft>
          <a:spcPct val="0"/>
        </a:spcAft>
        <a:defRPr sz="3300">
          <a:solidFill>
            <a:schemeClr val="bg1"/>
          </a:solidFill>
          <a:latin typeface="Microsoft Sans Serif" pitchFamily="34" charset="0"/>
        </a:defRPr>
      </a:lvl3pPr>
      <a:lvl4pPr algn="l" rtl="0" fontAlgn="base">
        <a:spcBef>
          <a:spcPct val="0"/>
        </a:spcBef>
        <a:spcAft>
          <a:spcPct val="0"/>
        </a:spcAft>
        <a:defRPr sz="3300">
          <a:solidFill>
            <a:schemeClr val="bg1"/>
          </a:solidFill>
          <a:latin typeface="Microsoft Sans Serif" pitchFamily="34" charset="0"/>
        </a:defRPr>
      </a:lvl4pPr>
      <a:lvl5pPr algn="l" rtl="0" fontAlgn="base">
        <a:spcBef>
          <a:spcPct val="0"/>
        </a:spcBef>
        <a:spcAft>
          <a:spcPct val="0"/>
        </a:spcAft>
        <a:defRPr sz="3300">
          <a:solidFill>
            <a:schemeClr val="bg1"/>
          </a:solidFill>
          <a:latin typeface="Microsoft Sans Serif" pitchFamily="34" charset="0"/>
        </a:defRPr>
      </a:lvl5pPr>
      <a:lvl6pPr marL="342892" algn="l" rtl="0" eaLnBrk="1" fontAlgn="base" hangingPunct="1">
        <a:spcBef>
          <a:spcPct val="0"/>
        </a:spcBef>
        <a:spcAft>
          <a:spcPct val="0"/>
        </a:spcAft>
        <a:defRPr sz="3300">
          <a:solidFill>
            <a:schemeClr val="bg1"/>
          </a:solidFill>
          <a:latin typeface="Microsoft Sans Serif" pitchFamily="34" charset="0"/>
        </a:defRPr>
      </a:lvl6pPr>
      <a:lvl7pPr marL="685783" algn="l" rtl="0" eaLnBrk="1" fontAlgn="base" hangingPunct="1">
        <a:spcBef>
          <a:spcPct val="0"/>
        </a:spcBef>
        <a:spcAft>
          <a:spcPct val="0"/>
        </a:spcAft>
        <a:defRPr sz="3300">
          <a:solidFill>
            <a:schemeClr val="bg1"/>
          </a:solidFill>
          <a:latin typeface="Microsoft Sans Serif" pitchFamily="34" charset="0"/>
        </a:defRPr>
      </a:lvl7pPr>
      <a:lvl8pPr marL="1028675" algn="l" rtl="0" eaLnBrk="1" fontAlgn="base" hangingPunct="1">
        <a:spcBef>
          <a:spcPct val="0"/>
        </a:spcBef>
        <a:spcAft>
          <a:spcPct val="0"/>
        </a:spcAft>
        <a:defRPr sz="3300">
          <a:solidFill>
            <a:schemeClr val="bg1"/>
          </a:solidFill>
          <a:latin typeface="Microsoft Sans Serif" pitchFamily="34" charset="0"/>
        </a:defRPr>
      </a:lvl8pPr>
      <a:lvl9pPr marL="1371566" algn="l" rtl="0" eaLnBrk="1" fontAlgn="base" hangingPunct="1">
        <a:spcBef>
          <a:spcPct val="0"/>
        </a:spcBef>
        <a:spcAft>
          <a:spcPct val="0"/>
        </a:spcAft>
        <a:defRPr sz="3300">
          <a:solidFill>
            <a:schemeClr val="bg1"/>
          </a:solidFill>
          <a:latin typeface="Microsoft Sans Serif" pitchFamily="34" charset="0"/>
        </a:defRPr>
      </a:lvl9pPr>
    </p:titleStyle>
    <p:bodyStyle>
      <a:lvl1pPr marL="257168" indent="-257168" algn="l" rtl="0" fontAlgn="base">
        <a:spcBef>
          <a:spcPct val="20000"/>
        </a:spcBef>
        <a:spcAft>
          <a:spcPct val="0"/>
        </a:spcAft>
        <a:buChar char="•"/>
        <a:defRPr sz="2400">
          <a:solidFill>
            <a:schemeClr val="bg1"/>
          </a:solidFill>
          <a:latin typeface="+mn-lt"/>
          <a:ea typeface="+mn-ea"/>
          <a:cs typeface="+mn-cs"/>
        </a:defRPr>
      </a:lvl1pPr>
      <a:lvl2pPr marL="557199" indent="-214308" algn="l" rtl="0" fontAlgn="base">
        <a:spcBef>
          <a:spcPct val="20000"/>
        </a:spcBef>
        <a:spcAft>
          <a:spcPct val="0"/>
        </a:spcAft>
        <a:buChar char="–"/>
        <a:defRPr sz="2100">
          <a:solidFill>
            <a:schemeClr val="bg1"/>
          </a:solidFill>
          <a:latin typeface="+mn-lt"/>
        </a:defRPr>
      </a:lvl2pPr>
      <a:lvl3pPr marL="857228" indent="-171446" algn="l" rtl="0" fontAlgn="base">
        <a:spcBef>
          <a:spcPct val="20000"/>
        </a:spcBef>
        <a:spcAft>
          <a:spcPct val="0"/>
        </a:spcAft>
        <a:buChar char="•"/>
        <a:defRPr sz="1800">
          <a:solidFill>
            <a:schemeClr val="bg1"/>
          </a:solidFill>
          <a:latin typeface="+mn-lt"/>
        </a:defRPr>
      </a:lvl3pPr>
      <a:lvl4pPr marL="1200120" indent="-171446" algn="l" rtl="0" fontAlgn="base">
        <a:spcBef>
          <a:spcPct val="20000"/>
        </a:spcBef>
        <a:spcAft>
          <a:spcPct val="0"/>
        </a:spcAft>
        <a:buChar char="–"/>
        <a:defRPr sz="1500">
          <a:solidFill>
            <a:schemeClr val="bg1"/>
          </a:solidFill>
          <a:latin typeface="+mn-lt"/>
        </a:defRPr>
      </a:lvl4pPr>
      <a:lvl5pPr marL="1543012" indent="-171446" algn="l" rtl="0" fontAlgn="base">
        <a:spcBef>
          <a:spcPct val="20000"/>
        </a:spcBef>
        <a:spcAft>
          <a:spcPct val="0"/>
        </a:spcAft>
        <a:buChar char="»"/>
        <a:defRPr sz="1500">
          <a:solidFill>
            <a:schemeClr val="bg1"/>
          </a:solidFill>
          <a:latin typeface="+mn-lt"/>
        </a:defRPr>
      </a:lvl5pPr>
      <a:lvl6pPr marL="1885903" indent="-171446" algn="l" rtl="0" eaLnBrk="1" fontAlgn="base" hangingPunct="1">
        <a:spcBef>
          <a:spcPct val="20000"/>
        </a:spcBef>
        <a:spcAft>
          <a:spcPct val="0"/>
        </a:spcAft>
        <a:buChar char="»"/>
        <a:defRPr sz="1500">
          <a:solidFill>
            <a:schemeClr val="bg1"/>
          </a:solidFill>
          <a:latin typeface="+mn-lt"/>
        </a:defRPr>
      </a:lvl6pPr>
      <a:lvl7pPr marL="2228795" indent="-171446" algn="l" rtl="0" eaLnBrk="1" fontAlgn="base" hangingPunct="1">
        <a:spcBef>
          <a:spcPct val="20000"/>
        </a:spcBef>
        <a:spcAft>
          <a:spcPct val="0"/>
        </a:spcAft>
        <a:buChar char="»"/>
        <a:defRPr sz="1500">
          <a:solidFill>
            <a:schemeClr val="bg1"/>
          </a:solidFill>
          <a:latin typeface="+mn-lt"/>
        </a:defRPr>
      </a:lvl7pPr>
      <a:lvl8pPr marL="2571686" indent="-171446" algn="l" rtl="0" eaLnBrk="1" fontAlgn="base" hangingPunct="1">
        <a:spcBef>
          <a:spcPct val="20000"/>
        </a:spcBef>
        <a:spcAft>
          <a:spcPct val="0"/>
        </a:spcAft>
        <a:buChar char="»"/>
        <a:defRPr sz="1500">
          <a:solidFill>
            <a:schemeClr val="bg1"/>
          </a:solidFill>
          <a:latin typeface="+mn-lt"/>
        </a:defRPr>
      </a:lvl8pPr>
      <a:lvl9pPr marL="2914577" indent="-171446"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658027117"/>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295400"/>
            <a:ext cx="10566400" cy="762000"/>
          </a:xfrm>
          <a:prstGeom prst="rect">
            <a:avLst/>
          </a:prstGeom>
        </p:spPr>
        <p:txBody>
          <a:bodyPr vert="horz" lIns="91440" tIns="45720" rIns="91440" bIns="45720" rtlCol="0" anchor="ctr">
            <a:noAutofit/>
          </a:bodyPr>
          <a:lstStyle/>
          <a:p>
            <a:r>
              <a:rPr lang="en-US" dirty="0"/>
              <a:t>Click to edit title style</a:t>
            </a:r>
          </a:p>
        </p:txBody>
      </p:sp>
      <p:sp>
        <p:nvSpPr>
          <p:cNvPr id="1027" name="Text Placeholder 2"/>
          <p:cNvSpPr>
            <a:spLocks noGrp="1"/>
          </p:cNvSpPr>
          <p:nvPr>
            <p:ph type="body" idx="1"/>
          </p:nvPr>
        </p:nvSpPr>
        <p:spPr bwMode="auto">
          <a:xfrm>
            <a:off x="812800" y="2133603"/>
            <a:ext cx="105664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A46076FA-3ED9-4E29-9ACA-B3E5F8306385}" type="datetimeFigureOut">
              <a:rPr lang="en-US">
                <a:solidFill>
                  <a:prstClr val="black">
                    <a:tint val="75000"/>
                  </a:prstClr>
                </a:solidFill>
              </a:rPr>
              <a:pPr>
                <a:def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837EE5AD-0076-4B5A-A735-D945D536D8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39994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lang="en-US" sz="3000" kern="1200" dirty="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latin typeface="Times New Roman" pitchFamily="18" charset="0"/>
          <a:ea typeface="+mj-ea"/>
          <a:cs typeface="Times New Roman" pitchFamily="18" charset="0"/>
        </a:defRPr>
      </a:lvl1pPr>
      <a:lvl2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2pPr>
      <a:lvl3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3pPr>
      <a:lvl4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4pPr>
      <a:lvl5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5pPr>
      <a:lvl6pPr marL="342892" algn="l" rtl="0" fontAlgn="base">
        <a:spcBef>
          <a:spcPct val="0"/>
        </a:spcBef>
        <a:spcAft>
          <a:spcPct val="0"/>
        </a:spcAft>
        <a:defRPr sz="3000">
          <a:solidFill>
            <a:schemeClr val="tx1"/>
          </a:solidFill>
          <a:latin typeface="Times New Roman" pitchFamily="18" charset="0"/>
          <a:cs typeface="Times New Roman" pitchFamily="18" charset="0"/>
        </a:defRPr>
      </a:lvl6pPr>
      <a:lvl7pPr marL="685783" algn="l" rtl="0" fontAlgn="base">
        <a:spcBef>
          <a:spcPct val="0"/>
        </a:spcBef>
        <a:spcAft>
          <a:spcPct val="0"/>
        </a:spcAft>
        <a:defRPr sz="3000">
          <a:solidFill>
            <a:schemeClr val="tx1"/>
          </a:solidFill>
          <a:latin typeface="Times New Roman" pitchFamily="18" charset="0"/>
          <a:cs typeface="Times New Roman" pitchFamily="18" charset="0"/>
        </a:defRPr>
      </a:lvl7pPr>
      <a:lvl8pPr marL="1028675" algn="l" rtl="0" fontAlgn="base">
        <a:spcBef>
          <a:spcPct val="0"/>
        </a:spcBef>
        <a:spcAft>
          <a:spcPct val="0"/>
        </a:spcAft>
        <a:defRPr sz="3000">
          <a:solidFill>
            <a:schemeClr val="tx1"/>
          </a:solidFill>
          <a:latin typeface="Times New Roman" pitchFamily="18" charset="0"/>
          <a:cs typeface="Times New Roman" pitchFamily="18" charset="0"/>
        </a:defRPr>
      </a:lvl8pPr>
      <a:lvl9pPr marL="1371566" algn="l" rtl="0" fontAlgn="base">
        <a:spcBef>
          <a:spcPct val="0"/>
        </a:spcBef>
        <a:spcAft>
          <a:spcPct val="0"/>
        </a:spcAft>
        <a:defRPr sz="3000">
          <a:solidFill>
            <a:schemeClr val="tx1"/>
          </a:solidFill>
          <a:latin typeface="Times New Roman" pitchFamily="18" charset="0"/>
          <a:cs typeface="Times New Roman" pitchFamily="18" charset="0"/>
        </a:defRPr>
      </a:lvl9pPr>
    </p:titleStyle>
    <p:bodyStyle>
      <a:lvl1pPr marL="257168" indent="-257168"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1pPr>
      <a:lvl2pPr marL="557199" indent="-214308"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2pPr>
      <a:lvl3pPr marL="857228" indent="-171446"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3pPr>
      <a:lvl4pPr marL="1200120" indent="-171446" algn="l" rtl="0" eaLnBrk="0" fontAlgn="base" hangingPunct="0">
        <a:spcBef>
          <a:spcPct val="20000"/>
        </a:spcBef>
        <a:spcAft>
          <a:spcPct val="0"/>
        </a:spcAft>
        <a:buFont typeface="Arial" charset="0"/>
        <a:buChar char="–"/>
        <a:defRPr kern="1200">
          <a:solidFill>
            <a:schemeClr val="bg1"/>
          </a:solidFill>
          <a:latin typeface="+mn-lt"/>
          <a:ea typeface="+mn-ea"/>
          <a:cs typeface="+mn-cs"/>
        </a:defRPr>
      </a:lvl4pPr>
      <a:lvl5pPr marL="1543012" indent="-171446" algn="l" rtl="0" eaLnBrk="0" fontAlgn="base" hangingPunct="0">
        <a:spcBef>
          <a:spcPct val="20000"/>
        </a:spcBef>
        <a:spcAft>
          <a:spcPct val="0"/>
        </a:spcAft>
        <a:buFont typeface="Arial" charset="0"/>
        <a:buChar char="»"/>
        <a:defRPr kern="1200">
          <a:solidFill>
            <a:schemeClr val="bg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B6D95780-CFC3-411E-8851-D1BD292835A1}"/>
              </a:ext>
            </a:extLst>
          </p:cNvPr>
          <p:cNvSpPr>
            <a:spLocks noGrp="1"/>
          </p:cNvSpPr>
          <p:nvPr>
            <p:ph type="title"/>
          </p:nvPr>
        </p:nvSpPr>
        <p:spPr bwMode="auto">
          <a:xfrm>
            <a:off x="609600" y="152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91060037-ABA7-4A78-96B7-B0ADD77DBC3E}"/>
              </a:ext>
            </a:extLst>
          </p:cNvPr>
          <p:cNvSpPr>
            <a:spLocks noGrp="1"/>
          </p:cNvSpPr>
          <p:nvPr>
            <p:ph type="body" idx="1"/>
          </p:nvPr>
        </p:nvSpPr>
        <p:spPr bwMode="auto">
          <a:xfrm>
            <a:off x="609600" y="1219200"/>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4F63F0A3-EE01-4A57-8E66-F210D7F65F07}"/>
              </a:ext>
            </a:extLst>
          </p:cNvPr>
          <p:cNvSpPr>
            <a:spLocks noGrp="1"/>
          </p:cNvSpPr>
          <p:nvPr>
            <p:ph type="dt" sz="half" idx="2"/>
          </p:nvPr>
        </p:nvSpPr>
        <p:spPr>
          <a:xfrm>
            <a:off x="8534401" y="6356351"/>
            <a:ext cx="3052233" cy="365125"/>
          </a:xfrm>
          <a:prstGeom prst="rect">
            <a:avLst/>
          </a:prstGeom>
        </p:spPr>
        <p:txBody>
          <a:bodyPr vert="horz"/>
          <a:lstStyle>
            <a:lvl1pPr algn="l"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ltLang="en-US">
              <a:solidFill>
                <a:srgbClr val="464653"/>
              </a:solidFill>
            </a:endParaRPr>
          </a:p>
        </p:txBody>
      </p:sp>
      <p:sp>
        <p:nvSpPr>
          <p:cNvPr id="3" name="Footer Placeholder 2">
            <a:extLst>
              <a:ext uri="{FF2B5EF4-FFF2-40B4-BE49-F238E27FC236}">
                <a16:creationId xmlns:a16="http://schemas.microsoft.com/office/drawing/2014/main" id="{C99F1B88-D1E1-4DF2-B50B-4A4A2653A553}"/>
              </a:ext>
            </a:extLst>
          </p:cNvPr>
          <p:cNvSpPr>
            <a:spLocks noGrp="1"/>
          </p:cNvSpPr>
          <p:nvPr>
            <p:ph type="ftr" sz="quarter" idx="3"/>
          </p:nvPr>
        </p:nvSpPr>
        <p:spPr>
          <a:xfrm>
            <a:off x="3865033" y="6356351"/>
            <a:ext cx="4673600" cy="365125"/>
          </a:xfrm>
          <a:prstGeom prst="rect">
            <a:avLst/>
          </a:prstGeom>
        </p:spPr>
        <p:txBody>
          <a:bodyPr vert="horz"/>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ltLang="en-US">
              <a:solidFill>
                <a:srgbClr val="464653"/>
              </a:solidFill>
            </a:endParaRPr>
          </a:p>
        </p:txBody>
      </p:sp>
      <p:sp>
        <p:nvSpPr>
          <p:cNvPr id="23" name="Slide Number Placeholder 22">
            <a:extLst>
              <a:ext uri="{FF2B5EF4-FFF2-40B4-BE49-F238E27FC236}">
                <a16:creationId xmlns:a16="http://schemas.microsoft.com/office/drawing/2014/main" id="{AF68C5C4-C68F-4CD4-8BC7-900E811D8F6D}"/>
              </a:ext>
            </a:extLst>
          </p:cNvPr>
          <p:cNvSpPr>
            <a:spLocks noGrp="1"/>
          </p:cNvSpPr>
          <p:nvPr>
            <p:ph type="sldNum" sz="quarter" idx="4"/>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pPr fontAlgn="base">
              <a:spcBef>
                <a:spcPct val="0"/>
              </a:spcBef>
              <a:spcAft>
                <a:spcPct val="0"/>
              </a:spcAft>
            </a:pPr>
            <a:fld id="{49B0D428-5776-493B-BDF6-B0D0D7DE4312}" type="slidenum">
              <a:rPr lang="en-US" altLang="en-US">
                <a:solidFill>
                  <a:srgbClr val="464653"/>
                </a:solidFill>
                <a:cs typeface="Arial" panose="020B0604020202020204" pitchFamily="34" charset="0"/>
              </a:rPr>
              <a:pPr fontAlgn="base">
                <a:spcBef>
                  <a:spcPct val="0"/>
                </a:spcBef>
                <a:spcAft>
                  <a:spcPct val="0"/>
                </a:spcAft>
              </a:pPr>
              <a:t>‹#›</a:t>
            </a:fld>
            <a:endParaRPr lang="en-US" altLang="en-US">
              <a:solidFill>
                <a:srgbClr val="464653"/>
              </a:solidFill>
              <a:cs typeface="Arial" panose="020B0604020202020204" pitchFamily="34" charset="0"/>
            </a:endParaRPr>
          </a:p>
        </p:txBody>
      </p:sp>
      <p:sp>
        <p:nvSpPr>
          <p:cNvPr id="1031" name="Straight Connector 27">
            <a:extLst>
              <a:ext uri="{FF2B5EF4-FFF2-40B4-BE49-F238E27FC236}">
                <a16:creationId xmlns:a16="http://schemas.microsoft.com/office/drawing/2014/main" id="{8E160604-78B1-4102-8DA0-B51015981870}"/>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1032" name="Straight Connector 28">
            <a:extLst>
              <a:ext uri="{FF2B5EF4-FFF2-40B4-BE49-F238E27FC236}">
                <a16:creationId xmlns:a16="http://schemas.microsoft.com/office/drawing/2014/main" id="{4E5725E2-38BF-4A8F-9F73-2BA225B16D88}"/>
              </a:ext>
            </a:extLst>
          </p:cNvPr>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a:solidFill>
                <a:prstClr val="black"/>
              </a:solidFill>
              <a:cs typeface="Arial" panose="020B0604020202020204" pitchFamily="34" charset="0"/>
            </a:endParaRPr>
          </a:p>
        </p:txBody>
      </p:sp>
      <p:sp>
        <p:nvSpPr>
          <p:cNvPr id="10" name="Isosceles Triangle 9">
            <a:extLst>
              <a:ext uri="{FF2B5EF4-FFF2-40B4-BE49-F238E27FC236}">
                <a16:creationId xmlns:a16="http://schemas.microsoft.com/office/drawing/2014/main" id="{B1C9FB82-AF0B-4784-808F-664867B4425E}"/>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Tree>
    <p:extLst>
      <p:ext uri="{BB962C8B-B14F-4D97-AF65-F5344CB8AC3E}">
        <p14:creationId xmlns:p14="http://schemas.microsoft.com/office/powerpoint/2010/main" val="286003631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24D7C-AE2B-407B-85FF-275D70DCB694}" type="datetimeFigureOut">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B0C07-2C68-45C3-BEB4-1DD15C100B87}" type="slidenum">
              <a:rPr lang="en-US" smtClean="0"/>
              <a:t>‹#›</a:t>
            </a:fld>
            <a:endParaRPr lang="en-US"/>
          </a:p>
        </p:txBody>
      </p:sp>
    </p:spTree>
    <p:extLst>
      <p:ext uri="{BB962C8B-B14F-4D97-AF65-F5344CB8AC3E}">
        <p14:creationId xmlns:p14="http://schemas.microsoft.com/office/powerpoint/2010/main" val="16208773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9192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FA6A3-C3F6-4069-8C60-BD8B3A63DE79}"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57491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18" Type="http://schemas.openxmlformats.org/officeDocument/2006/relationships/slide" Target="slide8.xml"/><Relationship Id="rId26" Type="http://schemas.openxmlformats.org/officeDocument/2006/relationships/image" Target="../media/image33.png"/><Relationship Id="rId3" Type="http://schemas.openxmlformats.org/officeDocument/2006/relationships/slideLayout" Target="../slideLayouts/slideLayout2.xml"/><Relationship Id="rId21" Type="http://schemas.openxmlformats.org/officeDocument/2006/relationships/slide" Target="slide2.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gif"/><Relationship Id="rId25"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7.png"/><Relationship Id="rId20" Type="http://schemas.openxmlformats.org/officeDocument/2006/relationships/image" Target="../media/image30.png"/><Relationship Id="rId29"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2.png"/><Relationship Id="rId32" Type="http://schemas.openxmlformats.org/officeDocument/2006/relationships/image" Target="../media/image36.png"/><Relationship Id="rId5" Type="http://schemas.openxmlformats.org/officeDocument/2006/relationships/image" Target="../media/image16.png"/><Relationship Id="rId15" Type="http://schemas.openxmlformats.org/officeDocument/2006/relationships/image" Target="../media/image26.gif"/><Relationship Id="rId23" Type="http://schemas.openxmlformats.org/officeDocument/2006/relationships/slide" Target="slide3.xml"/><Relationship Id="rId28"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29.png"/><Relationship Id="rId31"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image" Target="../media/image25.gif"/><Relationship Id="rId22" Type="http://schemas.openxmlformats.org/officeDocument/2006/relationships/image" Target="../media/image31.png"/><Relationship Id="rId27" Type="http://schemas.openxmlformats.org/officeDocument/2006/relationships/slide" Target="slide5.xml"/><Relationship Id="rId30"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6" Type="http://schemas.openxmlformats.org/officeDocument/2006/relationships/image" Target="../media/image64.jpeg"/><Relationship Id="rId1" Type="http://schemas.openxmlformats.org/officeDocument/2006/relationships/slideLayout" Target="../slideLayouts/slideLayout30.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6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1.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5.xml"/><Relationship Id="rId16" Type="http://schemas.openxmlformats.org/officeDocument/2006/relationships/image" Target="../media/image83.jpeg"/><Relationship Id="rId1" Type="http://schemas.openxmlformats.org/officeDocument/2006/relationships/slideLayout" Target="../slideLayouts/slideLayout48.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4" Type="http://schemas.microsoft.com/office/2007/relationships/hdphoto" Target="../media/hdphoto5.wdp"/><Relationship Id="rId9" Type="http://schemas.openxmlformats.org/officeDocument/2006/relationships/image" Target="../media/image76.jpeg"/><Relationship Id="rId1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6.xml"/><Relationship Id="rId5" Type="http://schemas.openxmlformats.org/officeDocument/2006/relationships/image" Target="../media/image92.jpeg"/><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6.xml"/><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6.xml"/><Relationship Id="rId5" Type="http://schemas.openxmlformats.org/officeDocument/2006/relationships/image" Target="../media/image101.jpe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18.jpeg"/><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549" y="857964"/>
            <a:ext cx="9140452" cy="514407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1" y="1703793"/>
            <a:ext cx="4911439" cy="3414640"/>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7651" y="1411887"/>
            <a:ext cx="1988993" cy="1988993"/>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1190" y="1689453"/>
            <a:ext cx="1979858" cy="1979858"/>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6783" y="1410752"/>
            <a:ext cx="1979858" cy="198442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3471" y="3122297"/>
            <a:ext cx="1988993" cy="1988993"/>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4744" y="3385864"/>
            <a:ext cx="1979858" cy="1979858"/>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80247" y="3121344"/>
            <a:ext cx="1988993" cy="1988993"/>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7977" y="1683340"/>
            <a:ext cx="876446" cy="876446"/>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14473" y="1520232"/>
            <a:ext cx="795830" cy="795830"/>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66515" y="2275665"/>
            <a:ext cx="845678" cy="845678"/>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77521" y="126125"/>
            <a:ext cx="1321423" cy="4544962"/>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52456" y="4671088"/>
            <a:ext cx="485775" cy="678656"/>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76565" y="5246372"/>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14473" y="-503662"/>
            <a:ext cx="457200" cy="4572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02852" y="1411887"/>
            <a:ext cx="1988993" cy="1988993"/>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56653" y="1650757"/>
            <a:ext cx="1975306" cy="1979858"/>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46783" y="1410751"/>
            <a:ext cx="1979858" cy="1979858"/>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53471" y="3122297"/>
            <a:ext cx="1988993" cy="1988993"/>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74744" y="3393008"/>
            <a:ext cx="1975306" cy="1979858"/>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80247" y="3121344"/>
            <a:ext cx="1988993" cy="1988993"/>
          </a:xfrm>
          <a:prstGeom prst="rect">
            <a:avLst/>
          </a:prstGeom>
        </p:spPr>
      </p:pic>
    </p:spTree>
    <p:extLst>
      <p:ext uri="{BB962C8B-B14F-4D97-AF65-F5344CB8AC3E}">
        <p14:creationId xmlns:p14="http://schemas.microsoft.com/office/powerpoint/2010/main" val="5668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bwMode="black">
          <a:xfrm>
            <a:off x="4638393" y="1524370"/>
            <a:ext cx="5839485" cy="1796751"/>
          </a:xfrm>
        </p:spPr>
        <p:txBody>
          <a:bodyPr/>
          <a:lstStyle/>
          <a:p>
            <a:pPr marL="0" indent="0" algn="just">
              <a:buSzPct val="90000"/>
              <a:buNone/>
            </a:pPr>
            <a:r>
              <a:rPr lang="vi-VN" sz="36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Hãy nêu một số món ăn mà gia đình em thường ăn hằng ngày?</a:t>
            </a:r>
            <a:endParaRPr lang="vi-VN" b="1" dirty="0">
              <a:solidFill>
                <a:srgbClr val="0070C0"/>
              </a:solidFill>
              <a:latin typeface="Arial" panose="020B0604020202020204" pitchFamily="34" charset="0"/>
              <a:ea typeface="Autocar Black Condensed" panose="02020800000000000000" pitchFamily="18" charset="0"/>
              <a:cs typeface="Arial" panose="020B0604020202020204" pitchFamily="34" charset="0"/>
            </a:endParaRPr>
          </a:p>
        </p:txBody>
      </p:sp>
      <p:sp>
        <p:nvSpPr>
          <p:cNvPr id="7175" name="Rectangle 7"/>
          <p:cNvSpPr>
            <a:spLocks noGrp="1" noChangeArrowheads="1"/>
          </p:cNvSpPr>
          <p:nvPr>
            <p:ph type="title"/>
          </p:nvPr>
        </p:nvSpPr>
        <p:spPr/>
        <p:txBody>
          <a:bodyPr/>
          <a:lstStyle/>
          <a:p>
            <a:r>
              <a:rPr lang="vi-VN" dirty="0">
                <a:latin typeface="Arial" panose="020B0604020202020204" pitchFamily="34" charset="0"/>
                <a:cs typeface="Arial" panose="020B0604020202020204" pitchFamily="34" charset="0"/>
              </a:rPr>
              <a:t>Thảo luận</a:t>
            </a:r>
          </a:p>
        </p:txBody>
      </p:sp>
      <p:pic>
        <p:nvPicPr>
          <p:cNvPr id="2050" name="Picture 2" descr="Kỹ năng đặt câu hỏi trong từng hoàn cảnh khác nhau - bạn đã biết chư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9" r="53599" b="1"/>
          <a:stretch/>
        </p:blipFill>
        <p:spPr bwMode="auto">
          <a:xfrm>
            <a:off x="2695633" y="1484346"/>
            <a:ext cx="1711355" cy="1919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ữa cơm đơn giản hàng ngày cho gia đ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97" y="1425922"/>
            <a:ext cx="5432078" cy="54320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ÁN CƠM THU NGA MÚI TÀU I QUÁN CƠM GIA ĐÌNH I QUÁN CƠM NGON BÌNH D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381" y="1425921"/>
            <a:ext cx="5453380" cy="543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30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170">
                                            <p:txEl>
                                              <p:pRg st="0" end="0"/>
                                            </p:txEl>
                                          </p:spTgt>
                                        </p:tgtEl>
                                      </p:cBhvr>
                                    </p:animEffect>
                                    <p:set>
                                      <p:cBhvr>
                                        <p:cTn id="7" dur="1" fill="hold">
                                          <p:stCondLst>
                                            <p:cond delay="1999"/>
                                          </p:stCondLst>
                                        </p:cTn>
                                        <p:tgtEl>
                                          <p:spTgt spid="7170">
                                            <p:txEl>
                                              <p:pRg st="0" end="0"/>
                                            </p:txEl>
                                          </p:spTgt>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2050"/>
                                        </p:tgtEl>
                                      </p:cBhvr>
                                    </p:animEffect>
                                    <p:set>
                                      <p:cBhvr>
                                        <p:cTn id="10" dur="1" fill="hold">
                                          <p:stCondLst>
                                            <p:cond delay="19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pic>
        <p:nvPicPr>
          <p:cNvPr id="2056" name="Picture 8" descr="Grocery Store Shopping Cart Clip Art, PNG, 749x800px, Grocery Store, Area,  Artwork, Child, Food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75" l="3659" r="95488"/>
                    </a14:imgEffect>
                  </a14:imgLayer>
                </a14:imgProps>
              </a:ext>
              <a:ext uri="{28A0092B-C50C-407E-A947-70E740481C1C}">
                <a14:useLocalDpi xmlns:a14="http://schemas.microsoft.com/office/drawing/2010/main" val="0"/>
              </a:ext>
            </a:extLst>
          </a:blip>
          <a:srcRect/>
          <a:stretch>
            <a:fillRect/>
          </a:stretch>
        </p:blipFill>
        <p:spPr bwMode="auto">
          <a:xfrm>
            <a:off x="4996755" y="2670173"/>
            <a:ext cx="3891759" cy="379683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3336428" y="135532"/>
            <a:ext cx="6210695" cy="27931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3573045 w 3731714"/>
              <a:gd name="connsiteY0" fmla="*/ 2646007 h 2427663"/>
              <a:gd name="connsiteX1" fmla="*/ 3505610 w 3731714"/>
              <a:gd name="connsiteY1" fmla="*/ 2713442 h 2427663"/>
              <a:gd name="connsiteX2" fmla="*/ 3438175 w 3731714"/>
              <a:gd name="connsiteY2" fmla="*/ 2646007 h 2427663"/>
              <a:gd name="connsiteX3" fmla="*/ 3505610 w 3731714"/>
              <a:gd name="connsiteY3" fmla="*/ 2578572 h 2427663"/>
              <a:gd name="connsiteX4" fmla="*/ 3573045 w 3731714"/>
              <a:gd name="connsiteY4" fmla="*/ 2646007 h 2427663"/>
              <a:gd name="connsiteX0" fmla="*/ 3499277 w 3731714"/>
              <a:gd name="connsiteY0" fmla="*/ 2522679 h 2427663"/>
              <a:gd name="connsiteX1" fmla="*/ 3364407 w 3731714"/>
              <a:gd name="connsiteY1" fmla="*/ 2657549 h 2427663"/>
              <a:gd name="connsiteX2" fmla="*/ 3229537 w 3731714"/>
              <a:gd name="connsiteY2" fmla="*/ 2522679 h 2427663"/>
              <a:gd name="connsiteX3" fmla="*/ 3364407 w 3731714"/>
              <a:gd name="connsiteY3" fmla="*/ 2387809 h 2427663"/>
              <a:gd name="connsiteX4" fmla="*/ 3499277 w 3731714"/>
              <a:gd name="connsiteY4" fmla="*/ 2522679 h 2427663"/>
              <a:gd name="connsiteX0" fmla="*/ 3323930 w 3731714"/>
              <a:gd name="connsiteY0" fmla="*/ 2310631 h 2427663"/>
              <a:gd name="connsiteX1" fmla="*/ 3121625 w 3731714"/>
              <a:gd name="connsiteY1" fmla="*/ 2512936 h 2427663"/>
              <a:gd name="connsiteX2" fmla="*/ 2919320 w 3731714"/>
              <a:gd name="connsiteY2" fmla="*/ 2310631 h 2427663"/>
              <a:gd name="connsiteX3" fmla="*/ 3121625 w 3731714"/>
              <a:gd name="connsiteY3" fmla="*/ 2108326 h 2427663"/>
              <a:gd name="connsiteX4" fmla="*/ 3323930 w 3731714"/>
              <a:gd name="connsiteY4" fmla="*/ 2310631 h 242766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24735 w 3736552"/>
              <a:gd name="connsiteY1" fmla="*/ 2505012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6736 w 43256"/>
              <a:gd name="connsiteY8" fmla="*/ 29541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8144">
                <a:moveTo>
                  <a:pt x="2183" y="12141"/>
                </a:moveTo>
                <a:cubicBezTo>
                  <a:pt x="1912" y="9428"/>
                  <a:pt x="3683" y="7946"/>
                  <a:pt x="5659" y="6766"/>
                </a:cubicBezTo>
                <a:cubicBezTo>
                  <a:pt x="7635" y="5586"/>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05" y="14495"/>
                  <a:pt x="1913" y="14211"/>
                </a:cubicBezTo>
                <a:cubicBezTo>
                  <a:pt x="1925" y="14165"/>
                  <a:pt x="2171" y="12187"/>
                  <a:pt x="2183" y="12141"/>
                </a:cubicBezTo>
                <a:close/>
              </a:path>
              <a:path w="3736552" h="2705518">
                <a:moveTo>
                  <a:pt x="3576155" y="2638083"/>
                </a:moveTo>
                <a:cubicBezTo>
                  <a:pt x="3576155" y="2675326"/>
                  <a:pt x="3545963" y="2705518"/>
                  <a:pt x="3508720" y="2705518"/>
                </a:cubicBezTo>
                <a:cubicBezTo>
                  <a:pt x="3471477" y="2705518"/>
                  <a:pt x="3441285" y="2675326"/>
                  <a:pt x="3441285" y="2638083"/>
                </a:cubicBezTo>
                <a:cubicBezTo>
                  <a:pt x="3441285" y="2600840"/>
                  <a:pt x="3471477" y="2570648"/>
                  <a:pt x="3508720" y="2570648"/>
                </a:cubicBezTo>
                <a:cubicBezTo>
                  <a:pt x="3545963" y="2570648"/>
                  <a:pt x="3576155" y="2600840"/>
                  <a:pt x="3576155" y="2638083"/>
                </a:cubicBezTo>
                <a:close/>
              </a:path>
              <a:path w="3736552" h="2705518">
                <a:moveTo>
                  <a:pt x="3502387" y="2514755"/>
                </a:moveTo>
                <a:cubicBezTo>
                  <a:pt x="3502387" y="2589242"/>
                  <a:pt x="3407336" y="2649625"/>
                  <a:pt x="3367517" y="2649625"/>
                </a:cubicBezTo>
                <a:cubicBezTo>
                  <a:pt x="3327698" y="2649625"/>
                  <a:pt x="3263470" y="2589242"/>
                  <a:pt x="3263470" y="2514755"/>
                </a:cubicBezTo>
                <a:cubicBezTo>
                  <a:pt x="3263470" y="2440268"/>
                  <a:pt x="3327698" y="2379885"/>
                  <a:pt x="3367517" y="2379885"/>
                </a:cubicBezTo>
                <a:cubicBezTo>
                  <a:pt x="3407336" y="2379885"/>
                  <a:pt x="3502387" y="2440268"/>
                  <a:pt x="3502387" y="2514755"/>
                </a:cubicBezTo>
                <a:close/>
              </a:path>
              <a:path w="3736552" h="2705518">
                <a:moveTo>
                  <a:pt x="3234572" y="2251337"/>
                </a:moveTo>
                <a:cubicBezTo>
                  <a:pt x="3236285" y="2293087"/>
                  <a:pt x="3187033" y="2342338"/>
                  <a:pt x="3135010" y="2350900"/>
                </a:cubicBezTo>
                <a:cubicBezTo>
                  <a:pt x="3082987" y="2359462"/>
                  <a:pt x="2922430" y="2414437"/>
                  <a:pt x="2922430" y="2302707"/>
                </a:cubicBezTo>
                <a:cubicBezTo>
                  <a:pt x="2922430" y="2190977"/>
                  <a:pt x="3072712" y="2108964"/>
                  <a:pt x="3124735" y="2100402"/>
                </a:cubicBezTo>
                <a:cubicBezTo>
                  <a:pt x="3176758" y="2091840"/>
                  <a:pt x="3232860" y="2209587"/>
                  <a:pt x="3234572" y="2251337"/>
                </a:cubicBezTo>
                <a:close/>
              </a:path>
              <a:path w="43256" h="48144"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36" y="29541"/>
                </a:moveTo>
                <a:cubicBezTo>
                  <a:pt x="38740" y="30869"/>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2469" y="12632"/>
                </a:moveTo>
                <a:cubicBezTo>
                  <a:pt x="2366" y="12168"/>
                  <a:pt x="1881" y="12545"/>
                  <a:pt x="1833" y="12064"/>
                </a:cubicBezTo>
              </a:path>
            </a:pathLst>
          </a:custGeom>
        </p:spPr>
        <p:style>
          <a:lnRef idx="2">
            <a:schemeClr val="accent3"/>
          </a:lnRef>
          <a:fillRef idx="1">
            <a:schemeClr val="lt1"/>
          </a:fillRef>
          <a:effectRef idx="0">
            <a:schemeClr val="accent3"/>
          </a:effectRef>
          <a:fontRef idx="minor">
            <a:schemeClr val="dk1"/>
          </a:fontRef>
        </p:style>
        <p:txBody>
          <a:bodyPr rtlCol="0" anchor="ctr"/>
          <a:lstStyle/>
          <a:p>
            <a:pPr algn="ctr">
              <a:buClr>
                <a:srgbClr val="000000"/>
              </a:buClr>
              <a:buFont typeface="Arial"/>
              <a:buNone/>
            </a:pP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Em</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hãy</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cho</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biết</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những</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món</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ăn</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đó</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được</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nấu</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từ</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những</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lương</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phẩm</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0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nào</a:t>
            </a:r>
            <a:r>
              <a:rPr lang="en-US"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endParaRPr lang="vi-VN" sz="20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2060" name="Picture 12" descr="Hình ảnh chén rượu, chén cơm, chén muối ớt, chén bát, chén đũa | VFO.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0662" y="801858"/>
            <a:ext cx="1649309" cy="1430338"/>
          </a:xfrm>
          <a:prstGeom prst="ellipse">
            <a:avLst/>
          </a:prstGeom>
          <a:noFill/>
          <a:extLst>
            <a:ext uri="{909E8E84-426E-40DD-AFC4-6F175D3DCCD1}">
              <a14:hiddenFill xmlns:a14="http://schemas.microsoft.com/office/drawing/2010/main">
                <a:solidFill>
                  <a:srgbClr val="FFFFFF"/>
                </a:solidFill>
              </a14:hiddenFill>
            </a:ext>
          </a:extLst>
        </p:spPr>
      </p:pic>
      <p:pic>
        <p:nvPicPr>
          <p:cNvPr id="2062" name="Picture 14" descr="Món ngon cuối tuần: Tuyệt chiêu làm cá điêu hồng chưng t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4205" y="2232196"/>
            <a:ext cx="1638291" cy="1372992"/>
          </a:xfrm>
          <a:prstGeom prst="ellipse">
            <a:avLst/>
          </a:prstGeom>
          <a:noFill/>
          <a:extLst>
            <a:ext uri="{909E8E84-426E-40DD-AFC4-6F175D3DCCD1}">
              <a14:hiddenFill xmlns:a14="http://schemas.microsoft.com/office/drawing/2010/main">
                <a:solidFill>
                  <a:srgbClr val="FFFFFF"/>
                </a:solidFill>
              </a14:hiddenFill>
            </a:ext>
          </a:extLst>
        </p:spPr>
      </p:pic>
      <p:pic>
        <p:nvPicPr>
          <p:cNvPr id="2064" name="Picture 16" descr="Tươi Sống Củ Khoai Lang Hình ảnh | Định dạng hình ảnh JPG 501118856|  vn.lovepik.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054" y="3729636"/>
            <a:ext cx="1473918" cy="1295165"/>
          </a:xfrm>
          <a:prstGeom prst="ellipse">
            <a:avLst/>
          </a:prstGeom>
          <a:noFill/>
          <a:extLst>
            <a:ext uri="{909E8E84-426E-40DD-AFC4-6F175D3DCCD1}">
              <a14:hiddenFill xmlns:a14="http://schemas.microsoft.com/office/drawing/2010/main">
                <a:solidFill>
                  <a:srgbClr val="FFFFFF"/>
                </a:solidFill>
              </a14:hiddenFill>
            </a:ext>
          </a:extLst>
        </p:spPr>
      </p:pic>
      <p:pic>
        <p:nvPicPr>
          <p:cNvPr id="2066" name="Picture 18" descr="Ngô nướng của mùa đông Hà Nội - Nhịp sống Hà Nộ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865" y="801858"/>
            <a:ext cx="1721971" cy="1430338"/>
          </a:xfrm>
          <a:prstGeom prst="ellipse">
            <a:avLst/>
          </a:prstGeom>
          <a:noFill/>
          <a:extLst>
            <a:ext uri="{909E8E84-426E-40DD-AFC4-6F175D3DCCD1}">
              <a14:hiddenFill xmlns:a14="http://schemas.microsoft.com/office/drawing/2010/main">
                <a:solidFill>
                  <a:srgbClr val="FFFFFF"/>
                </a:solidFill>
              </a14:hiddenFill>
            </a:ext>
          </a:extLst>
        </p:spPr>
      </p:pic>
      <p:pic>
        <p:nvPicPr>
          <p:cNvPr id="2068" name="Picture 20" descr="Những cách chiên trứng ốp la chuẩn khách sạn 5 sao của các đầu bếp nổi tiế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6701" y="2472545"/>
            <a:ext cx="1588707" cy="1495674"/>
          </a:xfrm>
          <a:prstGeom prst="ellipse">
            <a:avLst/>
          </a:prstGeom>
          <a:noFill/>
          <a:extLst>
            <a:ext uri="{909E8E84-426E-40DD-AFC4-6F175D3DCCD1}">
              <a14:hiddenFill xmlns:a14="http://schemas.microsoft.com/office/drawing/2010/main">
                <a:solidFill>
                  <a:srgbClr val="FFFFFF"/>
                </a:solidFill>
              </a14:hiddenFill>
            </a:ext>
          </a:extLst>
        </p:spPr>
      </p:pic>
      <p:pic>
        <p:nvPicPr>
          <p:cNvPr id="2070" name="Picture 22" descr="BỘ Y TẾ BAN HÀNH THÔNG TƯ QUY ĐỊNH SẢN PHẨM SỮA TƯƠI TRONG CHƯƠNG TRÌNH SỮA  HỌC ĐƯỜ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6257" y="4199831"/>
            <a:ext cx="1361729" cy="1300781"/>
          </a:xfrm>
          <a:prstGeom prst="ellipse">
            <a:avLst/>
          </a:prstGeom>
          <a:noFill/>
          <a:extLst>
            <a:ext uri="{909E8E84-426E-40DD-AFC4-6F175D3DCCD1}">
              <a14:hiddenFill xmlns:a14="http://schemas.microsoft.com/office/drawing/2010/main">
                <a:solidFill>
                  <a:srgbClr val="FFFFFF"/>
                </a:solidFill>
              </a14:hiddenFill>
            </a:ext>
          </a:extLst>
        </p:spPr>
      </p:pic>
      <p:pic>
        <p:nvPicPr>
          <p:cNvPr id="2072" name="Picture 24" descr="Không quay lưng với thịt lợ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7873" y="4568592"/>
            <a:ext cx="1470302" cy="124078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1000" fill="hold"/>
                                        <p:tgtEl>
                                          <p:spTgt spid="2060"/>
                                        </p:tgtEl>
                                        <p:attrNameLst>
                                          <p:attrName>ppt_w</p:attrName>
                                        </p:attrNameLst>
                                      </p:cBhvr>
                                      <p:tavLst>
                                        <p:tav tm="0">
                                          <p:val>
                                            <p:fltVal val="0"/>
                                          </p:val>
                                        </p:tav>
                                        <p:tav tm="100000">
                                          <p:val>
                                            <p:strVal val="#ppt_w"/>
                                          </p:val>
                                        </p:tav>
                                      </p:tavLst>
                                    </p:anim>
                                    <p:anim calcmode="lin" valueType="num">
                                      <p:cBhvr>
                                        <p:cTn id="8" dur="1000" fill="hold"/>
                                        <p:tgtEl>
                                          <p:spTgt spid="2060"/>
                                        </p:tgtEl>
                                        <p:attrNameLst>
                                          <p:attrName>ppt_h</p:attrName>
                                        </p:attrNameLst>
                                      </p:cBhvr>
                                      <p:tavLst>
                                        <p:tav tm="0">
                                          <p:val>
                                            <p:fltVal val="0"/>
                                          </p:val>
                                        </p:tav>
                                        <p:tav tm="100000">
                                          <p:val>
                                            <p:strVal val="#ppt_h"/>
                                          </p:val>
                                        </p:tav>
                                      </p:tavLst>
                                    </p:anim>
                                    <p:anim calcmode="lin" valueType="num">
                                      <p:cBhvr>
                                        <p:cTn id="9" dur="1000" fill="hold"/>
                                        <p:tgtEl>
                                          <p:spTgt spid="2060"/>
                                        </p:tgtEl>
                                        <p:attrNameLst>
                                          <p:attrName>style.rotation</p:attrName>
                                        </p:attrNameLst>
                                      </p:cBhvr>
                                      <p:tavLst>
                                        <p:tav tm="0">
                                          <p:val>
                                            <p:fltVal val="90"/>
                                          </p:val>
                                        </p:tav>
                                        <p:tav tm="100000">
                                          <p:val>
                                            <p:fltVal val="0"/>
                                          </p:val>
                                        </p:tav>
                                      </p:tavLst>
                                    </p:anim>
                                    <p:animEffect transition="in" filter="fade">
                                      <p:cBhvr>
                                        <p:cTn id="10" dur="1000"/>
                                        <p:tgtEl>
                                          <p:spTgt spid="2060"/>
                                        </p:tgtEl>
                                      </p:cBhvr>
                                    </p:animEffect>
                                  </p:childTnLst>
                                </p:cTn>
                              </p:par>
                              <p:par>
                                <p:cTn id="11" presetID="31" presetClass="entr" presetSubtype="0" fill="hold" nodeType="withEffect">
                                  <p:stCondLst>
                                    <p:cond delay="0"/>
                                  </p:stCondLst>
                                  <p:childTnLst>
                                    <p:set>
                                      <p:cBhvr>
                                        <p:cTn id="12" dur="1" fill="hold">
                                          <p:stCondLst>
                                            <p:cond delay="0"/>
                                          </p:stCondLst>
                                        </p:cTn>
                                        <p:tgtEl>
                                          <p:spTgt spid="2062"/>
                                        </p:tgtEl>
                                        <p:attrNameLst>
                                          <p:attrName>style.visibility</p:attrName>
                                        </p:attrNameLst>
                                      </p:cBhvr>
                                      <p:to>
                                        <p:strVal val="visible"/>
                                      </p:to>
                                    </p:set>
                                    <p:anim calcmode="lin" valueType="num">
                                      <p:cBhvr>
                                        <p:cTn id="13" dur="1000" fill="hold"/>
                                        <p:tgtEl>
                                          <p:spTgt spid="2062"/>
                                        </p:tgtEl>
                                        <p:attrNameLst>
                                          <p:attrName>ppt_w</p:attrName>
                                        </p:attrNameLst>
                                      </p:cBhvr>
                                      <p:tavLst>
                                        <p:tav tm="0">
                                          <p:val>
                                            <p:fltVal val="0"/>
                                          </p:val>
                                        </p:tav>
                                        <p:tav tm="100000">
                                          <p:val>
                                            <p:strVal val="#ppt_w"/>
                                          </p:val>
                                        </p:tav>
                                      </p:tavLst>
                                    </p:anim>
                                    <p:anim calcmode="lin" valueType="num">
                                      <p:cBhvr>
                                        <p:cTn id="14" dur="1000" fill="hold"/>
                                        <p:tgtEl>
                                          <p:spTgt spid="2062"/>
                                        </p:tgtEl>
                                        <p:attrNameLst>
                                          <p:attrName>ppt_h</p:attrName>
                                        </p:attrNameLst>
                                      </p:cBhvr>
                                      <p:tavLst>
                                        <p:tav tm="0">
                                          <p:val>
                                            <p:fltVal val="0"/>
                                          </p:val>
                                        </p:tav>
                                        <p:tav tm="100000">
                                          <p:val>
                                            <p:strVal val="#ppt_h"/>
                                          </p:val>
                                        </p:tav>
                                      </p:tavLst>
                                    </p:anim>
                                    <p:anim calcmode="lin" valueType="num">
                                      <p:cBhvr>
                                        <p:cTn id="15" dur="1000" fill="hold"/>
                                        <p:tgtEl>
                                          <p:spTgt spid="2062"/>
                                        </p:tgtEl>
                                        <p:attrNameLst>
                                          <p:attrName>style.rotation</p:attrName>
                                        </p:attrNameLst>
                                      </p:cBhvr>
                                      <p:tavLst>
                                        <p:tav tm="0">
                                          <p:val>
                                            <p:fltVal val="90"/>
                                          </p:val>
                                        </p:tav>
                                        <p:tav tm="100000">
                                          <p:val>
                                            <p:fltVal val="0"/>
                                          </p:val>
                                        </p:tav>
                                      </p:tavLst>
                                    </p:anim>
                                    <p:animEffect transition="in" filter="fade">
                                      <p:cBhvr>
                                        <p:cTn id="16" dur="1000"/>
                                        <p:tgtEl>
                                          <p:spTgt spid="2062"/>
                                        </p:tgtEl>
                                      </p:cBhvr>
                                    </p:animEffect>
                                  </p:childTnLst>
                                </p:cTn>
                              </p:par>
                              <p:par>
                                <p:cTn id="17" presetID="31" presetClass="entr" presetSubtype="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 calcmode="lin" valueType="num">
                                      <p:cBhvr>
                                        <p:cTn id="19" dur="1000" fill="hold"/>
                                        <p:tgtEl>
                                          <p:spTgt spid="2064"/>
                                        </p:tgtEl>
                                        <p:attrNameLst>
                                          <p:attrName>ppt_w</p:attrName>
                                        </p:attrNameLst>
                                      </p:cBhvr>
                                      <p:tavLst>
                                        <p:tav tm="0">
                                          <p:val>
                                            <p:fltVal val="0"/>
                                          </p:val>
                                        </p:tav>
                                        <p:tav tm="100000">
                                          <p:val>
                                            <p:strVal val="#ppt_w"/>
                                          </p:val>
                                        </p:tav>
                                      </p:tavLst>
                                    </p:anim>
                                    <p:anim calcmode="lin" valueType="num">
                                      <p:cBhvr>
                                        <p:cTn id="20" dur="1000" fill="hold"/>
                                        <p:tgtEl>
                                          <p:spTgt spid="2064"/>
                                        </p:tgtEl>
                                        <p:attrNameLst>
                                          <p:attrName>ppt_h</p:attrName>
                                        </p:attrNameLst>
                                      </p:cBhvr>
                                      <p:tavLst>
                                        <p:tav tm="0">
                                          <p:val>
                                            <p:fltVal val="0"/>
                                          </p:val>
                                        </p:tav>
                                        <p:tav tm="100000">
                                          <p:val>
                                            <p:strVal val="#ppt_h"/>
                                          </p:val>
                                        </p:tav>
                                      </p:tavLst>
                                    </p:anim>
                                    <p:anim calcmode="lin" valueType="num">
                                      <p:cBhvr>
                                        <p:cTn id="21" dur="1000" fill="hold"/>
                                        <p:tgtEl>
                                          <p:spTgt spid="2064"/>
                                        </p:tgtEl>
                                        <p:attrNameLst>
                                          <p:attrName>style.rotation</p:attrName>
                                        </p:attrNameLst>
                                      </p:cBhvr>
                                      <p:tavLst>
                                        <p:tav tm="0">
                                          <p:val>
                                            <p:fltVal val="90"/>
                                          </p:val>
                                        </p:tav>
                                        <p:tav tm="100000">
                                          <p:val>
                                            <p:fltVal val="0"/>
                                          </p:val>
                                        </p:tav>
                                      </p:tavLst>
                                    </p:anim>
                                    <p:animEffect transition="in" filter="fade">
                                      <p:cBhvr>
                                        <p:cTn id="22" dur="1000"/>
                                        <p:tgtEl>
                                          <p:spTgt spid="2064"/>
                                        </p:tgtEl>
                                      </p:cBhvr>
                                    </p:animEffect>
                                  </p:childTnLst>
                                </p:cTn>
                              </p:par>
                              <p:par>
                                <p:cTn id="23" presetID="31" presetClass="entr" presetSubtype="0" fill="hold" nodeType="withEffect">
                                  <p:stCondLst>
                                    <p:cond delay="0"/>
                                  </p:stCondLst>
                                  <p:childTnLst>
                                    <p:set>
                                      <p:cBhvr>
                                        <p:cTn id="24" dur="1" fill="hold">
                                          <p:stCondLst>
                                            <p:cond delay="0"/>
                                          </p:stCondLst>
                                        </p:cTn>
                                        <p:tgtEl>
                                          <p:spTgt spid="2072"/>
                                        </p:tgtEl>
                                        <p:attrNameLst>
                                          <p:attrName>style.visibility</p:attrName>
                                        </p:attrNameLst>
                                      </p:cBhvr>
                                      <p:to>
                                        <p:strVal val="visible"/>
                                      </p:to>
                                    </p:set>
                                    <p:anim calcmode="lin" valueType="num">
                                      <p:cBhvr>
                                        <p:cTn id="25" dur="1000" fill="hold"/>
                                        <p:tgtEl>
                                          <p:spTgt spid="2072"/>
                                        </p:tgtEl>
                                        <p:attrNameLst>
                                          <p:attrName>ppt_w</p:attrName>
                                        </p:attrNameLst>
                                      </p:cBhvr>
                                      <p:tavLst>
                                        <p:tav tm="0">
                                          <p:val>
                                            <p:fltVal val="0"/>
                                          </p:val>
                                        </p:tav>
                                        <p:tav tm="100000">
                                          <p:val>
                                            <p:strVal val="#ppt_w"/>
                                          </p:val>
                                        </p:tav>
                                      </p:tavLst>
                                    </p:anim>
                                    <p:anim calcmode="lin" valueType="num">
                                      <p:cBhvr>
                                        <p:cTn id="26" dur="1000" fill="hold"/>
                                        <p:tgtEl>
                                          <p:spTgt spid="2072"/>
                                        </p:tgtEl>
                                        <p:attrNameLst>
                                          <p:attrName>ppt_h</p:attrName>
                                        </p:attrNameLst>
                                      </p:cBhvr>
                                      <p:tavLst>
                                        <p:tav tm="0">
                                          <p:val>
                                            <p:fltVal val="0"/>
                                          </p:val>
                                        </p:tav>
                                        <p:tav tm="100000">
                                          <p:val>
                                            <p:strVal val="#ppt_h"/>
                                          </p:val>
                                        </p:tav>
                                      </p:tavLst>
                                    </p:anim>
                                    <p:anim calcmode="lin" valueType="num">
                                      <p:cBhvr>
                                        <p:cTn id="27" dur="1000" fill="hold"/>
                                        <p:tgtEl>
                                          <p:spTgt spid="2072"/>
                                        </p:tgtEl>
                                        <p:attrNameLst>
                                          <p:attrName>style.rotation</p:attrName>
                                        </p:attrNameLst>
                                      </p:cBhvr>
                                      <p:tavLst>
                                        <p:tav tm="0">
                                          <p:val>
                                            <p:fltVal val="90"/>
                                          </p:val>
                                        </p:tav>
                                        <p:tav tm="100000">
                                          <p:val>
                                            <p:fltVal val="0"/>
                                          </p:val>
                                        </p:tav>
                                      </p:tavLst>
                                    </p:anim>
                                    <p:animEffect transition="in" filter="fade">
                                      <p:cBhvr>
                                        <p:cTn id="28" dur="1000"/>
                                        <p:tgtEl>
                                          <p:spTgt spid="2072"/>
                                        </p:tgtEl>
                                      </p:cBhvr>
                                    </p:animEffect>
                                  </p:childTnLst>
                                </p:cTn>
                              </p:par>
                              <p:par>
                                <p:cTn id="29" presetID="31" presetClass="entr" presetSubtype="0" fill="hold" nodeType="withEffect">
                                  <p:stCondLst>
                                    <p:cond delay="0"/>
                                  </p:stCondLst>
                                  <p:childTnLst>
                                    <p:set>
                                      <p:cBhvr>
                                        <p:cTn id="30" dur="1" fill="hold">
                                          <p:stCondLst>
                                            <p:cond delay="0"/>
                                          </p:stCondLst>
                                        </p:cTn>
                                        <p:tgtEl>
                                          <p:spTgt spid="2070"/>
                                        </p:tgtEl>
                                        <p:attrNameLst>
                                          <p:attrName>style.visibility</p:attrName>
                                        </p:attrNameLst>
                                      </p:cBhvr>
                                      <p:to>
                                        <p:strVal val="visible"/>
                                      </p:to>
                                    </p:set>
                                    <p:anim calcmode="lin" valueType="num">
                                      <p:cBhvr>
                                        <p:cTn id="31" dur="1000" fill="hold"/>
                                        <p:tgtEl>
                                          <p:spTgt spid="2070"/>
                                        </p:tgtEl>
                                        <p:attrNameLst>
                                          <p:attrName>ppt_w</p:attrName>
                                        </p:attrNameLst>
                                      </p:cBhvr>
                                      <p:tavLst>
                                        <p:tav tm="0">
                                          <p:val>
                                            <p:fltVal val="0"/>
                                          </p:val>
                                        </p:tav>
                                        <p:tav tm="100000">
                                          <p:val>
                                            <p:strVal val="#ppt_w"/>
                                          </p:val>
                                        </p:tav>
                                      </p:tavLst>
                                    </p:anim>
                                    <p:anim calcmode="lin" valueType="num">
                                      <p:cBhvr>
                                        <p:cTn id="32" dur="1000" fill="hold"/>
                                        <p:tgtEl>
                                          <p:spTgt spid="2070"/>
                                        </p:tgtEl>
                                        <p:attrNameLst>
                                          <p:attrName>ppt_h</p:attrName>
                                        </p:attrNameLst>
                                      </p:cBhvr>
                                      <p:tavLst>
                                        <p:tav tm="0">
                                          <p:val>
                                            <p:fltVal val="0"/>
                                          </p:val>
                                        </p:tav>
                                        <p:tav tm="100000">
                                          <p:val>
                                            <p:strVal val="#ppt_h"/>
                                          </p:val>
                                        </p:tav>
                                      </p:tavLst>
                                    </p:anim>
                                    <p:anim calcmode="lin" valueType="num">
                                      <p:cBhvr>
                                        <p:cTn id="33" dur="1000" fill="hold"/>
                                        <p:tgtEl>
                                          <p:spTgt spid="2070"/>
                                        </p:tgtEl>
                                        <p:attrNameLst>
                                          <p:attrName>style.rotation</p:attrName>
                                        </p:attrNameLst>
                                      </p:cBhvr>
                                      <p:tavLst>
                                        <p:tav tm="0">
                                          <p:val>
                                            <p:fltVal val="90"/>
                                          </p:val>
                                        </p:tav>
                                        <p:tav tm="100000">
                                          <p:val>
                                            <p:fltVal val="0"/>
                                          </p:val>
                                        </p:tav>
                                      </p:tavLst>
                                    </p:anim>
                                    <p:animEffect transition="in" filter="fade">
                                      <p:cBhvr>
                                        <p:cTn id="34" dur="1000"/>
                                        <p:tgtEl>
                                          <p:spTgt spid="2070"/>
                                        </p:tgtEl>
                                      </p:cBhvr>
                                    </p:animEffect>
                                  </p:childTnLst>
                                </p:cTn>
                              </p:par>
                              <p:par>
                                <p:cTn id="35" presetID="31" presetClass="entr" presetSubtype="0" fill="hold" nodeType="withEffect">
                                  <p:stCondLst>
                                    <p:cond delay="0"/>
                                  </p:stCondLst>
                                  <p:childTnLst>
                                    <p:set>
                                      <p:cBhvr>
                                        <p:cTn id="36" dur="1" fill="hold">
                                          <p:stCondLst>
                                            <p:cond delay="0"/>
                                          </p:stCondLst>
                                        </p:cTn>
                                        <p:tgtEl>
                                          <p:spTgt spid="2068"/>
                                        </p:tgtEl>
                                        <p:attrNameLst>
                                          <p:attrName>style.visibility</p:attrName>
                                        </p:attrNameLst>
                                      </p:cBhvr>
                                      <p:to>
                                        <p:strVal val="visible"/>
                                      </p:to>
                                    </p:set>
                                    <p:anim calcmode="lin" valueType="num">
                                      <p:cBhvr>
                                        <p:cTn id="37" dur="1000" fill="hold"/>
                                        <p:tgtEl>
                                          <p:spTgt spid="2068"/>
                                        </p:tgtEl>
                                        <p:attrNameLst>
                                          <p:attrName>ppt_w</p:attrName>
                                        </p:attrNameLst>
                                      </p:cBhvr>
                                      <p:tavLst>
                                        <p:tav tm="0">
                                          <p:val>
                                            <p:fltVal val="0"/>
                                          </p:val>
                                        </p:tav>
                                        <p:tav tm="100000">
                                          <p:val>
                                            <p:strVal val="#ppt_w"/>
                                          </p:val>
                                        </p:tav>
                                      </p:tavLst>
                                    </p:anim>
                                    <p:anim calcmode="lin" valueType="num">
                                      <p:cBhvr>
                                        <p:cTn id="38" dur="1000" fill="hold"/>
                                        <p:tgtEl>
                                          <p:spTgt spid="2068"/>
                                        </p:tgtEl>
                                        <p:attrNameLst>
                                          <p:attrName>ppt_h</p:attrName>
                                        </p:attrNameLst>
                                      </p:cBhvr>
                                      <p:tavLst>
                                        <p:tav tm="0">
                                          <p:val>
                                            <p:fltVal val="0"/>
                                          </p:val>
                                        </p:tav>
                                        <p:tav tm="100000">
                                          <p:val>
                                            <p:strVal val="#ppt_h"/>
                                          </p:val>
                                        </p:tav>
                                      </p:tavLst>
                                    </p:anim>
                                    <p:anim calcmode="lin" valueType="num">
                                      <p:cBhvr>
                                        <p:cTn id="39" dur="1000" fill="hold"/>
                                        <p:tgtEl>
                                          <p:spTgt spid="2068"/>
                                        </p:tgtEl>
                                        <p:attrNameLst>
                                          <p:attrName>style.rotation</p:attrName>
                                        </p:attrNameLst>
                                      </p:cBhvr>
                                      <p:tavLst>
                                        <p:tav tm="0">
                                          <p:val>
                                            <p:fltVal val="90"/>
                                          </p:val>
                                        </p:tav>
                                        <p:tav tm="100000">
                                          <p:val>
                                            <p:fltVal val="0"/>
                                          </p:val>
                                        </p:tav>
                                      </p:tavLst>
                                    </p:anim>
                                    <p:animEffect transition="in" filter="fade">
                                      <p:cBhvr>
                                        <p:cTn id="40" dur="1000"/>
                                        <p:tgtEl>
                                          <p:spTgt spid="2068"/>
                                        </p:tgtEl>
                                      </p:cBhvr>
                                    </p:animEffect>
                                  </p:childTnLst>
                                </p:cTn>
                              </p:par>
                              <p:par>
                                <p:cTn id="41" presetID="31" presetClass="entr" presetSubtype="0" fill="hold" nodeType="withEffect">
                                  <p:stCondLst>
                                    <p:cond delay="0"/>
                                  </p:stCondLst>
                                  <p:childTnLst>
                                    <p:set>
                                      <p:cBhvr>
                                        <p:cTn id="42" dur="1" fill="hold">
                                          <p:stCondLst>
                                            <p:cond delay="0"/>
                                          </p:stCondLst>
                                        </p:cTn>
                                        <p:tgtEl>
                                          <p:spTgt spid="2066"/>
                                        </p:tgtEl>
                                        <p:attrNameLst>
                                          <p:attrName>style.visibility</p:attrName>
                                        </p:attrNameLst>
                                      </p:cBhvr>
                                      <p:to>
                                        <p:strVal val="visible"/>
                                      </p:to>
                                    </p:set>
                                    <p:anim calcmode="lin" valueType="num">
                                      <p:cBhvr>
                                        <p:cTn id="43" dur="1000" fill="hold"/>
                                        <p:tgtEl>
                                          <p:spTgt spid="2066"/>
                                        </p:tgtEl>
                                        <p:attrNameLst>
                                          <p:attrName>ppt_w</p:attrName>
                                        </p:attrNameLst>
                                      </p:cBhvr>
                                      <p:tavLst>
                                        <p:tav tm="0">
                                          <p:val>
                                            <p:fltVal val="0"/>
                                          </p:val>
                                        </p:tav>
                                        <p:tav tm="100000">
                                          <p:val>
                                            <p:strVal val="#ppt_w"/>
                                          </p:val>
                                        </p:tav>
                                      </p:tavLst>
                                    </p:anim>
                                    <p:anim calcmode="lin" valueType="num">
                                      <p:cBhvr>
                                        <p:cTn id="44" dur="1000" fill="hold"/>
                                        <p:tgtEl>
                                          <p:spTgt spid="2066"/>
                                        </p:tgtEl>
                                        <p:attrNameLst>
                                          <p:attrName>ppt_h</p:attrName>
                                        </p:attrNameLst>
                                      </p:cBhvr>
                                      <p:tavLst>
                                        <p:tav tm="0">
                                          <p:val>
                                            <p:fltVal val="0"/>
                                          </p:val>
                                        </p:tav>
                                        <p:tav tm="100000">
                                          <p:val>
                                            <p:strVal val="#ppt_h"/>
                                          </p:val>
                                        </p:tav>
                                      </p:tavLst>
                                    </p:anim>
                                    <p:anim calcmode="lin" valueType="num">
                                      <p:cBhvr>
                                        <p:cTn id="45" dur="1000" fill="hold"/>
                                        <p:tgtEl>
                                          <p:spTgt spid="2066"/>
                                        </p:tgtEl>
                                        <p:attrNameLst>
                                          <p:attrName>style.rotation</p:attrName>
                                        </p:attrNameLst>
                                      </p:cBhvr>
                                      <p:tavLst>
                                        <p:tav tm="0">
                                          <p:val>
                                            <p:fltVal val="90"/>
                                          </p:val>
                                        </p:tav>
                                        <p:tav tm="100000">
                                          <p:val>
                                            <p:fltVal val="0"/>
                                          </p:val>
                                        </p:tav>
                                      </p:tavLst>
                                    </p:anim>
                                    <p:animEffect transition="in" filter="fade">
                                      <p:cBhvr>
                                        <p:cTn id="46" dur="10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524001" y="873910"/>
            <a:ext cx="6884768" cy="1298923"/>
            <a:chOff x="14687" y="1437900"/>
            <a:chExt cx="6884768" cy="1298923"/>
          </a:xfrm>
        </p:grpSpPr>
        <p:pic>
          <p:nvPicPr>
            <p:cNvPr id="2050" name="Picture 2" descr="Kiến thức phải đạt sau khi TN ngành trồng cây lương thực, thực phẩm trình  độ CĐ"/>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282"/>
            <a:stretch/>
          </p:blipFill>
          <p:spPr bwMode="auto">
            <a:xfrm>
              <a:off x="2019684" y="1494315"/>
              <a:ext cx="1471533" cy="12301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ưa khi nào gạo Việt &amp;quot;vui&amp;quot; như lúc này | VTV.V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1"/>
            <a:stretch/>
          </p:blipFill>
          <p:spPr bwMode="auto">
            <a:xfrm>
              <a:off x="14687" y="1437900"/>
              <a:ext cx="1938814" cy="1298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bảo quản cây mía tươi lâu nhất sau khi thu hoạ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81"/>
            <a:stretch/>
          </p:blipFill>
          <p:spPr bwMode="auto">
            <a:xfrm>
              <a:off x="5181454" y="1546355"/>
              <a:ext cx="1718001" cy="11260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195456" y="2674283"/>
            <a:ext cx="7337234" cy="1271083"/>
            <a:chOff x="1" y="3104874"/>
            <a:chExt cx="7337234" cy="1271083"/>
          </a:xfrm>
        </p:grpSpPr>
        <p:pic>
          <p:nvPicPr>
            <p:cNvPr id="2058" name="Picture 10" descr="Cá Nục - Hải Sản Trung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105338"/>
              <a:ext cx="1901228" cy="12674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Ự THẬT VỀ TRỨNG GÀ CÓ THỂ BẠN CHƯA BIẾT - Món ngon Bình Đị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2546" y="3105339"/>
              <a:ext cx="1810856" cy="12706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100g thịt heo bao nhiêu calo? Ăn thịt heo có béo khô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4719" y="3104874"/>
              <a:ext cx="1690600" cy="12679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ệnh tiểu đường có được ăn lạc khô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6636" y="3104874"/>
              <a:ext cx="1690599" cy="1267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734978" y="873909"/>
            <a:ext cx="8797713" cy="5875450"/>
            <a:chOff x="492850" y="1054978"/>
            <a:chExt cx="8797713" cy="5875450"/>
          </a:xfrm>
        </p:grpSpPr>
        <p:pic>
          <p:nvPicPr>
            <p:cNvPr id="2064" name="Picture 16" descr="Dầu Thực Vật Cao Cấp Meizan Mới 1Lí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351" t="5206" r="33148" b="4819"/>
            <a:stretch/>
          </p:blipFill>
          <p:spPr bwMode="auto">
            <a:xfrm>
              <a:off x="492850" y="4530796"/>
              <a:ext cx="1160153" cy="239963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ữa Tươi Tiệt Trùng Nguyên Chất Vinamilk Không đường (1000m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014" t="2386" r="14391" b="845"/>
            <a:stretch/>
          </p:blipFill>
          <p:spPr bwMode="auto">
            <a:xfrm>
              <a:off x="1678471" y="4458367"/>
              <a:ext cx="1552209" cy="239963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ác dụng của quả bơ trong làm đẹp cho chị em - Tối nay ăn gì"/>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3246" y="1054978"/>
              <a:ext cx="2007317" cy="15219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390779" y="106773"/>
            <a:ext cx="10419148" cy="584775"/>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ea typeface="Autocar Black Condensed" panose="02020800000000000000" pitchFamily="18" charset="0"/>
                <a:cs typeface="Arial" panose="020B0604020202020204" pitchFamily="34" charset="0"/>
              </a:rPr>
              <a:t>GỌI TÊN CÁC LOẠI LƯƠNG THỰC, THỰC PHẨM</a:t>
            </a:r>
          </a:p>
        </p:txBody>
      </p:sp>
      <p:pic>
        <p:nvPicPr>
          <p:cNvPr id="1026" name="Picture 2" descr="Vì sao các nhà khoa học khuyên nên ăn khoai lang tím thường xuyê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0532" y="930325"/>
            <a:ext cx="1690237" cy="1274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sử dụng mật ong - Tuổi Trẻ Onl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9512" y="2292528"/>
            <a:ext cx="1211087" cy="1865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ất tần tật về bơ, cách phân biệt các loại bơ trong làm bánh và nấu ă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61724" y="4911168"/>
            <a:ext cx="1965476" cy="1421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Ăn mỡ lợn thế nào tốt nhất? - VNReview Tin mới nhấ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810" r="3496"/>
          <a:stretch/>
        </p:blipFill>
        <p:spPr bwMode="auto">
          <a:xfrm>
            <a:off x="4522732" y="4874903"/>
            <a:ext cx="2000815" cy="1494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ừng trắng khô - Hạt mè trắng (500gr) - ngon, sạch | Shopee Việt Na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4635" y="4596602"/>
            <a:ext cx="2050739" cy="2050739"/>
          </a:xfrm>
          <a:prstGeom prst="rect">
            <a:avLst/>
          </a:prstGeom>
          <a:noFill/>
          <a:extLst>
            <a:ext uri="{909E8E84-426E-40DD-AFC4-6F175D3DCCD1}">
              <a14:hiddenFill xmlns:a14="http://schemas.microsoft.com/office/drawing/2010/main">
                <a:solidFill>
                  <a:srgbClr val="FFFFFF"/>
                </a:solidFill>
              </a14:hiddenFill>
            </a:ext>
          </a:extLst>
        </p:spPr>
      </p:pic>
      <p:sp>
        <p:nvSpPr>
          <p:cNvPr id="25" name="Cloud Callout 24"/>
          <p:cNvSpPr/>
          <p:nvPr/>
        </p:nvSpPr>
        <p:spPr bwMode="auto">
          <a:xfrm>
            <a:off x="3744591" y="930325"/>
            <a:ext cx="6551036" cy="3031343"/>
          </a:xfrm>
          <a:prstGeom prst="cloudCallout">
            <a:avLst>
              <a:gd name="adj1" fmla="val -28406"/>
              <a:gd name="adj2" fmla="val 7355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Cho biết đâu là thực phẩm có </a:t>
            </a:r>
          </a:p>
          <a:p>
            <a:pPr algn="ctr" fontAlgn="base">
              <a:spcBef>
                <a:spcPct val="0"/>
              </a:spcBef>
              <a:spcAft>
                <a:spcPct val="0"/>
              </a:spcAft>
            </a:pPr>
            <a:r>
              <a:rPr lang="en-US"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n</a:t>
            </a:r>
            <a:r>
              <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guồn gốc từ động vật, thực vật</a:t>
            </a:r>
            <a:r>
              <a:rPr lang="en-US"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a:t>
            </a:r>
            <a:endPar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endParaRPr>
          </a:p>
        </p:txBody>
      </p:sp>
    </p:spTree>
    <p:extLst>
      <p:ext uri="{BB962C8B-B14F-4D97-AF65-F5344CB8AC3E}">
        <p14:creationId xmlns:p14="http://schemas.microsoft.com/office/powerpoint/2010/main" val="122595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4800" y="1028274"/>
            <a:ext cx="3332375" cy="715962"/>
          </a:xfrm>
          <a:solidFill>
            <a:srgbClr val="00B0F0"/>
          </a:solidFill>
        </p:spPr>
        <p:txBody>
          <a:bodyPr/>
          <a:lstStyle/>
          <a:p>
            <a:r>
              <a:rPr lang="vi-VN" sz="3600" dirty="0">
                <a:latin typeface="Arial" panose="020B0604020202020204" pitchFamily="34" charset="0"/>
                <a:ea typeface="Tahoma" panose="020B0604030504040204" pitchFamily="34" charset="0"/>
                <a:cs typeface="Arial" panose="020B0604020202020204" pitchFamily="34" charset="0"/>
              </a:rPr>
              <a:t>Trả lời câu hỏi</a:t>
            </a:r>
          </a:p>
        </p:txBody>
      </p:sp>
      <p:sp>
        <p:nvSpPr>
          <p:cNvPr id="4" name="Rectangle 3"/>
          <p:cNvSpPr/>
          <p:nvPr/>
        </p:nvSpPr>
        <p:spPr>
          <a:xfrm>
            <a:off x="1374906" y="2177985"/>
            <a:ext cx="9562477" cy="3323987"/>
          </a:xfrm>
          <a:prstGeom prst="rect">
            <a:avLst/>
          </a:prstGeom>
          <a:solidFill>
            <a:srgbClr val="92D050"/>
          </a:solidFill>
        </p:spPr>
        <p:txBody>
          <a:bodyPr wrap="square">
            <a:spAutoFit/>
          </a:bodyPr>
          <a:lstStyle/>
          <a:p>
            <a:pPr indent="317500" algn="just">
              <a:lnSpc>
                <a:spcPct val="125000"/>
              </a:lnSpc>
            </a:pPr>
            <a:r>
              <a:rPr lang="vi-VN" sz="2800" u="sng" dirty="0">
                <a:solidFill>
                  <a:srgbClr val="002060"/>
                </a:solidFill>
                <a:latin typeface="Arial" panose="020B0604020202020204" pitchFamily="34" charset="0"/>
                <a:ea typeface="Tahoma" panose="020B0604030504040204" pitchFamily="34" charset="0"/>
                <a:cs typeface="Arial" panose="020B0604020202020204" pitchFamily="34" charset="0"/>
              </a:rPr>
              <a:t>Câu hỏi 1</a:t>
            </a:r>
          </a:p>
          <a:p>
            <a:pPr indent="317500" algn="just">
              <a:lnSpc>
                <a:spcPct val="125000"/>
              </a:lnSpc>
            </a:pP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chemeClr val="bg1"/>
                </a:solidFill>
                <a:latin typeface="Arial" panose="020B0604020202020204" pitchFamily="34" charset="0"/>
                <a:ea typeface="Tahoma" panose="020B0604030504040204" pitchFamily="34" charset="0"/>
                <a:cs typeface="Arial" panose="020B0604020202020204" pitchFamily="34" charset="0"/>
              </a:rPr>
              <a:t>Lương thực, thực phẩm có nguồn gốc từ thực vật</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 gạo, ngô, khoai lang, mía, các loại quả, đậu, đồ, dấu thực vật, bơ, lạc, vừng, rau xanh.</a:t>
            </a:r>
            <a:endParaRPr lang="vi-VN" sz="2400" dirty="0">
              <a:solidFill>
                <a:srgbClr val="002060"/>
              </a:solidFill>
              <a:latin typeface="Arial" panose="020B0604020202020204" pitchFamily="34" charset="0"/>
              <a:ea typeface="Tahoma" panose="020B0604030504040204" pitchFamily="34" charset="0"/>
              <a:cs typeface="Arial" panose="020B0604020202020204" pitchFamily="34" charset="0"/>
            </a:endParaRPr>
          </a:p>
          <a:p>
            <a:pPr indent="317500" algn="just">
              <a:lnSpc>
                <a:spcPct val="125000"/>
              </a:lnSpc>
            </a:pP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chemeClr val="bg1"/>
                </a:solidFill>
                <a:latin typeface="Arial" panose="020B0604020202020204" pitchFamily="34" charset="0"/>
                <a:ea typeface="Tahoma" panose="020B0604030504040204" pitchFamily="34" charset="0"/>
                <a:cs typeface="Arial" panose="020B0604020202020204" pitchFamily="34" charset="0"/>
              </a:rPr>
              <a:t>Lương thực, thực phẩm có nguồn gốc từ động vật</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 mật ong, cá, thịt, trứng, mỡ lợn, sữa.</a:t>
            </a:r>
            <a:endParaRPr lang="vi-VN" sz="240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1486293" y="443945"/>
            <a:ext cx="4241800" cy="461665"/>
          </a:xfrm>
          <a:prstGeom prst="rect">
            <a:avLst/>
          </a:prstGeom>
          <a:solidFill>
            <a:schemeClr val="bg1"/>
          </a:solidFill>
        </p:spPr>
        <p:txBody>
          <a:bodyPr wrap="square" rtlCol="0">
            <a:spAutoFit/>
          </a:bodyPr>
          <a:lstStyle/>
          <a:p>
            <a:r>
              <a:rPr lang="en-US" sz="2400" b="1" dirty="0">
                <a:solidFill>
                  <a:srgbClr val="FF0000"/>
                </a:solidFill>
                <a:latin typeface="Arial" panose="020B0604020202020204" pitchFamily="34" charset="0"/>
                <a:ea typeface="Tahoma" panose="020B0604030504040204" pitchFamily="34" charset="0"/>
                <a:cs typeface="Arial" panose="020B0604020202020204" pitchFamily="34" charset="0"/>
              </a:rPr>
              <a:t>HOẠT ĐỘNG CÁ NHÂN</a:t>
            </a:r>
          </a:p>
        </p:txBody>
      </p:sp>
    </p:spTree>
    <p:extLst>
      <p:ext uri="{BB962C8B-B14F-4D97-AF65-F5344CB8AC3E}">
        <p14:creationId xmlns:p14="http://schemas.microsoft.com/office/powerpoint/2010/main" val="713676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2988" y="1901569"/>
            <a:ext cx="8022696" cy="2332946"/>
          </a:xfrm>
          <a:prstGeom prst="rect">
            <a:avLst/>
          </a:prstGeom>
          <a:noFill/>
        </p:spPr>
        <p:txBody>
          <a:bodyPr wrap="square" rtlCol="0">
            <a:spAutoFit/>
          </a:bodyPr>
          <a:lstStyle/>
          <a:p>
            <a:pPr algn="just">
              <a:lnSpc>
                <a:spcPct val="130000"/>
              </a:lnSpc>
            </a:pPr>
            <a:r>
              <a:rPr lang="en-US" sz="2800" b="1" dirty="0">
                <a:latin typeface="Arial" panose="020B0604020202020204" pitchFamily="34" charset="0"/>
                <a:ea typeface="Tahoma" panose="020B0604030504040204" pitchFamily="34" charset="0"/>
                <a:cs typeface="Arial" panose="020B0604020202020204" pitchFamily="34" charset="0"/>
              </a:rPr>
              <a:t>	</a:t>
            </a:r>
            <a:r>
              <a:rPr lang="vi-VN" sz="2800" b="1" dirty="0">
                <a:latin typeface="Arial" panose="020B0604020202020204" pitchFamily="34" charset="0"/>
                <a:ea typeface="Tahoma" panose="020B0604030504040204" pitchFamily="34" charset="0"/>
                <a:cs typeface="Arial" panose="020B0604020202020204" pitchFamily="34" charset="0"/>
              </a:rPr>
              <a:t>Dựa vào các loại lương thực, thực phẩm trên vừa quan sát hoặc qua sự hiểu biết, em hãy cho biết loại nào có thể ăn sống, loại nào phải nấu chín?</a:t>
            </a:r>
          </a:p>
        </p:txBody>
      </p:sp>
      <p:pic>
        <p:nvPicPr>
          <p:cNvPr id="3074" name="Picture 2" descr="Những câu hỏi thường gặp về hệ thống xử lý nước thải sinh họ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7" t="5122" r="17885" b="3620"/>
          <a:stretch/>
        </p:blipFill>
        <p:spPr bwMode="auto">
          <a:xfrm>
            <a:off x="1524001" y="1448556"/>
            <a:ext cx="2087097" cy="30329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69232" y="4954199"/>
            <a:ext cx="10166452" cy="1539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Arial" panose="020B0604020202020204" pitchFamily="34" charset="0"/>
              <a:buChar char="•"/>
            </a:pPr>
            <a:r>
              <a:rPr lang="vi-VN" sz="2400" dirty="0">
                <a:solidFill>
                  <a:srgbClr val="FF0000"/>
                </a:solidFill>
                <a:latin typeface="Arial" panose="020B0604020202020204" pitchFamily="34" charset="0"/>
                <a:ea typeface="Tahoma" panose="020B0604030504040204" pitchFamily="34" charset="0"/>
                <a:cs typeface="Arial" panose="020B0604020202020204" pitchFamily="34" charset="0"/>
              </a:rPr>
              <a:t>Lương thực, thực phẩm có thể ăn s</a:t>
            </a:r>
            <a:r>
              <a:rPr lang="en-US" sz="2400" dirty="0">
                <a:solidFill>
                  <a:srgbClr val="FF0000"/>
                </a:solidFill>
                <a:latin typeface="Arial" panose="020B0604020202020204" pitchFamily="34" charset="0"/>
                <a:ea typeface="Tahoma" panose="020B0604030504040204" pitchFamily="34" charset="0"/>
                <a:cs typeface="Arial" panose="020B0604020202020204" pitchFamily="34" charset="0"/>
              </a:rPr>
              <a:t>ố</a:t>
            </a:r>
            <a:r>
              <a:rPr lang="vi-VN" sz="2400" dirty="0">
                <a:solidFill>
                  <a:srgbClr val="FF0000"/>
                </a:solidFill>
                <a:latin typeface="Arial" panose="020B0604020202020204" pitchFamily="34" charset="0"/>
                <a:ea typeface="Tahoma" panose="020B0604030504040204" pitchFamily="34" charset="0"/>
                <a:cs typeface="Arial" panose="020B0604020202020204" pitchFamily="34" charset="0"/>
              </a:rPr>
              <a:t>ng: rau xanh, củ quả tươi, sữa,... </a:t>
            </a:r>
          </a:p>
          <a:p>
            <a:pPr marL="342900" indent="-342900" algn="just">
              <a:lnSpc>
                <a:spcPct val="120000"/>
              </a:lnSpc>
              <a:buFont typeface="Arial" panose="020B0604020202020204" pitchFamily="34" charset="0"/>
              <a:buChar char="•"/>
            </a:pPr>
            <a:r>
              <a:rPr lang="vi-VN" sz="2400" dirty="0">
                <a:solidFill>
                  <a:srgbClr val="FF0000"/>
                </a:solidFill>
                <a:latin typeface="Arial" panose="020B0604020202020204" pitchFamily="34" charset="0"/>
                <a:ea typeface="Tahoma" panose="020B0604030504040204" pitchFamily="34" charset="0"/>
                <a:cs typeface="Arial" panose="020B0604020202020204" pitchFamily="34" charset="0"/>
              </a:rPr>
              <a:t>Lương thực, thực phẩm phải nấu chín: cá, thịt,...</a:t>
            </a:r>
          </a:p>
        </p:txBody>
      </p:sp>
      <p:sp>
        <p:nvSpPr>
          <p:cNvPr id="5" name="TextBox 4"/>
          <p:cNvSpPr txBox="1"/>
          <p:nvPr/>
        </p:nvSpPr>
        <p:spPr>
          <a:xfrm>
            <a:off x="2215167" y="421826"/>
            <a:ext cx="7654370" cy="553998"/>
          </a:xfrm>
          <a:prstGeom prst="rect">
            <a:avLst/>
          </a:prstGeom>
          <a:noFill/>
        </p:spPr>
        <p:txBody>
          <a:bodyPr wrap="square" rtlCol="0">
            <a:spAutoFit/>
          </a:bodyPr>
          <a:lstStyle/>
          <a:p>
            <a:r>
              <a:rPr lang="en-US" sz="3000" b="1" dirty="0">
                <a:solidFill>
                  <a:schemeClr val="accent2">
                    <a:lumMod val="50000"/>
                  </a:schemeClr>
                </a:solidFill>
                <a:latin typeface="Arial" panose="020B0604020202020204" pitchFamily="34" charset="0"/>
                <a:ea typeface="Tahoma" panose="020B0604030504040204" pitchFamily="34" charset="0"/>
                <a:cs typeface="Arial" panose="020B0604020202020204" pitchFamily="34" charset="0"/>
              </a:rPr>
              <a:t>I. VAI TRÒ LƯƠNG THỰC, THỰC PHẨM</a:t>
            </a:r>
          </a:p>
        </p:txBody>
      </p:sp>
    </p:spTree>
    <p:extLst>
      <p:ext uri="{BB962C8B-B14F-4D97-AF65-F5344CB8AC3E}">
        <p14:creationId xmlns:p14="http://schemas.microsoft.com/office/powerpoint/2010/main" val="3807627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174" y="413969"/>
            <a:ext cx="8661400" cy="762000"/>
          </a:xfrm>
        </p:spPr>
        <p:txBody>
          <a:bodyPr/>
          <a:lstStyle/>
          <a:p>
            <a:r>
              <a:rPr lang="vi-VN" sz="3600" i="1" dirty="0">
                <a:latin typeface="Arial" panose="020B0604020202020204" pitchFamily="34" charset="0"/>
                <a:cs typeface="Arial" panose="020B0604020202020204" pitchFamily="34" charset="0"/>
              </a:rPr>
              <a:t>Qua đó ta nhận thấy rằng</a:t>
            </a:r>
          </a:p>
        </p:txBody>
      </p:sp>
      <p:sp>
        <p:nvSpPr>
          <p:cNvPr id="3" name="Content Placeholder 2"/>
          <p:cNvSpPr>
            <a:spLocks noGrp="1"/>
          </p:cNvSpPr>
          <p:nvPr>
            <p:ph idx="1"/>
          </p:nvPr>
        </p:nvSpPr>
        <p:spPr/>
        <p:txBody>
          <a:bodyPr/>
          <a:lstStyle/>
          <a:p>
            <a:pPr algn="just">
              <a:lnSpc>
                <a:spcPct val="120000"/>
              </a:lnSpc>
            </a:pPr>
            <a:r>
              <a:rPr lang="vi-VN" sz="2400" dirty="0">
                <a:latin typeface="Arial" panose="020B0604020202020204" pitchFamily="34" charset="0"/>
                <a:ea typeface="Autocar Bold Condensed" panose="020B0500000000000000" pitchFamily="34" charset="0"/>
                <a:cs typeface="Arial" panose="020B0604020202020204" pitchFamily="34" charset="0"/>
              </a:rPr>
              <a:t>Con người cần năng lượng và các chất dinh dưỡng để duy trì sự sống, phát triển, hoạt động</a:t>
            </a:r>
            <a:r>
              <a:rPr lang="en-US" sz="2400" dirty="0">
                <a:latin typeface="Arial" panose="020B0604020202020204" pitchFamily="34" charset="0"/>
                <a:ea typeface="Autocar Bold Condensed" panose="020B0500000000000000" pitchFamily="34" charset="0"/>
                <a:cs typeface="Arial" panose="020B0604020202020204" pitchFamily="34" charset="0"/>
              </a:rPr>
              <a:t>.</a:t>
            </a:r>
            <a:endParaRPr lang="vi-VN" sz="2400" dirty="0">
              <a:latin typeface="Arial" panose="020B0604020202020204" pitchFamily="34" charset="0"/>
              <a:ea typeface="Autocar Bold Condensed" panose="020B0500000000000000" pitchFamily="34" charset="0"/>
              <a:cs typeface="Arial" panose="020B0604020202020204" pitchFamily="34" charset="0"/>
            </a:endParaRPr>
          </a:p>
          <a:p>
            <a:pPr algn="just">
              <a:lnSpc>
                <a:spcPct val="120000"/>
              </a:lnSpc>
            </a:pPr>
            <a:r>
              <a:rPr lang="vi-VN" sz="24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Thức ăn có thể ở dạng</a:t>
            </a:r>
          </a:p>
          <a:p>
            <a:pPr marL="942960" lvl="2" indent="-342900" algn="just">
              <a:lnSpc>
                <a:spcPct val="120000"/>
              </a:lnSpc>
              <a:buFont typeface="Wingdings" panose="05000000000000000000" pitchFamily="2" charset="2"/>
              <a:buChar char="ü"/>
            </a:pPr>
            <a:r>
              <a:rPr lang="vi-VN" sz="2000" dirty="0">
                <a:latin typeface="Arial" panose="020B0604020202020204" pitchFamily="34" charset="0"/>
                <a:ea typeface="Autocar Bold Condensed" panose="020B0500000000000000" pitchFamily="34" charset="0"/>
                <a:cs typeface="Arial" panose="020B0604020202020204" pitchFamily="34" charset="0"/>
              </a:rPr>
              <a:t>Lương thực: lúa gạo, ngô, khoai sắn,..</a:t>
            </a:r>
          </a:p>
          <a:p>
            <a:pPr marL="942960" lvl="2" indent="-342900" algn="just">
              <a:lnSpc>
                <a:spcPct val="120000"/>
              </a:lnSpc>
              <a:buFont typeface="Wingdings" panose="05000000000000000000" pitchFamily="2" charset="2"/>
              <a:buChar char="ü"/>
            </a:pPr>
            <a:r>
              <a:rPr lang="vi-VN" sz="2000" dirty="0">
                <a:latin typeface="Arial" panose="020B0604020202020204" pitchFamily="34" charset="0"/>
                <a:ea typeface="Autocar Bold Condensed" panose="020B0500000000000000" pitchFamily="34" charset="0"/>
                <a:cs typeface="Arial" panose="020B0604020202020204" pitchFamily="34" charset="0"/>
              </a:rPr>
              <a:t>Thực phẩm: thịt, cá, củ, quả, …</a:t>
            </a:r>
          </a:p>
          <a:p>
            <a:pPr marL="0" indent="0" algn="just">
              <a:lnSpc>
                <a:spcPct val="120000"/>
              </a:lnSpc>
              <a:buNone/>
            </a:pPr>
            <a:endParaRPr lang="vi-VN" sz="2400" dirty="0">
              <a:solidFill>
                <a:srgbClr val="FF0000"/>
              </a:solidFill>
              <a:latin typeface="Arial" panose="020B0604020202020204" pitchFamily="34" charset="0"/>
              <a:ea typeface="Autocar Bold Condensed" panose="020B0500000000000000" pitchFamily="34" charset="0"/>
              <a:cs typeface="Arial" panose="020B0604020202020204" pitchFamily="34" charset="0"/>
            </a:endParaRPr>
          </a:p>
        </p:txBody>
      </p:sp>
      <p:sp>
        <p:nvSpPr>
          <p:cNvPr id="4" name="Horizontal Scroll 3"/>
          <p:cNvSpPr/>
          <p:nvPr/>
        </p:nvSpPr>
        <p:spPr>
          <a:xfrm>
            <a:off x="2136322" y="3863182"/>
            <a:ext cx="8707689" cy="2797521"/>
          </a:xfrm>
          <a:prstGeom prst="horizontalScroll">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latin typeface="Arial" panose="020B0604020202020204" pitchFamily="34" charset="0"/>
                <a:cs typeface="Arial" panose="020B0604020202020204" pitchFamily="34" charset="0"/>
              </a:rPr>
              <a:t>Em có thể phân biệt thế nào là lương thực? Thế nào là thực phẩm không</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pic>
        <p:nvPicPr>
          <p:cNvPr id="5" name="Picture 2" descr="Hình ảnh Biểu Tượng Cây Bút Chì PNG, Vector, PSD, và biểu tượng để tải về  miễn phí | pngtree">
            <a:extLst>
              <a:ext uri="{FF2B5EF4-FFF2-40B4-BE49-F238E27FC236}">
                <a16:creationId xmlns:a16="http://schemas.microsoft.com/office/drawing/2014/main" id="{CA0B1750-9AFC-41EE-B7FF-69A3E31D8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1895191" y="294537"/>
            <a:ext cx="985224" cy="100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4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59"/>
        <p:cNvGrpSpPr/>
        <p:nvPr/>
      </p:nvGrpSpPr>
      <p:grpSpPr>
        <a:xfrm>
          <a:off x="0" y="0"/>
          <a:ext cx="0" cy="0"/>
          <a:chOff x="0" y="0"/>
          <a:chExt cx="0" cy="0"/>
        </a:xfrm>
      </p:grpSpPr>
      <p:grpSp>
        <p:nvGrpSpPr>
          <p:cNvPr id="3" name="Group 2"/>
          <p:cNvGrpSpPr/>
          <p:nvPr/>
        </p:nvGrpSpPr>
        <p:grpSpPr>
          <a:xfrm>
            <a:off x="3167260" y="931047"/>
            <a:ext cx="7167983" cy="752314"/>
            <a:chOff x="1247021" y="97104"/>
            <a:chExt cx="7167983" cy="752314"/>
          </a:xfrm>
        </p:grpSpPr>
        <p:cxnSp>
          <p:nvCxnSpPr>
            <p:cNvPr id="552" name="直接连接符 15">
              <a:extLst>
                <a:ext uri="{FF2B5EF4-FFF2-40B4-BE49-F238E27FC236}">
                  <a16:creationId xmlns:a16="http://schemas.microsoft.com/office/drawing/2014/main" id="{F22AACA2-8D4F-4D0B-B897-00B64505935B}"/>
                </a:ext>
              </a:extLst>
            </p:cNvPr>
            <p:cNvCxnSpPr>
              <a:cxnSpLocks/>
            </p:cNvCxnSpPr>
            <p:nvPr/>
          </p:nvCxnSpPr>
          <p:spPr>
            <a:xfrm flipH="1">
              <a:off x="2461945" y="795270"/>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3"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chemeClr val="accent4">
                <a:lumMod val="75000"/>
              </a:schemeClr>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Arial" panose="020B0604020202020204" pitchFamily="34" charset="0"/>
                <a:cs typeface="Arial" panose="020B0604020202020204" pitchFamily="34" charset="0"/>
                <a:sym typeface="Arial"/>
              </a:endParaRPr>
            </a:p>
          </p:txBody>
        </p:sp>
        <p:cxnSp>
          <p:nvCxnSpPr>
            <p:cNvPr id="554"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5" name="TextBox 554"/>
            <p:cNvSpPr txBox="1"/>
            <p:nvPr/>
          </p:nvSpPr>
          <p:spPr>
            <a:xfrm>
              <a:off x="1247021" y="264643"/>
              <a:ext cx="7167983" cy="584775"/>
            </a:xfrm>
            <a:prstGeom prst="rect">
              <a:avLst/>
            </a:prstGeom>
            <a:noFill/>
          </p:spPr>
          <p:txBody>
            <a:bodyPr wrap="square" rtlCol="0">
              <a:spAutoFit/>
            </a:bodyPr>
            <a:lstStyle/>
            <a:p>
              <a:pPr algn="ctr">
                <a:buClr>
                  <a:srgbClr val="000000"/>
                </a:buClr>
                <a:buFont typeface="Arial"/>
                <a:buNone/>
              </a:pPr>
              <a:r>
                <a:rPr lang="en-US" sz="3200" kern="0" dirty="0">
                  <a:solidFill>
                    <a:srgbClr val="FF842F">
                      <a:lumMod val="75000"/>
                    </a:srgbClr>
                  </a:solidFill>
                  <a:latin typeface="Arial" panose="020B0604020202020204" pitchFamily="34" charset="0"/>
                  <a:ea typeface="Tahoma" panose="020B0604030504040204" pitchFamily="34" charset="0"/>
                  <a:cs typeface="Arial" panose="020B0604020202020204" pitchFamily="34" charset="0"/>
                  <a:sym typeface="Arial"/>
                </a:rPr>
                <a:t>ĐỊNH NGHĨA LƯƠNG THỰC</a:t>
              </a:r>
            </a:p>
          </p:txBody>
        </p:sp>
      </p:grpSp>
      <p:pic>
        <p:nvPicPr>
          <p:cNvPr id="556" name="Picture 2" descr="Hình ảnh Biểu Tượng Cây Bút Chì PNG, Vector, PSD, và biểu tượng để tải về  miễn phí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27065" t="23595" r="24071" b="23846"/>
          <a:stretch/>
        </p:blipFill>
        <p:spPr bwMode="auto">
          <a:xfrm flipH="1">
            <a:off x="2641549" y="612107"/>
            <a:ext cx="1051422" cy="1068113"/>
          </a:xfrm>
          <a:prstGeom prst="rect">
            <a:avLst/>
          </a:prstGeom>
          <a:noFill/>
          <a:extLst>
            <a:ext uri="{909E8E84-426E-40DD-AFC4-6F175D3DCCD1}">
              <a14:hiddenFill xmlns:a14="http://schemas.microsoft.com/office/drawing/2010/main">
                <a:solidFill>
                  <a:srgbClr val="FFFFFF"/>
                </a:solidFill>
              </a14:hiddenFill>
            </a:ext>
          </a:extLst>
        </p:spPr>
      </p:pic>
      <p:sp>
        <p:nvSpPr>
          <p:cNvPr id="560" name="Rounded Rectangle 559"/>
          <p:cNvSpPr/>
          <p:nvPr/>
        </p:nvSpPr>
        <p:spPr>
          <a:xfrm>
            <a:off x="1480930" y="2040446"/>
            <a:ext cx="6361634" cy="4104139"/>
          </a:xfrm>
          <a:prstGeom prst="roundRect">
            <a:avLst/>
          </a:prstGeom>
          <a:ln>
            <a:solidFill>
              <a:schemeClr val="accent2">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L</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ương</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 là thức ăn chứ</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a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hàm</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l</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ượng</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lớn</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tinh bột, nguồn cung cấp chính về năng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l</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ượng</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và chất bộ</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carbohydrate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trong khẩu phần thức ăn</a:t>
            </a:r>
          </a:p>
          <a:p>
            <a:pPr algn="just">
              <a:lnSpc>
                <a:spcPct val="120000"/>
              </a:lnSpc>
              <a:buClr>
                <a:srgbClr val="000000"/>
              </a:buClr>
              <a:buFont typeface="Arial"/>
              <a:buNone/>
            </a:pPr>
            <a:r>
              <a:rPr lang="en-US" sz="2400" kern="0" dirty="0">
                <a:solidFill>
                  <a:schemeClr val="accent3">
                    <a:lumMod val="75000"/>
                  </a:schemeClr>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Ngoài r</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a, l</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ương thực chứa nhiều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d</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ưỡng</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c</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hấ</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khác n</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protein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chất đạm</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lipid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chất béo</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calcium, phosphorus,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sắt, các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vitamin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nhó</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m B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như</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B1, B2, . . . )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và các khoáng chất</a:t>
            </a:r>
          </a:p>
        </p:txBody>
      </p:sp>
      <p:pic>
        <p:nvPicPr>
          <p:cNvPr id="1026" name="Picture 2" descr="Hình ảnh Ngô Hoạt Hình , Phim Hoạt Hình, Bắp Ngô, Ngón Tay Cái miễn phí tải  tập tin PNG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72667" y="1326276"/>
            <a:ext cx="4500435" cy="451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313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circle(in)">
                                      <p:cBhvr>
                                        <p:cTn id="7" dur="2000"/>
                                        <p:tgtEl>
                                          <p:spTgt spid="5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0">
                                            <p:txEl>
                                              <p:pRg st="1" end="1"/>
                                            </p:txEl>
                                          </p:spTgt>
                                        </p:tgtEl>
                                        <p:attrNameLst>
                                          <p:attrName>style.visibility</p:attrName>
                                        </p:attrNameLst>
                                      </p:cBhvr>
                                      <p:to>
                                        <p:strVal val="visible"/>
                                      </p:to>
                                    </p:set>
                                    <p:animEffect transition="in" filter="fade">
                                      <p:cBhvr>
                                        <p:cTn id="12" dur="1000"/>
                                        <p:tgtEl>
                                          <p:spTgt spid="560">
                                            <p:txEl>
                                              <p:pRg st="1" end="1"/>
                                            </p:txEl>
                                          </p:spTgt>
                                        </p:tgtEl>
                                      </p:cBhvr>
                                    </p:animEffect>
                                    <p:anim calcmode="lin" valueType="num">
                                      <p:cBhvr>
                                        <p:cTn id="13" dur="1000" fill="hold"/>
                                        <p:tgtEl>
                                          <p:spTgt spid="56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6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grpSp>
        <p:nvGrpSpPr>
          <p:cNvPr id="8" name="Group 7"/>
          <p:cNvGrpSpPr/>
          <p:nvPr/>
        </p:nvGrpSpPr>
        <p:grpSpPr>
          <a:xfrm>
            <a:off x="3113171" y="527278"/>
            <a:ext cx="6754588" cy="734025"/>
            <a:chOff x="1480104" y="97104"/>
            <a:chExt cx="6754588" cy="734025"/>
          </a:xfrm>
        </p:grpSpPr>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0"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Arial" panose="020B0604020202020204" pitchFamily="34" charset="0"/>
                <a:cs typeface="Arial" panose="020B0604020202020204" pitchFamily="34" charset="0"/>
                <a:sym typeface="Arial"/>
              </a:endParaRPr>
            </a:p>
          </p:txBody>
        </p:sp>
        <p:cxnSp>
          <p:nvCxnSpPr>
            <p:cNvPr id="11"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2" name="TextBox 11"/>
            <p:cNvSpPr txBox="1"/>
            <p:nvPr/>
          </p:nvSpPr>
          <p:spPr>
            <a:xfrm>
              <a:off x="1480104" y="246354"/>
              <a:ext cx="6754588" cy="584775"/>
            </a:xfrm>
            <a:prstGeom prst="rect">
              <a:avLst/>
            </a:prstGeom>
            <a:noFill/>
          </p:spPr>
          <p:txBody>
            <a:bodyPr wrap="square" rtlCol="0">
              <a:spAutoFit/>
            </a:bodyPr>
            <a:lstStyle/>
            <a:p>
              <a:pPr algn="ctr">
                <a:buClr>
                  <a:srgbClr val="000000"/>
                </a:buClr>
                <a:buFont typeface="Arial"/>
                <a:buNone/>
              </a:pPr>
              <a:r>
                <a:rPr lang="en-US" sz="32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ĐỊNH NGHĨA THỰC PHẨM</a:t>
              </a:r>
            </a:p>
          </p:txBody>
        </p:sp>
      </p:grpSp>
      <p:sp>
        <p:nvSpPr>
          <p:cNvPr id="17" name="Rounded Rectangle 16"/>
          <p:cNvSpPr/>
          <p:nvPr/>
        </p:nvSpPr>
        <p:spPr>
          <a:xfrm>
            <a:off x="4647447" y="2333033"/>
            <a:ext cx="5516701" cy="4049660"/>
          </a:xfrm>
          <a:prstGeom prst="roundRect">
            <a:avLst/>
          </a:prstGeom>
          <a:ln>
            <a:solidFill>
              <a:schemeClr val="accent3"/>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 phẩm (thức ăn) là sản phẩm chứa</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chất bột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(carbohydrate),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chất béo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(lipid),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chất đạm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(protein)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hoặc</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n</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ước</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mà</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con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người</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có thể ăn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hay u</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ốn</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g đ</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ượ</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c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nhằm cung cấp các chất dinh </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d</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ưỡng</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c</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h</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o c</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ơ</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vi-VN"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th</a:t>
            </a:r>
            <a:r>
              <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ể.</a:t>
            </a:r>
          </a:p>
        </p:txBody>
      </p:sp>
      <p:pic>
        <p:nvPicPr>
          <p:cNvPr id="2052" name="Picture 4" descr="Vẽ trái cây như thật bởi họa sỹ Inorama - Hãy đam mê nếu có thể"/>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26" b="95907" l="10000" r="90000"/>
                    </a14:imgEffect>
                  </a14:imgLayer>
                </a14:imgProps>
              </a:ext>
              <a:ext uri="{28A0092B-C50C-407E-A947-70E740481C1C}">
                <a14:useLocalDpi xmlns:a14="http://schemas.microsoft.com/office/drawing/2010/main" val="0"/>
              </a:ext>
            </a:extLst>
          </a:blip>
          <a:srcRect t="5232" b="2857"/>
          <a:stretch/>
        </p:blipFill>
        <p:spPr bwMode="auto">
          <a:xfrm>
            <a:off x="1441173" y="1424957"/>
            <a:ext cx="3269434" cy="4222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ình ảnh Biểu Tượng Cây Bút Chì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33" b="70833" l="31944" r="70833"/>
                    </a14:imgEffect>
                  </a14:imgLayer>
                </a14:imgProps>
              </a:ext>
              <a:ext uri="{28A0092B-C50C-407E-A947-70E740481C1C}">
                <a14:useLocalDpi xmlns:a14="http://schemas.microsoft.com/office/drawing/2010/main" val="0"/>
              </a:ext>
            </a:extLst>
          </a:blip>
          <a:srcRect l="27065" t="23595" r="24071" b="23846"/>
          <a:stretch/>
        </p:blipFill>
        <p:spPr bwMode="auto">
          <a:xfrm>
            <a:off x="9629219" y="1769514"/>
            <a:ext cx="929392" cy="106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679" y="437049"/>
            <a:ext cx="8137109"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15: MỘT SỐ LƯƠNG THỰC, THỰC PHẨM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3" name="TextBox 2"/>
          <p:cNvSpPr txBox="1"/>
          <p:nvPr/>
        </p:nvSpPr>
        <p:spPr>
          <a:xfrm>
            <a:off x="593974" y="1079148"/>
            <a:ext cx="8414535" cy="926407"/>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Vai</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trò</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lương</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phẩm</a:t>
            </a:r>
            <a:endPar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2124" y="1653278"/>
            <a:ext cx="11364953" cy="1421928"/>
          </a:xfrm>
          <a:prstGeom prst="rect">
            <a:avLst/>
          </a:prstGeom>
        </p:spPr>
        <p:txBody>
          <a:bodyPr wrap="square">
            <a:spAutoFit/>
          </a:bodyPr>
          <a:lstStyle/>
          <a:p>
            <a:pPr algn="just">
              <a:lnSpc>
                <a:spcPct val="120000"/>
              </a:lnSpc>
              <a:buClr>
                <a:srgbClr val="000000"/>
              </a:buClr>
            </a:pP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Thức</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ăn</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ở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dạng</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lương</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ngũ</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cốc</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lúa</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gạo</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ngô</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khoai</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phẩm</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thịt</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cá</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rau</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chuyển</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hóa</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thành</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năng</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lượng</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chất</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dinh</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dưỡng</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cần</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thiết</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cho</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kern="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a:lnSpc>
                <a:spcPct val="120000"/>
              </a:lnSpc>
              <a:buClr>
                <a:srgbClr val="000000"/>
              </a:buClr>
            </a:pPr>
            <a:endParaRPr lang="vi-VN" sz="2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7392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0003" y="1508032"/>
            <a:ext cx="7740713" cy="3453253"/>
          </a:xfrm>
          <a:prstGeom prst="rect">
            <a:avLst/>
          </a:prstGeom>
          <a:noFill/>
        </p:spPr>
        <p:txBody>
          <a:bodyPr wrap="square" rtlCol="0">
            <a:spAutoFit/>
          </a:bodyPr>
          <a:lstStyle/>
          <a:p>
            <a:pPr algn="just">
              <a:lnSpc>
                <a:spcPct val="130000"/>
              </a:lnSpc>
            </a:pP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latin typeface="Tahoma" panose="020B0604030504040204" pitchFamily="34" charset="0"/>
                <a:ea typeface="Tahoma" panose="020B0604030504040204" pitchFamily="34" charset="0"/>
                <a:cs typeface="Tahoma" panose="020B0604030504040204" pitchFamily="34" charset="0"/>
              </a:rPr>
              <a:t>Những lương thực, thực phẩm thường dùn</a:t>
            </a:r>
            <a:r>
              <a:rPr lang="en-US" sz="2800" b="1" dirty="0">
                <a:latin typeface="Tahoma" panose="020B0604030504040204" pitchFamily="34" charset="0"/>
                <a:ea typeface="Tahoma" panose="020B0604030504040204" pitchFamily="34" charset="0"/>
                <a:cs typeface="Tahoma" panose="020B0604030504040204" pitchFamily="34" charset="0"/>
              </a:rPr>
              <a:t>g</a:t>
            </a:r>
            <a:r>
              <a:rPr lang="vi-VN" sz="2800" b="1" dirty="0">
                <a:latin typeface="Tahoma" panose="020B0604030504040204" pitchFamily="34" charset="0"/>
                <a:ea typeface="Tahoma" panose="020B0604030504040204" pitchFamily="34" charset="0"/>
                <a:cs typeface="Tahoma" panose="020B0604030504040204" pitchFamily="34" charset="0"/>
              </a:rPr>
              <a:t> ở nhà em có bị hư hỏng không? Nếu có vậy tại sao</a:t>
            </a:r>
            <a:r>
              <a:rPr lang="en-US" sz="2800" b="1" dirty="0">
                <a:latin typeface="Tahoma" panose="020B0604030504040204" pitchFamily="34" charset="0"/>
                <a:ea typeface="Tahoma" panose="020B0604030504040204" pitchFamily="34" charset="0"/>
                <a:cs typeface="Tahoma" panose="020B0604030504040204" pitchFamily="34" charset="0"/>
              </a:rPr>
              <a:t>?</a:t>
            </a:r>
            <a:endParaRPr lang="vi-VN" sz="2800" b="1" dirty="0">
              <a:latin typeface="Tahoma" panose="020B0604030504040204" pitchFamily="34" charset="0"/>
              <a:ea typeface="Tahoma" panose="020B0604030504040204" pitchFamily="34" charset="0"/>
              <a:cs typeface="Tahoma" panose="020B0604030504040204" pitchFamily="34" charset="0"/>
            </a:endParaRPr>
          </a:p>
          <a:p>
            <a:pPr algn="just">
              <a:lnSpc>
                <a:spcPct val="130000"/>
              </a:lnSpc>
            </a:pP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70C0"/>
                </a:solidFill>
                <a:latin typeface="Tahoma" panose="020B0604030504040204" pitchFamily="34" charset="0"/>
                <a:ea typeface="Tahoma" panose="020B0604030504040204" pitchFamily="34" charset="0"/>
                <a:cs typeface="Tahoma" panose="020B0604030504040204" pitchFamily="34" charset="0"/>
              </a:rPr>
              <a:t>Em có thể nêu một số cách nhận biết lương thực, thực phẩm bị hư hỏng bằng mắt thường?</a:t>
            </a:r>
          </a:p>
        </p:txBody>
      </p:sp>
      <p:pic>
        <p:nvPicPr>
          <p:cNvPr id="7" name="Picture 2" descr="Phòng Giáo Dục Và Đào Tạo quận Thanh X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15" y="3080904"/>
            <a:ext cx="4378691" cy="4385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93195" y="334414"/>
            <a:ext cx="8175202" cy="553998"/>
          </a:xfrm>
          <a:prstGeom prst="rect">
            <a:avLst/>
          </a:prstGeom>
          <a:noFill/>
        </p:spPr>
        <p:txBody>
          <a:bodyPr wrap="square" rtlCol="0">
            <a:spAutoFit/>
          </a:bodyPr>
          <a:lstStyle/>
          <a:p>
            <a:r>
              <a:rPr lang="en-US" sz="3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 VAI TRÒ CỦA LƯƠNG THỰC, THỰC PHẨM</a:t>
            </a:r>
          </a:p>
        </p:txBody>
      </p:sp>
    </p:spTree>
    <p:extLst>
      <p:ext uri="{BB962C8B-B14F-4D97-AF65-F5344CB8AC3E}">
        <p14:creationId xmlns:p14="http://schemas.microsoft.com/office/powerpoint/2010/main" val="88102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747284" y="14702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Con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dùng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vật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dụng</a:t>
            </a:r>
            <a:r>
              <a:rPr lang="en-US" sz="2400" b="1" dirty="0">
                <a:solidFill>
                  <a:schemeClr val="bg1"/>
                </a:solidFill>
                <a:latin typeface="Arial" panose="020B0604020202020204" pitchFamily="34" charset="0"/>
                <a:cs typeface="Arial" panose="020B0604020202020204" pitchFamily="34" charset="0"/>
              </a:rPr>
              <a:t>?</a:t>
            </a:r>
          </a:p>
        </p:txBody>
      </p:sp>
      <p:sp>
        <p:nvSpPr>
          <p:cNvPr id="50" name="Snip Diagonal Corner Rectangle 49"/>
          <p:cNvSpPr/>
          <p:nvPr/>
        </p:nvSpPr>
        <p:spPr>
          <a:xfrm>
            <a:off x="2849374" y="3400820"/>
            <a:ext cx="7480791"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VẬT LIỆU</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540" y="5331385"/>
            <a:ext cx="1800225" cy="1101152"/>
          </a:xfrm>
          <a:prstGeom prst="rect">
            <a:avLst/>
          </a:prstGeom>
        </p:spPr>
      </p:pic>
    </p:spTree>
    <p:extLst>
      <p:ext uri="{BB962C8B-B14F-4D97-AF65-F5344CB8AC3E}">
        <p14:creationId xmlns:p14="http://schemas.microsoft.com/office/powerpoint/2010/main" val="288721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grpSp>
        <p:nvGrpSpPr>
          <p:cNvPr id="134" name="Group 133"/>
          <p:cNvGrpSpPr/>
          <p:nvPr/>
        </p:nvGrpSpPr>
        <p:grpSpPr>
          <a:xfrm>
            <a:off x="2648598" y="413364"/>
            <a:ext cx="7462965" cy="795201"/>
            <a:chOff x="1253411" y="97104"/>
            <a:chExt cx="7462965" cy="795201"/>
          </a:xfrm>
        </p:grpSpPr>
        <p:cxnSp>
          <p:nvCxnSpPr>
            <p:cNvPr id="135" name="直接连接符 15">
              <a:extLst>
                <a:ext uri="{FF2B5EF4-FFF2-40B4-BE49-F238E27FC236}">
                  <a16:creationId xmlns:a16="http://schemas.microsoft.com/office/drawing/2014/main"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6"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Tahoma" panose="020B0604030504040204" pitchFamily="34" charset="0"/>
                <a:cs typeface="Tahoma" panose="020B0604030504040204" pitchFamily="34" charset="0"/>
                <a:sym typeface="Arial"/>
              </a:endParaRPr>
            </a:p>
          </p:txBody>
        </p:sp>
        <p:cxnSp>
          <p:nvCxnSpPr>
            <p:cNvPr id="137"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8" name="TextBox 137"/>
            <p:cNvSpPr txBox="1"/>
            <p:nvPr/>
          </p:nvSpPr>
          <p:spPr>
            <a:xfrm>
              <a:off x="1253411" y="245974"/>
              <a:ext cx="7462965" cy="646331"/>
            </a:xfrm>
            <a:prstGeom prst="rect">
              <a:avLst/>
            </a:prstGeom>
            <a:noFill/>
          </p:spPr>
          <p:txBody>
            <a:bodyPr wrap="square" rtlCol="0">
              <a:spAutoFit/>
            </a:bodyPr>
            <a:lstStyle/>
            <a:p>
              <a:pPr algn="ctr">
                <a:buClr>
                  <a:srgbClr val="000000"/>
                </a:buClr>
                <a:buFont typeface="Arial"/>
                <a:buNone/>
              </a:pPr>
              <a:r>
                <a:rPr lang="en-US" sz="36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MỘT SỐ THỰC PHẨM PHỔ BIẾN</a:t>
              </a:r>
            </a:p>
          </p:txBody>
        </p:sp>
      </p:grpSp>
      <p:grpSp>
        <p:nvGrpSpPr>
          <p:cNvPr id="167" name="Google Shape;8360;p64"/>
          <p:cNvGrpSpPr/>
          <p:nvPr/>
        </p:nvGrpSpPr>
        <p:grpSpPr>
          <a:xfrm rot="218704">
            <a:off x="1728347" y="836371"/>
            <a:ext cx="912094" cy="734860"/>
            <a:chOff x="1689800" y="1589200"/>
            <a:chExt cx="4872850" cy="3814725"/>
          </a:xfrm>
        </p:grpSpPr>
        <p:sp>
          <p:nvSpPr>
            <p:cNvPr id="168" name="Google Shape;8361;p64"/>
            <p:cNvSpPr/>
            <p:nvPr/>
          </p:nvSpPr>
          <p:spPr>
            <a:xfrm>
              <a:off x="5244675" y="4071150"/>
              <a:ext cx="1317975" cy="668925"/>
            </a:xfrm>
            <a:custGeom>
              <a:avLst/>
              <a:gdLst/>
              <a:ahLst/>
              <a:cxnLst/>
              <a:rect l="l" t="t" r="r" b="b"/>
              <a:pathLst>
                <a:path w="52719" h="26757" extrusionOk="0">
                  <a:moveTo>
                    <a:pt x="36228" y="0"/>
                  </a:moveTo>
                  <a:lnTo>
                    <a:pt x="26095" y="11127"/>
                  </a:lnTo>
                  <a:lnTo>
                    <a:pt x="0" y="21856"/>
                  </a:lnTo>
                  <a:lnTo>
                    <a:pt x="5034" y="26426"/>
                  </a:lnTo>
                  <a:lnTo>
                    <a:pt x="44440" y="26757"/>
                  </a:lnTo>
                  <a:lnTo>
                    <a:pt x="52719" y="16955"/>
                  </a:lnTo>
                  <a:lnTo>
                    <a:pt x="36228" y="0"/>
                  </a:lnTo>
                  <a:close/>
                </a:path>
              </a:pathLst>
            </a:custGeom>
            <a:solidFill>
              <a:srgbClr val="D5D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69" name="Google Shape;8362;p64"/>
            <p:cNvSpPr/>
            <p:nvPr/>
          </p:nvSpPr>
          <p:spPr>
            <a:xfrm>
              <a:off x="3655175" y="1589200"/>
              <a:ext cx="2495200" cy="3028350"/>
            </a:xfrm>
            <a:custGeom>
              <a:avLst/>
              <a:gdLst/>
              <a:ahLst/>
              <a:cxnLst/>
              <a:rect l="l" t="t" r="r" b="b"/>
              <a:pathLst>
                <a:path w="99808" h="121134" extrusionOk="0">
                  <a:moveTo>
                    <a:pt x="1325" y="0"/>
                  </a:moveTo>
                  <a:lnTo>
                    <a:pt x="0" y="3510"/>
                  </a:lnTo>
                  <a:lnTo>
                    <a:pt x="19604" y="81396"/>
                  </a:lnTo>
                  <a:lnTo>
                    <a:pt x="35896" y="96165"/>
                  </a:lnTo>
                  <a:lnTo>
                    <a:pt x="63580" y="121134"/>
                  </a:lnTo>
                  <a:lnTo>
                    <a:pt x="89675" y="110405"/>
                  </a:lnTo>
                  <a:lnTo>
                    <a:pt x="99808" y="99278"/>
                  </a:lnTo>
                  <a:lnTo>
                    <a:pt x="77488" y="76230"/>
                  </a:lnTo>
                  <a:lnTo>
                    <a:pt x="3709" y="464"/>
                  </a:lnTo>
                  <a:lnTo>
                    <a:pt x="1325" y="0"/>
                  </a:ln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0" name="Google Shape;8363;p64"/>
            <p:cNvSpPr/>
            <p:nvPr/>
          </p:nvSpPr>
          <p:spPr>
            <a:xfrm>
              <a:off x="4552575" y="3494950"/>
              <a:ext cx="1597800" cy="1122600"/>
            </a:xfrm>
            <a:custGeom>
              <a:avLst/>
              <a:gdLst/>
              <a:ahLst/>
              <a:cxnLst/>
              <a:rect l="l" t="t" r="r" b="b"/>
              <a:pathLst>
                <a:path w="63912" h="44904" extrusionOk="0">
                  <a:moveTo>
                    <a:pt x="41592" y="0"/>
                  </a:moveTo>
                  <a:cubicBezTo>
                    <a:pt x="38281" y="2716"/>
                    <a:pt x="34241" y="4636"/>
                    <a:pt x="31194" y="4769"/>
                  </a:cubicBezTo>
                  <a:lnTo>
                    <a:pt x="0" y="19935"/>
                  </a:lnTo>
                  <a:lnTo>
                    <a:pt x="27684" y="44904"/>
                  </a:lnTo>
                  <a:lnTo>
                    <a:pt x="53779" y="34175"/>
                  </a:lnTo>
                  <a:lnTo>
                    <a:pt x="63912" y="23048"/>
                  </a:lnTo>
                  <a:lnTo>
                    <a:pt x="41592" y="0"/>
                  </a:ln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1" name="Google Shape;8364;p64"/>
            <p:cNvSpPr/>
            <p:nvPr/>
          </p:nvSpPr>
          <p:spPr>
            <a:xfrm>
              <a:off x="1934850" y="1589200"/>
              <a:ext cx="4025125" cy="3324900"/>
            </a:xfrm>
            <a:custGeom>
              <a:avLst/>
              <a:gdLst/>
              <a:ahLst/>
              <a:cxnLst/>
              <a:rect l="l" t="t" r="r" b="b"/>
              <a:pathLst>
                <a:path w="161005" h="132996" extrusionOk="0">
                  <a:moveTo>
                    <a:pt x="70071" y="0"/>
                  </a:moveTo>
                  <a:lnTo>
                    <a:pt x="69277" y="1457"/>
                  </a:lnTo>
                  <a:lnTo>
                    <a:pt x="29672" y="66892"/>
                  </a:lnTo>
                  <a:lnTo>
                    <a:pt x="1" y="116034"/>
                  </a:lnTo>
                  <a:cubicBezTo>
                    <a:pt x="21607" y="126837"/>
                    <a:pt x="45547" y="132996"/>
                    <a:pt x="70765" y="132996"/>
                  </a:cubicBezTo>
                  <a:cubicBezTo>
                    <a:pt x="87598" y="132996"/>
                    <a:pt x="105000" y="130252"/>
                    <a:pt x="122658" y="124313"/>
                  </a:cubicBezTo>
                  <a:cubicBezTo>
                    <a:pt x="135903" y="119942"/>
                    <a:pt x="148752" y="114246"/>
                    <a:pt x="161004" y="107424"/>
                  </a:cubicBezTo>
                  <a:lnTo>
                    <a:pt x="138685" y="80999"/>
                  </a:lnTo>
                  <a:lnTo>
                    <a:pt x="71396" y="1524"/>
                  </a:lnTo>
                  <a:lnTo>
                    <a:pt x="70071" y="0"/>
                  </a:lnTo>
                  <a:close/>
                </a:path>
              </a:pathLst>
            </a:custGeom>
            <a:solidFill>
              <a:srgbClr val="F24C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2" name="Google Shape;8365;p64"/>
            <p:cNvSpPr/>
            <p:nvPr/>
          </p:nvSpPr>
          <p:spPr>
            <a:xfrm>
              <a:off x="1689800" y="4274800"/>
              <a:ext cx="4665900" cy="1102475"/>
            </a:xfrm>
            <a:custGeom>
              <a:avLst/>
              <a:gdLst/>
              <a:ahLst/>
              <a:cxnLst/>
              <a:rect l="l" t="t" r="r" b="b"/>
              <a:pathLst>
                <a:path w="186636" h="44099" extrusionOk="0">
                  <a:moveTo>
                    <a:pt x="170806" y="0"/>
                  </a:moveTo>
                  <a:cubicBezTo>
                    <a:pt x="158554" y="6822"/>
                    <a:pt x="145705" y="12518"/>
                    <a:pt x="132460" y="16955"/>
                  </a:cubicBezTo>
                  <a:cubicBezTo>
                    <a:pt x="114819" y="22862"/>
                    <a:pt x="97434" y="25590"/>
                    <a:pt x="80615" y="25590"/>
                  </a:cubicBezTo>
                  <a:cubicBezTo>
                    <a:pt x="55380" y="25590"/>
                    <a:pt x="31423" y="19447"/>
                    <a:pt x="9803" y="8676"/>
                  </a:cubicBezTo>
                  <a:lnTo>
                    <a:pt x="1" y="24836"/>
                  </a:lnTo>
                  <a:cubicBezTo>
                    <a:pt x="16359" y="32387"/>
                    <a:pt x="33579" y="37884"/>
                    <a:pt x="51262" y="41261"/>
                  </a:cubicBezTo>
                  <a:cubicBezTo>
                    <a:pt x="51262" y="41261"/>
                    <a:pt x="65921" y="44098"/>
                    <a:pt x="87429" y="44098"/>
                  </a:cubicBezTo>
                  <a:cubicBezTo>
                    <a:pt x="114776" y="44098"/>
                    <a:pt x="153196" y="39512"/>
                    <a:pt x="186635" y="18677"/>
                  </a:cubicBezTo>
                  <a:lnTo>
                    <a:pt x="170806" y="0"/>
                  </a:lnTo>
                  <a:close/>
                </a:path>
              </a:pathLst>
            </a:custGeom>
            <a:solidFill>
              <a:srgbClr val="E9ED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3" name="Google Shape;8366;p64"/>
            <p:cNvSpPr/>
            <p:nvPr/>
          </p:nvSpPr>
          <p:spPr>
            <a:xfrm>
              <a:off x="1934850" y="3261475"/>
              <a:ext cx="4025125" cy="1653000"/>
            </a:xfrm>
            <a:custGeom>
              <a:avLst/>
              <a:gdLst/>
              <a:ahLst/>
              <a:cxnLst/>
              <a:rect l="l" t="t" r="r" b="b"/>
              <a:pathLst>
                <a:path w="161005" h="66120" extrusionOk="0">
                  <a:moveTo>
                    <a:pt x="29605" y="1"/>
                  </a:moveTo>
                  <a:lnTo>
                    <a:pt x="1" y="49143"/>
                  </a:lnTo>
                  <a:cubicBezTo>
                    <a:pt x="21632" y="59959"/>
                    <a:pt x="45603" y="66119"/>
                    <a:pt x="70853" y="66119"/>
                  </a:cubicBezTo>
                  <a:cubicBezTo>
                    <a:pt x="87659" y="66119"/>
                    <a:pt x="105031" y="63390"/>
                    <a:pt x="122658" y="57488"/>
                  </a:cubicBezTo>
                  <a:cubicBezTo>
                    <a:pt x="135903" y="53051"/>
                    <a:pt x="148752" y="47355"/>
                    <a:pt x="161004" y="40533"/>
                  </a:cubicBezTo>
                  <a:lnTo>
                    <a:pt x="138685" y="14108"/>
                  </a:lnTo>
                  <a:cubicBezTo>
                    <a:pt x="138288" y="14108"/>
                    <a:pt x="137890" y="14174"/>
                    <a:pt x="137559" y="14240"/>
                  </a:cubicBezTo>
                  <a:cubicBezTo>
                    <a:pt x="126855" y="14107"/>
                    <a:pt x="119214" y="9377"/>
                    <a:pt x="110915" y="9377"/>
                  </a:cubicBezTo>
                  <a:cubicBezTo>
                    <a:pt x="106891" y="9377"/>
                    <a:pt x="102712" y="10489"/>
                    <a:pt x="97954" y="13777"/>
                  </a:cubicBezTo>
                  <a:cubicBezTo>
                    <a:pt x="86087" y="21324"/>
                    <a:pt x="76071" y="37496"/>
                    <a:pt x="60933" y="37496"/>
                  </a:cubicBezTo>
                  <a:cubicBezTo>
                    <a:pt x="57739" y="37496"/>
                    <a:pt x="54316" y="36776"/>
                    <a:pt x="50600" y="35103"/>
                  </a:cubicBezTo>
                  <a:cubicBezTo>
                    <a:pt x="37089" y="28678"/>
                    <a:pt x="35036" y="12717"/>
                    <a:pt x="29605" y="1"/>
                  </a:cubicBezTo>
                  <a:close/>
                </a:path>
              </a:pathLst>
            </a:custGeom>
            <a:solidFill>
              <a:srgbClr val="FF5F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4" name="Google Shape;8367;p64"/>
            <p:cNvSpPr/>
            <p:nvPr/>
          </p:nvSpPr>
          <p:spPr>
            <a:xfrm>
              <a:off x="1689800" y="4740050"/>
              <a:ext cx="4665900" cy="663875"/>
            </a:xfrm>
            <a:custGeom>
              <a:avLst/>
              <a:gdLst/>
              <a:ahLst/>
              <a:cxnLst/>
              <a:rect l="l" t="t" r="r" b="b"/>
              <a:pathLst>
                <a:path w="186636" h="26555" extrusionOk="0">
                  <a:moveTo>
                    <a:pt x="186635" y="1"/>
                  </a:moveTo>
                  <a:lnTo>
                    <a:pt x="184781" y="1127"/>
                  </a:lnTo>
                  <a:cubicBezTo>
                    <a:pt x="183522" y="1789"/>
                    <a:pt x="181734" y="2915"/>
                    <a:pt x="179350" y="4041"/>
                  </a:cubicBezTo>
                  <a:lnTo>
                    <a:pt x="175442" y="6028"/>
                  </a:lnTo>
                  <a:lnTo>
                    <a:pt x="170740" y="8213"/>
                  </a:lnTo>
                  <a:cubicBezTo>
                    <a:pt x="167429" y="9737"/>
                    <a:pt x="163521" y="11326"/>
                    <a:pt x="159282" y="12849"/>
                  </a:cubicBezTo>
                  <a:cubicBezTo>
                    <a:pt x="155044" y="14373"/>
                    <a:pt x="150341" y="15896"/>
                    <a:pt x="145308" y="17221"/>
                  </a:cubicBezTo>
                  <a:cubicBezTo>
                    <a:pt x="140341" y="18545"/>
                    <a:pt x="134976" y="19804"/>
                    <a:pt x="129413" y="20797"/>
                  </a:cubicBezTo>
                  <a:cubicBezTo>
                    <a:pt x="117757" y="22850"/>
                    <a:pt x="105968" y="24042"/>
                    <a:pt x="94179" y="24307"/>
                  </a:cubicBezTo>
                  <a:cubicBezTo>
                    <a:pt x="92048" y="24367"/>
                    <a:pt x="89920" y="24396"/>
                    <a:pt x="87793" y="24396"/>
                  </a:cubicBezTo>
                  <a:cubicBezTo>
                    <a:pt x="78089" y="24396"/>
                    <a:pt x="68428" y="23780"/>
                    <a:pt x="58812" y="22585"/>
                  </a:cubicBezTo>
                  <a:cubicBezTo>
                    <a:pt x="53382" y="21923"/>
                    <a:pt x="48017" y="20929"/>
                    <a:pt x="42785" y="19671"/>
                  </a:cubicBezTo>
                  <a:cubicBezTo>
                    <a:pt x="37752" y="18545"/>
                    <a:pt x="32983" y="17221"/>
                    <a:pt x="28612" y="16095"/>
                  </a:cubicBezTo>
                  <a:cubicBezTo>
                    <a:pt x="24241" y="14903"/>
                    <a:pt x="20267" y="13644"/>
                    <a:pt x="16823" y="12452"/>
                  </a:cubicBezTo>
                  <a:lnTo>
                    <a:pt x="11922" y="10796"/>
                  </a:lnTo>
                  <a:cubicBezTo>
                    <a:pt x="10399" y="10266"/>
                    <a:pt x="9008" y="9737"/>
                    <a:pt x="7750" y="9273"/>
                  </a:cubicBezTo>
                  <a:cubicBezTo>
                    <a:pt x="5299" y="8412"/>
                    <a:pt x="3379" y="7551"/>
                    <a:pt x="2054" y="7021"/>
                  </a:cubicBezTo>
                  <a:lnTo>
                    <a:pt x="1" y="6226"/>
                  </a:lnTo>
                  <a:lnTo>
                    <a:pt x="1921" y="7154"/>
                  </a:lnTo>
                  <a:cubicBezTo>
                    <a:pt x="3246" y="7882"/>
                    <a:pt x="5100" y="8809"/>
                    <a:pt x="7485" y="9935"/>
                  </a:cubicBezTo>
                  <a:cubicBezTo>
                    <a:pt x="9935" y="11061"/>
                    <a:pt x="12849" y="12386"/>
                    <a:pt x="16359" y="13710"/>
                  </a:cubicBezTo>
                  <a:cubicBezTo>
                    <a:pt x="19803" y="14969"/>
                    <a:pt x="23711" y="16360"/>
                    <a:pt x="28082" y="17817"/>
                  </a:cubicBezTo>
                  <a:cubicBezTo>
                    <a:pt x="32387" y="19274"/>
                    <a:pt x="37155" y="20532"/>
                    <a:pt x="42255" y="21790"/>
                  </a:cubicBezTo>
                  <a:cubicBezTo>
                    <a:pt x="47620" y="23115"/>
                    <a:pt x="52984" y="24175"/>
                    <a:pt x="58481" y="24837"/>
                  </a:cubicBezTo>
                  <a:cubicBezTo>
                    <a:pt x="67796" y="25982"/>
                    <a:pt x="77152" y="26554"/>
                    <a:pt x="86516" y="26554"/>
                  </a:cubicBezTo>
                  <a:cubicBezTo>
                    <a:pt x="89070" y="26554"/>
                    <a:pt x="91624" y="26512"/>
                    <a:pt x="94179" y="26426"/>
                  </a:cubicBezTo>
                  <a:cubicBezTo>
                    <a:pt x="100272" y="26228"/>
                    <a:pt x="106365" y="25830"/>
                    <a:pt x="112326" y="25168"/>
                  </a:cubicBezTo>
                  <a:cubicBezTo>
                    <a:pt x="118286" y="24572"/>
                    <a:pt x="124115" y="23579"/>
                    <a:pt x="129678" y="22453"/>
                  </a:cubicBezTo>
                  <a:cubicBezTo>
                    <a:pt x="135307" y="21393"/>
                    <a:pt x="140672" y="20068"/>
                    <a:pt x="145639" y="18545"/>
                  </a:cubicBezTo>
                  <a:cubicBezTo>
                    <a:pt x="150673" y="17088"/>
                    <a:pt x="155375" y="15499"/>
                    <a:pt x="159614" y="13843"/>
                  </a:cubicBezTo>
                  <a:cubicBezTo>
                    <a:pt x="163852" y="12187"/>
                    <a:pt x="167694" y="10465"/>
                    <a:pt x="171005" y="8876"/>
                  </a:cubicBezTo>
                  <a:lnTo>
                    <a:pt x="175641" y="6558"/>
                  </a:lnTo>
                  <a:lnTo>
                    <a:pt x="179482" y="4438"/>
                  </a:lnTo>
                  <a:cubicBezTo>
                    <a:pt x="181800" y="3180"/>
                    <a:pt x="183522" y="1922"/>
                    <a:pt x="184781" y="1259"/>
                  </a:cubicBezTo>
                  <a:lnTo>
                    <a:pt x="18663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5" name="Google Shape;8368;p64"/>
            <p:cNvSpPr/>
            <p:nvPr/>
          </p:nvSpPr>
          <p:spPr>
            <a:xfrm>
              <a:off x="4357200" y="2612450"/>
              <a:ext cx="180500" cy="349375"/>
            </a:xfrm>
            <a:custGeom>
              <a:avLst/>
              <a:gdLst/>
              <a:ahLst/>
              <a:cxnLst/>
              <a:rect l="l" t="t" r="r" b="b"/>
              <a:pathLst>
                <a:path w="7220" h="13975" extrusionOk="0">
                  <a:moveTo>
                    <a:pt x="0" y="0"/>
                  </a:moveTo>
                  <a:lnTo>
                    <a:pt x="0" y="0"/>
                  </a:lnTo>
                  <a:cubicBezTo>
                    <a:pt x="67" y="861"/>
                    <a:pt x="199" y="1656"/>
                    <a:pt x="398" y="2451"/>
                  </a:cubicBezTo>
                  <a:cubicBezTo>
                    <a:pt x="861" y="4305"/>
                    <a:pt x="1524" y="5961"/>
                    <a:pt x="2451" y="7616"/>
                  </a:cubicBezTo>
                  <a:cubicBezTo>
                    <a:pt x="3378" y="9140"/>
                    <a:pt x="4371" y="10663"/>
                    <a:pt x="5497" y="12054"/>
                  </a:cubicBezTo>
                  <a:cubicBezTo>
                    <a:pt x="6027" y="12782"/>
                    <a:pt x="6623" y="13378"/>
                    <a:pt x="7219" y="13974"/>
                  </a:cubicBezTo>
                  <a:cubicBezTo>
                    <a:pt x="7153" y="13113"/>
                    <a:pt x="6954" y="12252"/>
                    <a:pt x="6689" y="11458"/>
                  </a:cubicBezTo>
                  <a:cubicBezTo>
                    <a:pt x="6160" y="9736"/>
                    <a:pt x="5365" y="8080"/>
                    <a:pt x="4504" y="6491"/>
                  </a:cubicBezTo>
                  <a:cubicBezTo>
                    <a:pt x="4040" y="5696"/>
                    <a:pt x="3510" y="4835"/>
                    <a:pt x="3047" y="4106"/>
                  </a:cubicBezTo>
                  <a:cubicBezTo>
                    <a:pt x="2517" y="3378"/>
                    <a:pt x="2053" y="2649"/>
                    <a:pt x="1590" y="1987"/>
                  </a:cubicBezTo>
                  <a:cubicBezTo>
                    <a:pt x="1126" y="1258"/>
                    <a:pt x="596" y="596"/>
                    <a:pt x="0"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6" name="Google Shape;8369;p64"/>
            <p:cNvSpPr/>
            <p:nvPr/>
          </p:nvSpPr>
          <p:spPr>
            <a:xfrm>
              <a:off x="4544300" y="2769725"/>
              <a:ext cx="601050" cy="751750"/>
            </a:xfrm>
            <a:custGeom>
              <a:avLst/>
              <a:gdLst/>
              <a:ahLst/>
              <a:cxnLst/>
              <a:rect l="l" t="t" r="r" b="b"/>
              <a:pathLst>
                <a:path w="24042" h="30070" extrusionOk="0">
                  <a:moveTo>
                    <a:pt x="0" y="1"/>
                  </a:moveTo>
                  <a:cubicBezTo>
                    <a:pt x="0" y="1"/>
                    <a:pt x="331" y="531"/>
                    <a:pt x="861" y="1392"/>
                  </a:cubicBezTo>
                  <a:cubicBezTo>
                    <a:pt x="1457" y="2319"/>
                    <a:pt x="2186" y="3643"/>
                    <a:pt x="3179" y="5167"/>
                  </a:cubicBezTo>
                  <a:cubicBezTo>
                    <a:pt x="4305" y="6889"/>
                    <a:pt x="5431" y="8544"/>
                    <a:pt x="6756" y="10200"/>
                  </a:cubicBezTo>
                  <a:cubicBezTo>
                    <a:pt x="8080" y="11988"/>
                    <a:pt x="9670" y="13909"/>
                    <a:pt x="11193" y="15697"/>
                  </a:cubicBezTo>
                  <a:cubicBezTo>
                    <a:pt x="12782" y="17552"/>
                    <a:pt x="14306" y="19406"/>
                    <a:pt x="15829" y="21062"/>
                  </a:cubicBezTo>
                  <a:cubicBezTo>
                    <a:pt x="16624" y="21857"/>
                    <a:pt x="17352" y="22651"/>
                    <a:pt x="18081" y="23446"/>
                  </a:cubicBezTo>
                  <a:lnTo>
                    <a:pt x="19935" y="25632"/>
                  </a:lnTo>
                  <a:cubicBezTo>
                    <a:pt x="21127" y="26956"/>
                    <a:pt x="22121" y="28082"/>
                    <a:pt x="22849" y="28877"/>
                  </a:cubicBezTo>
                  <a:cubicBezTo>
                    <a:pt x="23578" y="29605"/>
                    <a:pt x="24041" y="30069"/>
                    <a:pt x="24041" y="30069"/>
                  </a:cubicBezTo>
                  <a:cubicBezTo>
                    <a:pt x="24041" y="30069"/>
                    <a:pt x="23777" y="29539"/>
                    <a:pt x="23180" y="28612"/>
                  </a:cubicBezTo>
                  <a:cubicBezTo>
                    <a:pt x="22651" y="27685"/>
                    <a:pt x="21922" y="26360"/>
                    <a:pt x="20929" y="24837"/>
                  </a:cubicBezTo>
                  <a:cubicBezTo>
                    <a:pt x="20465" y="24042"/>
                    <a:pt x="19935" y="23181"/>
                    <a:pt x="19339" y="22320"/>
                  </a:cubicBezTo>
                  <a:lnTo>
                    <a:pt x="17352" y="19737"/>
                  </a:lnTo>
                  <a:cubicBezTo>
                    <a:pt x="16028" y="17949"/>
                    <a:pt x="14504" y="16028"/>
                    <a:pt x="12915" y="14240"/>
                  </a:cubicBezTo>
                  <a:cubicBezTo>
                    <a:pt x="11392" y="12386"/>
                    <a:pt x="9802" y="10598"/>
                    <a:pt x="8279" y="8942"/>
                  </a:cubicBezTo>
                  <a:cubicBezTo>
                    <a:pt x="7550" y="8147"/>
                    <a:pt x="6822" y="7286"/>
                    <a:pt x="6093" y="6491"/>
                  </a:cubicBezTo>
                  <a:cubicBezTo>
                    <a:pt x="5431" y="5697"/>
                    <a:pt x="4769" y="4968"/>
                    <a:pt x="4173" y="4306"/>
                  </a:cubicBezTo>
                  <a:cubicBezTo>
                    <a:pt x="2981" y="2981"/>
                    <a:pt x="1921" y="1921"/>
                    <a:pt x="1192" y="1127"/>
                  </a:cubicBezTo>
                  <a:cubicBezTo>
                    <a:pt x="464" y="398"/>
                    <a:pt x="0" y="1"/>
                    <a:pt x="0"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7" name="Google Shape;8370;p64"/>
            <p:cNvSpPr/>
            <p:nvPr/>
          </p:nvSpPr>
          <p:spPr>
            <a:xfrm>
              <a:off x="4055850" y="2850875"/>
              <a:ext cx="130825" cy="846100"/>
            </a:xfrm>
            <a:custGeom>
              <a:avLst/>
              <a:gdLst/>
              <a:ahLst/>
              <a:cxnLst/>
              <a:rect l="l" t="t" r="r" b="b"/>
              <a:pathLst>
                <a:path w="5233" h="33844" extrusionOk="0">
                  <a:moveTo>
                    <a:pt x="1" y="0"/>
                  </a:moveTo>
                  <a:cubicBezTo>
                    <a:pt x="1" y="0"/>
                    <a:pt x="1" y="2186"/>
                    <a:pt x="265" y="5431"/>
                  </a:cubicBezTo>
                  <a:cubicBezTo>
                    <a:pt x="530" y="8610"/>
                    <a:pt x="1060" y="12849"/>
                    <a:pt x="1723" y="17087"/>
                  </a:cubicBezTo>
                  <a:cubicBezTo>
                    <a:pt x="2120" y="19207"/>
                    <a:pt x="2385" y="21260"/>
                    <a:pt x="2716" y="23247"/>
                  </a:cubicBezTo>
                  <a:cubicBezTo>
                    <a:pt x="3047" y="25167"/>
                    <a:pt x="3378" y="27022"/>
                    <a:pt x="3776" y="28611"/>
                  </a:cubicBezTo>
                  <a:cubicBezTo>
                    <a:pt x="4438" y="31724"/>
                    <a:pt x="5100" y="33843"/>
                    <a:pt x="5100" y="33843"/>
                  </a:cubicBezTo>
                  <a:cubicBezTo>
                    <a:pt x="5100" y="33843"/>
                    <a:pt x="5233" y="31658"/>
                    <a:pt x="5100" y="28413"/>
                  </a:cubicBezTo>
                  <a:cubicBezTo>
                    <a:pt x="5034" y="26823"/>
                    <a:pt x="4902" y="24969"/>
                    <a:pt x="4769" y="22915"/>
                  </a:cubicBezTo>
                  <a:cubicBezTo>
                    <a:pt x="4570" y="20929"/>
                    <a:pt x="4372" y="18743"/>
                    <a:pt x="4041" y="16624"/>
                  </a:cubicBezTo>
                  <a:cubicBezTo>
                    <a:pt x="3312" y="12451"/>
                    <a:pt x="2319" y="8279"/>
                    <a:pt x="1524" y="5166"/>
                  </a:cubicBezTo>
                  <a:cubicBezTo>
                    <a:pt x="729" y="2053"/>
                    <a:pt x="1" y="0"/>
                    <a:pt x="1"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8" name="Google Shape;8371;p64"/>
            <p:cNvSpPr/>
            <p:nvPr/>
          </p:nvSpPr>
          <p:spPr>
            <a:xfrm>
              <a:off x="2721325" y="2733300"/>
              <a:ext cx="418925" cy="970300"/>
            </a:xfrm>
            <a:custGeom>
              <a:avLst/>
              <a:gdLst/>
              <a:ahLst/>
              <a:cxnLst/>
              <a:rect l="l" t="t" r="r" b="b"/>
              <a:pathLst>
                <a:path w="16757" h="38812" extrusionOk="0">
                  <a:moveTo>
                    <a:pt x="16757" y="1"/>
                  </a:moveTo>
                  <a:lnTo>
                    <a:pt x="16757" y="1"/>
                  </a:lnTo>
                  <a:cubicBezTo>
                    <a:pt x="16757" y="1"/>
                    <a:pt x="16359" y="531"/>
                    <a:pt x="15830" y="1590"/>
                  </a:cubicBezTo>
                  <a:cubicBezTo>
                    <a:pt x="15233" y="2584"/>
                    <a:pt x="14439" y="4041"/>
                    <a:pt x="13511" y="5763"/>
                  </a:cubicBezTo>
                  <a:cubicBezTo>
                    <a:pt x="11657" y="9339"/>
                    <a:pt x="9405" y="14041"/>
                    <a:pt x="7286" y="18942"/>
                  </a:cubicBezTo>
                  <a:cubicBezTo>
                    <a:pt x="5233" y="23777"/>
                    <a:pt x="3312" y="28744"/>
                    <a:pt x="1988" y="32453"/>
                  </a:cubicBezTo>
                  <a:cubicBezTo>
                    <a:pt x="1325" y="34308"/>
                    <a:pt x="862" y="35897"/>
                    <a:pt x="464" y="37023"/>
                  </a:cubicBezTo>
                  <a:cubicBezTo>
                    <a:pt x="133" y="38149"/>
                    <a:pt x="1" y="38811"/>
                    <a:pt x="1" y="38811"/>
                  </a:cubicBezTo>
                  <a:cubicBezTo>
                    <a:pt x="1" y="38811"/>
                    <a:pt x="332" y="38215"/>
                    <a:pt x="928" y="37222"/>
                  </a:cubicBezTo>
                  <a:cubicBezTo>
                    <a:pt x="1458" y="36162"/>
                    <a:pt x="2319" y="34771"/>
                    <a:pt x="3180" y="32983"/>
                  </a:cubicBezTo>
                  <a:cubicBezTo>
                    <a:pt x="5034" y="29473"/>
                    <a:pt x="7286" y="24704"/>
                    <a:pt x="9405" y="19870"/>
                  </a:cubicBezTo>
                  <a:cubicBezTo>
                    <a:pt x="11525" y="14969"/>
                    <a:pt x="13445" y="10068"/>
                    <a:pt x="14704" y="6293"/>
                  </a:cubicBezTo>
                  <a:cubicBezTo>
                    <a:pt x="15366" y="4438"/>
                    <a:pt x="15830" y="2849"/>
                    <a:pt x="16227" y="1723"/>
                  </a:cubicBezTo>
                  <a:cubicBezTo>
                    <a:pt x="16558" y="663"/>
                    <a:pt x="16757" y="1"/>
                    <a:pt x="16757"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9" name="Google Shape;8372;p64"/>
            <p:cNvSpPr/>
            <p:nvPr/>
          </p:nvSpPr>
          <p:spPr>
            <a:xfrm>
              <a:off x="4867150" y="3874100"/>
              <a:ext cx="317925" cy="678875"/>
            </a:xfrm>
            <a:custGeom>
              <a:avLst/>
              <a:gdLst/>
              <a:ahLst/>
              <a:cxnLst/>
              <a:rect l="l" t="t" r="r" b="b"/>
              <a:pathLst>
                <a:path w="12717" h="27155" extrusionOk="0">
                  <a:moveTo>
                    <a:pt x="1" y="1"/>
                  </a:moveTo>
                  <a:cubicBezTo>
                    <a:pt x="1" y="1"/>
                    <a:pt x="531" y="1856"/>
                    <a:pt x="1458" y="4504"/>
                  </a:cubicBezTo>
                  <a:cubicBezTo>
                    <a:pt x="2451" y="7154"/>
                    <a:pt x="3908" y="10598"/>
                    <a:pt x="5564" y="13909"/>
                  </a:cubicBezTo>
                  <a:cubicBezTo>
                    <a:pt x="6359" y="15631"/>
                    <a:pt x="7154" y="17353"/>
                    <a:pt x="7948" y="18876"/>
                  </a:cubicBezTo>
                  <a:cubicBezTo>
                    <a:pt x="8743" y="20466"/>
                    <a:pt x="9538" y="21923"/>
                    <a:pt x="10266" y="23115"/>
                  </a:cubicBezTo>
                  <a:cubicBezTo>
                    <a:pt x="11591" y="25632"/>
                    <a:pt x="12717" y="27155"/>
                    <a:pt x="12717" y="27155"/>
                  </a:cubicBezTo>
                  <a:cubicBezTo>
                    <a:pt x="12717" y="27155"/>
                    <a:pt x="12320" y="25301"/>
                    <a:pt x="11459" y="22651"/>
                  </a:cubicBezTo>
                  <a:cubicBezTo>
                    <a:pt x="10531" y="19936"/>
                    <a:pt x="9339" y="16426"/>
                    <a:pt x="7684" y="12982"/>
                  </a:cubicBezTo>
                  <a:cubicBezTo>
                    <a:pt x="6028" y="9604"/>
                    <a:pt x="4173" y="6293"/>
                    <a:pt x="2650" y="3908"/>
                  </a:cubicBezTo>
                  <a:cubicBezTo>
                    <a:pt x="1855" y="2584"/>
                    <a:pt x="928" y="1259"/>
                    <a:pt x="1" y="1"/>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0" name="Google Shape;8373;p64"/>
            <p:cNvSpPr/>
            <p:nvPr/>
          </p:nvSpPr>
          <p:spPr>
            <a:xfrm>
              <a:off x="3328975" y="3538000"/>
              <a:ext cx="230175" cy="1155725"/>
            </a:xfrm>
            <a:custGeom>
              <a:avLst/>
              <a:gdLst/>
              <a:ahLst/>
              <a:cxnLst/>
              <a:rect l="l" t="t" r="r" b="b"/>
              <a:pathLst>
                <a:path w="9207" h="46229" extrusionOk="0">
                  <a:moveTo>
                    <a:pt x="9207" y="0"/>
                  </a:moveTo>
                  <a:cubicBezTo>
                    <a:pt x="9207" y="0"/>
                    <a:pt x="8876" y="663"/>
                    <a:pt x="8544" y="1921"/>
                  </a:cubicBezTo>
                  <a:cubicBezTo>
                    <a:pt x="8147" y="3179"/>
                    <a:pt x="7617" y="4968"/>
                    <a:pt x="7021" y="7087"/>
                  </a:cubicBezTo>
                  <a:cubicBezTo>
                    <a:pt x="6425" y="9206"/>
                    <a:pt x="5763" y="11723"/>
                    <a:pt x="5101" y="14372"/>
                  </a:cubicBezTo>
                  <a:cubicBezTo>
                    <a:pt x="4438" y="17021"/>
                    <a:pt x="3776" y="19935"/>
                    <a:pt x="3180" y="22849"/>
                  </a:cubicBezTo>
                  <a:cubicBezTo>
                    <a:pt x="2120" y="28611"/>
                    <a:pt x="1259" y="34506"/>
                    <a:pt x="729" y="38877"/>
                  </a:cubicBezTo>
                  <a:cubicBezTo>
                    <a:pt x="464" y="41129"/>
                    <a:pt x="332" y="42917"/>
                    <a:pt x="200" y="44242"/>
                  </a:cubicBezTo>
                  <a:cubicBezTo>
                    <a:pt x="1" y="45500"/>
                    <a:pt x="1" y="46228"/>
                    <a:pt x="1" y="46228"/>
                  </a:cubicBezTo>
                  <a:cubicBezTo>
                    <a:pt x="1" y="46228"/>
                    <a:pt x="266" y="45566"/>
                    <a:pt x="597" y="44308"/>
                  </a:cubicBezTo>
                  <a:cubicBezTo>
                    <a:pt x="928" y="43049"/>
                    <a:pt x="1524" y="41327"/>
                    <a:pt x="2054" y="39142"/>
                  </a:cubicBezTo>
                  <a:cubicBezTo>
                    <a:pt x="3114" y="34837"/>
                    <a:pt x="4372" y="29141"/>
                    <a:pt x="5498" y="23379"/>
                  </a:cubicBezTo>
                  <a:cubicBezTo>
                    <a:pt x="6028" y="20465"/>
                    <a:pt x="6624" y="17551"/>
                    <a:pt x="7154" y="14836"/>
                  </a:cubicBezTo>
                  <a:cubicBezTo>
                    <a:pt x="7617" y="12120"/>
                    <a:pt x="8015" y="9604"/>
                    <a:pt x="8346" y="7352"/>
                  </a:cubicBezTo>
                  <a:cubicBezTo>
                    <a:pt x="8677" y="5166"/>
                    <a:pt x="8876" y="3312"/>
                    <a:pt x="9008" y="2053"/>
                  </a:cubicBezTo>
                  <a:cubicBezTo>
                    <a:pt x="9141" y="729"/>
                    <a:pt x="9207" y="0"/>
                    <a:pt x="9207"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1" name="Google Shape;8374;p64"/>
            <p:cNvSpPr/>
            <p:nvPr/>
          </p:nvSpPr>
          <p:spPr>
            <a:xfrm>
              <a:off x="2211375" y="3877425"/>
              <a:ext cx="397400" cy="662325"/>
            </a:xfrm>
            <a:custGeom>
              <a:avLst/>
              <a:gdLst/>
              <a:ahLst/>
              <a:cxnLst/>
              <a:rect l="l" t="t" r="r" b="b"/>
              <a:pathLst>
                <a:path w="15896" h="26493" extrusionOk="0">
                  <a:moveTo>
                    <a:pt x="15895" y="0"/>
                  </a:moveTo>
                  <a:cubicBezTo>
                    <a:pt x="15895" y="1"/>
                    <a:pt x="14438" y="1391"/>
                    <a:pt x="12517" y="3577"/>
                  </a:cubicBezTo>
                  <a:cubicBezTo>
                    <a:pt x="12054" y="4107"/>
                    <a:pt x="11524" y="4703"/>
                    <a:pt x="10994" y="5365"/>
                  </a:cubicBezTo>
                  <a:cubicBezTo>
                    <a:pt x="10464" y="5961"/>
                    <a:pt x="9868" y="6623"/>
                    <a:pt x="9338" y="7352"/>
                  </a:cubicBezTo>
                  <a:cubicBezTo>
                    <a:pt x="8213" y="8875"/>
                    <a:pt x="7153" y="10465"/>
                    <a:pt x="6027" y="12120"/>
                  </a:cubicBezTo>
                  <a:cubicBezTo>
                    <a:pt x="5100" y="13842"/>
                    <a:pt x="4239" y="15564"/>
                    <a:pt x="3378" y="17220"/>
                  </a:cubicBezTo>
                  <a:cubicBezTo>
                    <a:pt x="2980" y="18015"/>
                    <a:pt x="2649" y="18876"/>
                    <a:pt x="2318" y="19604"/>
                  </a:cubicBezTo>
                  <a:cubicBezTo>
                    <a:pt x="2053" y="20399"/>
                    <a:pt x="1788" y="21128"/>
                    <a:pt x="1523" y="21856"/>
                  </a:cubicBezTo>
                  <a:cubicBezTo>
                    <a:pt x="464" y="24571"/>
                    <a:pt x="0" y="26492"/>
                    <a:pt x="0" y="26492"/>
                  </a:cubicBezTo>
                  <a:cubicBezTo>
                    <a:pt x="0" y="26492"/>
                    <a:pt x="1192" y="24903"/>
                    <a:pt x="2715" y="22386"/>
                  </a:cubicBezTo>
                  <a:cubicBezTo>
                    <a:pt x="3444" y="21194"/>
                    <a:pt x="4239" y="19671"/>
                    <a:pt x="5166" y="18147"/>
                  </a:cubicBezTo>
                  <a:cubicBezTo>
                    <a:pt x="6093" y="16624"/>
                    <a:pt x="6954" y="14902"/>
                    <a:pt x="8014" y="13312"/>
                  </a:cubicBezTo>
                  <a:cubicBezTo>
                    <a:pt x="9007" y="11723"/>
                    <a:pt x="10001" y="10067"/>
                    <a:pt x="10994" y="8544"/>
                  </a:cubicBezTo>
                  <a:cubicBezTo>
                    <a:pt x="11921" y="7021"/>
                    <a:pt x="12849" y="5564"/>
                    <a:pt x="13577" y="4305"/>
                  </a:cubicBezTo>
                  <a:cubicBezTo>
                    <a:pt x="15034" y="1789"/>
                    <a:pt x="15895" y="1"/>
                    <a:pt x="15895"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2" name="Google Shape;8375;p64"/>
            <p:cNvSpPr/>
            <p:nvPr/>
          </p:nvSpPr>
          <p:spPr>
            <a:xfrm>
              <a:off x="3711050" y="3262675"/>
              <a:ext cx="143850" cy="132050"/>
            </a:xfrm>
            <a:custGeom>
              <a:avLst/>
              <a:gdLst/>
              <a:ahLst/>
              <a:cxnLst/>
              <a:rect l="l" t="t" r="r" b="b"/>
              <a:pathLst>
                <a:path w="5754" h="5282" extrusionOk="0">
                  <a:moveTo>
                    <a:pt x="3170" y="0"/>
                  </a:moveTo>
                  <a:cubicBezTo>
                    <a:pt x="2871" y="0"/>
                    <a:pt x="2547" y="87"/>
                    <a:pt x="2202" y="284"/>
                  </a:cubicBezTo>
                  <a:cubicBezTo>
                    <a:pt x="0" y="1520"/>
                    <a:pt x="1719" y="5281"/>
                    <a:pt x="3507" y="5281"/>
                  </a:cubicBezTo>
                  <a:cubicBezTo>
                    <a:pt x="3923" y="5281"/>
                    <a:pt x="4344" y="5077"/>
                    <a:pt x="4719" y="4589"/>
                  </a:cubicBezTo>
                  <a:cubicBezTo>
                    <a:pt x="4785" y="4523"/>
                    <a:pt x="4785" y="4390"/>
                    <a:pt x="4852" y="4324"/>
                  </a:cubicBezTo>
                  <a:cubicBezTo>
                    <a:pt x="5754" y="2858"/>
                    <a:pt x="4880" y="0"/>
                    <a:pt x="317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3" name="Google Shape;8376;p64"/>
            <p:cNvSpPr/>
            <p:nvPr/>
          </p:nvSpPr>
          <p:spPr>
            <a:xfrm>
              <a:off x="3439550" y="2918625"/>
              <a:ext cx="143775" cy="132625"/>
            </a:xfrm>
            <a:custGeom>
              <a:avLst/>
              <a:gdLst/>
              <a:ahLst/>
              <a:cxnLst/>
              <a:rect l="l" t="t" r="r" b="b"/>
              <a:pathLst>
                <a:path w="5751" h="5305" extrusionOk="0">
                  <a:moveTo>
                    <a:pt x="3178" y="0"/>
                  </a:moveTo>
                  <a:cubicBezTo>
                    <a:pt x="2857" y="0"/>
                    <a:pt x="2507" y="103"/>
                    <a:pt x="2135" y="337"/>
                  </a:cubicBezTo>
                  <a:cubicBezTo>
                    <a:pt x="0" y="1617"/>
                    <a:pt x="1778" y="5305"/>
                    <a:pt x="3519" y="5305"/>
                  </a:cubicBezTo>
                  <a:cubicBezTo>
                    <a:pt x="3939" y="5305"/>
                    <a:pt x="4357" y="5090"/>
                    <a:pt x="4718" y="4575"/>
                  </a:cubicBezTo>
                  <a:cubicBezTo>
                    <a:pt x="4784" y="4443"/>
                    <a:pt x="4850" y="4377"/>
                    <a:pt x="4916" y="4244"/>
                  </a:cubicBezTo>
                  <a:cubicBezTo>
                    <a:pt x="5750" y="2799"/>
                    <a:pt x="4857" y="0"/>
                    <a:pt x="3178"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4" name="Google Shape;8377;p64"/>
            <p:cNvSpPr/>
            <p:nvPr/>
          </p:nvSpPr>
          <p:spPr>
            <a:xfrm>
              <a:off x="2658400" y="3294275"/>
              <a:ext cx="174425" cy="122000"/>
            </a:xfrm>
            <a:custGeom>
              <a:avLst/>
              <a:gdLst/>
              <a:ahLst/>
              <a:cxnLst/>
              <a:rect l="l" t="t" r="r" b="b"/>
              <a:pathLst>
                <a:path w="6977" h="4880" extrusionOk="0">
                  <a:moveTo>
                    <a:pt x="4291" y="0"/>
                  </a:moveTo>
                  <a:cubicBezTo>
                    <a:pt x="4211" y="0"/>
                    <a:pt x="4128" y="5"/>
                    <a:pt x="4041" y="14"/>
                  </a:cubicBezTo>
                  <a:cubicBezTo>
                    <a:pt x="3975" y="14"/>
                    <a:pt x="3842" y="80"/>
                    <a:pt x="3710" y="80"/>
                  </a:cubicBezTo>
                  <a:cubicBezTo>
                    <a:pt x="1723" y="477"/>
                    <a:pt x="1" y="3987"/>
                    <a:pt x="2584" y="4782"/>
                  </a:cubicBezTo>
                  <a:cubicBezTo>
                    <a:pt x="2792" y="4848"/>
                    <a:pt x="2995" y="4879"/>
                    <a:pt x="3191" y="4879"/>
                  </a:cubicBezTo>
                  <a:cubicBezTo>
                    <a:pt x="5655" y="4879"/>
                    <a:pt x="6976" y="0"/>
                    <a:pt x="4291"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5" name="Google Shape;8378;p64"/>
            <p:cNvSpPr/>
            <p:nvPr/>
          </p:nvSpPr>
          <p:spPr>
            <a:xfrm>
              <a:off x="3809875" y="2070800"/>
              <a:ext cx="142025" cy="125875"/>
            </a:xfrm>
            <a:custGeom>
              <a:avLst/>
              <a:gdLst/>
              <a:ahLst/>
              <a:cxnLst/>
              <a:rect l="l" t="t" r="r" b="b"/>
              <a:pathLst>
                <a:path w="5681" h="5035" extrusionOk="0">
                  <a:moveTo>
                    <a:pt x="1734" y="0"/>
                  </a:moveTo>
                  <a:cubicBezTo>
                    <a:pt x="1144" y="0"/>
                    <a:pt x="627" y="326"/>
                    <a:pt x="369" y="1135"/>
                  </a:cubicBezTo>
                  <a:cubicBezTo>
                    <a:pt x="369" y="1201"/>
                    <a:pt x="303" y="1334"/>
                    <a:pt x="303" y="1466"/>
                  </a:cubicBezTo>
                  <a:cubicBezTo>
                    <a:pt x="1" y="2925"/>
                    <a:pt x="1381" y="5034"/>
                    <a:pt x="2845" y="5034"/>
                  </a:cubicBezTo>
                  <a:cubicBezTo>
                    <a:pt x="3309" y="5034"/>
                    <a:pt x="3780" y="4823"/>
                    <a:pt x="4210" y="4314"/>
                  </a:cubicBezTo>
                  <a:cubicBezTo>
                    <a:pt x="5681" y="2647"/>
                    <a:pt x="3414" y="0"/>
                    <a:pt x="1734"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6" name="Google Shape;8379;p64"/>
            <p:cNvSpPr/>
            <p:nvPr/>
          </p:nvSpPr>
          <p:spPr>
            <a:xfrm>
              <a:off x="3161625" y="3282025"/>
              <a:ext cx="191875" cy="109675"/>
            </a:xfrm>
            <a:custGeom>
              <a:avLst/>
              <a:gdLst/>
              <a:ahLst/>
              <a:cxnLst/>
              <a:rect l="l" t="t" r="r" b="b"/>
              <a:pathLst>
                <a:path w="7675" h="4387" extrusionOk="0">
                  <a:moveTo>
                    <a:pt x="4468" y="1"/>
                  </a:moveTo>
                  <a:cubicBezTo>
                    <a:pt x="2290" y="1"/>
                    <a:pt x="0" y="3456"/>
                    <a:pt x="2522" y="4279"/>
                  </a:cubicBezTo>
                  <a:cubicBezTo>
                    <a:pt x="2589" y="4279"/>
                    <a:pt x="2721" y="4345"/>
                    <a:pt x="2854" y="4345"/>
                  </a:cubicBezTo>
                  <a:cubicBezTo>
                    <a:pt x="2995" y="4373"/>
                    <a:pt x="3142" y="4387"/>
                    <a:pt x="3292" y="4387"/>
                  </a:cubicBezTo>
                  <a:cubicBezTo>
                    <a:pt x="5241" y="4387"/>
                    <a:pt x="7674" y="2103"/>
                    <a:pt x="5768" y="504"/>
                  </a:cubicBezTo>
                  <a:cubicBezTo>
                    <a:pt x="5369" y="150"/>
                    <a:pt x="4921" y="1"/>
                    <a:pt x="446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7" name="Google Shape;8380;p64"/>
            <p:cNvSpPr/>
            <p:nvPr/>
          </p:nvSpPr>
          <p:spPr>
            <a:xfrm>
              <a:off x="4522925" y="3328850"/>
              <a:ext cx="140600" cy="124375"/>
            </a:xfrm>
            <a:custGeom>
              <a:avLst/>
              <a:gdLst/>
              <a:ahLst/>
              <a:cxnLst/>
              <a:rect l="l" t="t" r="r" b="b"/>
              <a:pathLst>
                <a:path w="5624" h="4975" extrusionOk="0">
                  <a:moveTo>
                    <a:pt x="2808" y="1"/>
                  </a:moveTo>
                  <a:cubicBezTo>
                    <a:pt x="2337" y="1"/>
                    <a:pt x="1865" y="220"/>
                    <a:pt x="1451" y="750"/>
                  </a:cubicBezTo>
                  <a:cubicBezTo>
                    <a:pt x="0" y="2491"/>
                    <a:pt x="2294" y="4974"/>
                    <a:pt x="3972" y="4974"/>
                  </a:cubicBezTo>
                  <a:cubicBezTo>
                    <a:pt x="4591" y="4974"/>
                    <a:pt x="5127" y="4636"/>
                    <a:pt x="5359" y="3796"/>
                  </a:cubicBezTo>
                  <a:cubicBezTo>
                    <a:pt x="5359" y="3730"/>
                    <a:pt x="5359" y="3598"/>
                    <a:pt x="5425" y="3465"/>
                  </a:cubicBezTo>
                  <a:cubicBezTo>
                    <a:pt x="5624" y="1975"/>
                    <a:pt x="4221" y="1"/>
                    <a:pt x="280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8" name="Google Shape;8381;p64"/>
            <p:cNvSpPr/>
            <p:nvPr/>
          </p:nvSpPr>
          <p:spPr>
            <a:xfrm>
              <a:off x="3548450" y="2556650"/>
              <a:ext cx="138850" cy="122050"/>
            </a:xfrm>
            <a:custGeom>
              <a:avLst/>
              <a:gdLst/>
              <a:ahLst/>
              <a:cxnLst/>
              <a:rect l="l" t="t" r="r" b="b"/>
              <a:pathLst>
                <a:path w="5554" h="4882" extrusionOk="0">
                  <a:moveTo>
                    <a:pt x="1599" y="0"/>
                  </a:moveTo>
                  <a:cubicBezTo>
                    <a:pt x="914" y="0"/>
                    <a:pt x="337" y="375"/>
                    <a:pt x="163" y="1305"/>
                  </a:cubicBezTo>
                  <a:cubicBezTo>
                    <a:pt x="163" y="1371"/>
                    <a:pt x="97" y="1504"/>
                    <a:pt x="97" y="1636"/>
                  </a:cubicBezTo>
                  <a:cubicBezTo>
                    <a:pt x="0" y="3083"/>
                    <a:pt x="1485" y="4882"/>
                    <a:pt x="2887" y="4882"/>
                  </a:cubicBezTo>
                  <a:cubicBezTo>
                    <a:pt x="3410" y="4882"/>
                    <a:pt x="3922" y="4632"/>
                    <a:pt x="4335" y="4020"/>
                  </a:cubicBezTo>
                  <a:cubicBezTo>
                    <a:pt x="5554" y="2193"/>
                    <a:pt x="3258" y="0"/>
                    <a:pt x="1599"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9" name="Google Shape;8382;p64"/>
            <p:cNvSpPr/>
            <p:nvPr/>
          </p:nvSpPr>
          <p:spPr>
            <a:xfrm>
              <a:off x="3954125" y="3827900"/>
              <a:ext cx="136375" cy="122100"/>
            </a:xfrm>
            <a:custGeom>
              <a:avLst/>
              <a:gdLst/>
              <a:ahLst/>
              <a:cxnLst/>
              <a:rect l="l" t="t" r="r" b="b"/>
              <a:pathLst>
                <a:path w="5455" h="4884" extrusionOk="0">
                  <a:moveTo>
                    <a:pt x="1486" y="1"/>
                  </a:moveTo>
                  <a:cubicBezTo>
                    <a:pt x="798" y="1"/>
                    <a:pt x="233" y="379"/>
                    <a:pt x="96" y="1319"/>
                  </a:cubicBezTo>
                  <a:lnTo>
                    <a:pt x="96" y="1716"/>
                  </a:lnTo>
                  <a:cubicBezTo>
                    <a:pt x="1" y="3146"/>
                    <a:pt x="1482" y="4883"/>
                    <a:pt x="2863" y="4883"/>
                  </a:cubicBezTo>
                  <a:cubicBezTo>
                    <a:pt x="3402" y="4883"/>
                    <a:pt x="3926" y="4619"/>
                    <a:pt x="4334" y="3968"/>
                  </a:cubicBezTo>
                  <a:cubicBezTo>
                    <a:pt x="5454" y="2149"/>
                    <a:pt x="3123" y="1"/>
                    <a:pt x="148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0" name="Google Shape;8383;p64"/>
            <p:cNvSpPr/>
            <p:nvPr/>
          </p:nvSpPr>
          <p:spPr>
            <a:xfrm>
              <a:off x="3273650" y="2285800"/>
              <a:ext cx="171250" cy="121825"/>
            </a:xfrm>
            <a:custGeom>
              <a:avLst/>
              <a:gdLst/>
              <a:ahLst/>
              <a:cxnLst/>
              <a:rect l="l" t="t" r="r" b="b"/>
              <a:pathLst>
                <a:path w="6850" h="4873" extrusionOk="0">
                  <a:moveTo>
                    <a:pt x="3701" y="1"/>
                  </a:moveTo>
                  <a:cubicBezTo>
                    <a:pt x="1241" y="1"/>
                    <a:pt x="1" y="4872"/>
                    <a:pt x="2646" y="4872"/>
                  </a:cubicBezTo>
                  <a:cubicBezTo>
                    <a:pt x="2740" y="4872"/>
                    <a:pt x="2839" y="4866"/>
                    <a:pt x="2942" y="4854"/>
                  </a:cubicBezTo>
                  <a:cubicBezTo>
                    <a:pt x="3009" y="4854"/>
                    <a:pt x="3141" y="4854"/>
                    <a:pt x="3274" y="4787"/>
                  </a:cubicBezTo>
                  <a:cubicBezTo>
                    <a:pt x="5194" y="4324"/>
                    <a:pt x="6850" y="814"/>
                    <a:pt x="4267" y="85"/>
                  </a:cubicBezTo>
                  <a:cubicBezTo>
                    <a:pt x="4072" y="28"/>
                    <a:pt x="3883" y="1"/>
                    <a:pt x="370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1" name="Google Shape;8384;p64"/>
            <p:cNvSpPr/>
            <p:nvPr/>
          </p:nvSpPr>
          <p:spPr>
            <a:xfrm>
              <a:off x="3789275" y="2499025"/>
              <a:ext cx="168525" cy="123225"/>
            </a:xfrm>
            <a:custGeom>
              <a:avLst/>
              <a:gdLst/>
              <a:ahLst/>
              <a:cxnLst/>
              <a:rect l="l" t="t" r="r" b="b"/>
              <a:pathLst>
                <a:path w="6741" h="4929" extrusionOk="0">
                  <a:moveTo>
                    <a:pt x="4158" y="1"/>
                  </a:moveTo>
                  <a:cubicBezTo>
                    <a:pt x="4039" y="1"/>
                    <a:pt x="3911" y="11"/>
                    <a:pt x="3776" y="33"/>
                  </a:cubicBezTo>
                  <a:cubicBezTo>
                    <a:pt x="3709" y="33"/>
                    <a:pt x="3577" y="100"/>
                    <a:pt x="3445" y="100"/>
                  </a:cubicBezTo>
                  <a:cubicBezTo>
                    <a:pt x="1524" y="630"/>
                    <a:pt x="1" y="4206"/>
                    <a:pt x="2650" y="4868"/>
                  </a:cubicBezTo>
                  <a:cubicBezTo>
                    <a:pt x="2818" y="4909"/>
                    <a:pt x="2982" y="4929"/>
                    <a:pt x="3140" y="4929"/>
                  </a:cubicBezTo>
                  <a:cubicBezTo>
                    <a:pt x="5656" y="4929"/>
                    <a:pt x="6740" y="1"/>
                    <a:pt x="415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2" name="Google Shape;8385;p64"/>
            <p:cNvSpPr/>
            <p:nvPr/>
          </p:nvSpPr>
          <p:spPr>
            <a:xfrm>
              <a:off x="3532075" y="2258625"/>
              <a:ext cx="179975" cy="101250"/>
            </a:xfrm>
            <a:custGeom>
              <a:avLst/>
              <a:gdLst/>
              <a:ahLst/>
              <a:cxnLst/>
              <a:rect l="l" t="t" r="r" b="b"/>
              <a:pathLst>
                <a:path w="7199" h="4050" extrusionOk="0">
                  <a:moveTo>
                    <a:pt x="4312" y="0"/>
                  </a:moveTo>
                  <a:cubicBezTo>
                    <a:pt x="2319" y="0"/>
                    <a:pt x="1" y="2095"/>
                    <a:pt x="1878" y="3490"/>
                  </a:cubicBezTo>
                  <a:cubicBezTo>
                    <a:pt x="1944" y="3556"/>
                    <a:pt x="2010" y="3623"/>
                    <a:pt x="2142" y="3689"/>
                  </a:cubicBezTo>
                  <a:cubicBezTo>
                    <a:pt x="2544" y="3936"/>
                    <a:pt x="3050" y="4050"/>
                    <a:pt x="3572" y="4050"/>
                  </a:cubicBezTo>
                  <a:cubicBezTo>
                    <a:pt x="5293" y="4050"/>
                    <a:pt x="7198" y="2817"/>
                    <a:pt x="6182" y="1040"/>
                  </a:cubicBezTo>
                  <a:cubicBezTo>
                    <a:pt x="5766" y="297"/>
                    <a:pt x="5062" y="0"/>
                    <a:pt x="4312"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3" name="Google Shape;8386;p64"/>
            <p:cNvSpPr/>
            <p:nvPr/>
          </p:nvSpPr>
          <p:spPr>
            <a:xfrm>
              <a:off x="3576300" y="1917175"/>
              <a:ext cx="182550" cy="101350"/>
            </a:xfrm>
            <a:custGeom>
              <a:avLst/>
              <a:gdLst/>
              <a:ahLst/>
              <a:cxnLst/>
              <a:rect l="l" t="t" r="r" b="b"/>
              <a:pathLst>
                <a:path w="7302" h="4054" extrusionOk="0">
                  <a:moveTo>
                    <a:pt x="4366" y="1"/>
                  </a:moveTo>
                  <a:cubicBezTo>
                    <a:pt x="2352" y="1"/>
                    <a:pt x="0" y="2161"/>
                    <a:pt x="1897" y="3571"/>
                  </a:cubicBezTo>
                  <a:lnTo>
                    <a:pt x="2228" y="3770"/>
                  </a:lnTo>
                  <a:cubicBezTo>
                    <a:pt x="2588" y="3964"/>
                    <a:pt x="3032" y="4053"/>
                    <a:pt x="3496" y="4053"/>
                  </a:cubicBezTo>
                  <a:cubicBezTo>
                    <a:pt x="5253" y="4053"/>
                    <a:pt x="7302" y="2769"/>
                    <a:pt x="6202" y="988"/>
                  </a:cubicBezTo>
                  <a:cubicBezTo>
                    <a:pt x="5779" y="284"/>
                    <a:pt x="5095" y="1"/>
                    <a:pt x="436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4" name="Google Shape;8387;p64"/>
            <p:cNvSpPr/>
            <p:nvPr/>
          </p:nvSpPr>
          <p:spPr>
            <a:xfrm>
              <a:off x="5521225" y="4091600"/>
              <a:ext cx="141400" cy="127300"/>
            </a:xfrm>
            <a:custGeom>
              <a:avLst/>
              <a:gdLst/>
              <a:ahLst/>
              <a:cxnLst/>
              <a:rect l="l" t="t" r="r" b="b"/>
              <a:pathLst>
                <a:path w="5656" h="5092" extrusionOk="0">
                  <a:moveTo>
                    <a:pt x="2854" y="1"/>
                  </a:moveTo>
                  <a:cubicBezTo>
                    <a:pt x="2428" y="1"/>
                    <a:pt x="1993" y="189"/>
                    <a:pt x="1588" y="639"/>
                  </a:cubicBezTo>
                  <a:cubicBezTo>
                    <a:pt x="0" y="2326"/>
                    <a:pt x="2204" y="5091"/>
                    <a:pt x="3883" y="5091"/>
                  </a:cubicBezTo>
                  <a:cubicBezTo>
                    <a:pt x="4445" y="5091"/>
                    <a:pt x="4948" y="4781"/>
                    <a:pt x="5231" y="4017"/>
                  </a:cubicBezTo>
                  <a:cubicBezTo>
                    <a:pt x="5231" y="3951"/>
                    <a:pt x="5297" y="3818"/>
                    <a:pt x="5297" y="3686"/>
                  </a:cubicBezTo>
                  <a:cubicBezTo>
                    <a:pt x="5656" y="2200"/>
                    <a:pt x="4310" y="1"/>
                    <a:pt x="2854"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5" name="Google Shape;8388;p64"/>
            <p:cNvSpPr/>
            <p:nvPr/>
          </p:nvSpPr>
          <p:spPr>
            <a:xfrm>
              <a:off x="4167250" y="2430925"/>
              <a:ext cx="193275" cy="109550"/>
            </a:xfrm>
            <a:custGeom>
              <a:avLst/>
              <a:gdLst/>
              <a:ahLst/>
              <a:cxnLst/>
              <a:rect l="l" t="t" r="r" b="b"/>
              <a:pathLst>
                <a:path w="7731" h="4382" extrusionOk="0">
                  <a:moveTo>
                    <a:pt x="4390" y="0"/>
                  </a:moveTo>
                  <a:cubicBezTo>
                    <a:pt x="2487" y="0"/>
                    <a:pt x="1" y="2284"/>
                    <a:pt x="1969" y="3883"/>
                  </a:cubicBezTo>
                  <a:cubicBezTo>
                    <a:pt x="2364" y="4233"/>
                    <a:pt x="2807" y="4381"/>
                    <a:pt x="3255" y="4381"/>
                  </a:cubicBezTo>
                  <a:cubicBezTo>
                    <a:pt x="5436" y="4381"/>
                    <a:pt x="7730" y="877"/>
                    <a:pt x="5148" y="108"/>
                  </a:cubicBezTo>
                  <a:cubicBezTo>
                    <a:pt x="5015" y="42"/>
                    <a:pt x="4949" y="42"/>
                    <a:pt x="4817" y="42"/>
                  </a:cubicBezTo>
                  <a:cubicBezTo>
                    <a:pt x="4679" y="14"/>
                    <a:pt x="4537" y="0"/>
                    <a:pt x="439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8389;p64"/>
            <p:cNvSpPr/>
            <p:nvPr/>
          </p:nvSpPr>
          <p:spPr>
            <a:xfrm>
              <a:off x="4263525" y="2872900"/>
              <a:ext cx="142125" cy="126100"/>
            </a:xfrm>
            <a:custGeom>
              <a:avLst/>
              <a:gdLst/>
              <a:ahLst/>
              <a:cxnLst/>
              <a:rect l="l" t="t" r="r" b="b"/>
              <a:pathLst>
                <a:path w="5685" h="5044" extrusionOk="0">
                  <a:moveTo>
                    <a:pt x="1751" y="1"/>
                  </a:moveTo>
                  <a:cubicBezTo>
                    <a:pt x="1175" y="1"/>
                    <a:pt x="675" y="319"/>
                    <a:pt x="436" y="1106"/>
                  </a:cubicBezTo>
                  <a:cubicBezTo>
                    <a:pt x="370" y="1238"/>
                    <a:pt x="370" y="1305"/>
                    <a:pt x="303" y="1437"/>
                  </a:cubicBezTo>
                  <a:cubicBezTo>
                    <a:pt x="1" y="2952"/>
                    <a:pt x="1391" y="5043"/>
                    <a:pt x="2861" y="5043"/>
                  </a:cubicBezTo>
                  <a:cubicBezTo>
                    <a:pt x="3319" y="5043"/>
                    <a:pt x="3786" y="4839"/>
                    <a:pt x="4211" y="4351"/>
                  </a:cubicBezTo>
                  <a:cubicBezTo>
                    <a:pt x="5685" y="2632"/>
                    <a:pt x="3405" y="1"/>
                    <a:pt x="175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7" name="Google Shape;8390;p64"/>
            <p:cNvSpPr/>
            <p:nvPr/>
          </p:nvSpPr>
          <p:spPr>
            <a:xfrm>
              <a:off x="4445800" y="4199275"/>
              <a:ext cx="191500" cy="111025"/>
            </a:xfrm>
            <a:custGeom>
              <a:avLst/>
              <a:gdLst/>
              <a:ahLst/>
              <a:cxnLst/>
              <a:rect l="l" t="t" r="r" b="b"/>
              <a:pathLst>
                <a:path w="7660" h="4441" extrusionOk="0">
                  <a:moveTo>
                    <a:pt x="4446" y="1"/>
                  </a:moveTo>
                  <a:cubicBezTo>
                    <a:pt x="2247" y="1"/>
                    <a:pt x="0" y="3623"/>
                    <a:pt x="2616" y="4346"/>
                  </a:cubicBezTo>
                  <a:cubicBezTo>
                    <a:pt x="2748" y="4346"/>
                    <a:pt x="2814" y="4412"/>
                    <a:pt x="2947" y="4412"/>
                  </a:cubicBezTo>
                  <a:cubicBezTo>
                    <a:pt x="3062" y="4431"/>
                    <a:pt x="3179" y="4441"/>
                    <a:pt x="3299" y="4441"/>
                  </a:cubicBezTo>
                  <a:cubicBezTo>
                    <a:pt x="5246" y="4441"/>
                    <a:pt x="7659" y="1999"/>
                    <a:pt x="5662" y="438"/>
                  </a:cubicBezTo>
                  <a:cubicBezTo>
                    <a:pt x="5281" y="132"/>
                    <a:pt x="4865" y="1"/>
                    <a:pt x="444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8" name="Google Shape;8391;p64"/>
            <p:cNvSpPr/>
            <p:nvPr/>
          </p:nvSpPr>
          <p:spPr>
            <a:xfrm>
              <a:off x="3825300" y="2747075"/>
              <a:ext cx="143700" cy="132725"/>
            </a:xfrm>
            <a:custGeom>
              <a:avLst/>
              <a:gdLst/>
              <a:ahLst/>
              <a:cxnLst/>
              <a:rect l="l" t="t" r="r" b="b"/>
              <a:pathLst>
                <a:path w="5748" h="5309" extrusionOk="0">
                  <a:moveTo>
                    <a:pt x="3206" y="1"/>
                  </a:moveTo>
                  <a:cubicBezTo>
                    <a:pt x="2897" y="1"/>
                    <a:pt x="2561" y="96"/>
                    <a:pt x="2202" y="311"/>
                  </a:cubicBezTo>
                  <a:cubicBezTo>
                    <a:pt x="0" y="1546"/>
                    <a:pt x="1718" y="5308"/>
                    <a:pt x="3471" y="5308"/>
                  </a:cubicBezTo>
                  <a:cubicBezTo>
                    <a:pt x="3879" y="5308"/>
                    <a:pt x="4290" y="5104"/>
                    <a:pt x="4653" y="4616"/>
                  </a:cubicBezTo>
                  <a:cubicBezTo>
                    <a:pt x="4719" y="4483"/>
                    <a:pt x="4785" y="4417"/>
                    <a:pt x="4851" y="4285"/>
                  </a:cubicBezTo>
                  <a:cubicBezTo>
                    <a:pt x="5747" y="2829"/>
                    <a:pt x="4892" y="1"/>
                    <a:pt x="320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9" name="Google Shape;8392;p64"/>
            <p:cNvSpPr/>
            <p:nvPr/>
          </p:nvSpPr>
          <p:spPr>
            <a:xfrm>
              <a:off x="3957800" y="2304900"/>
              <a:ext cx="143850" cy="132075"/>
            </a:xfrm>
            <a:custGeom>
              <a:avLst/>
              <a:gdLst/>
              <a:ahLst/>
              <a:cxnLst/>
              <a:rect l="l" t="t" r="r" b="b"/>
              <a:pathLst>
                <a:path w="5754" h="5283" extrusionOk="0">
                  <a:moveTo>
                    <a:pt x="3155" y="1"/>
                  </a:moveTo>
                  <a:cubicBezTo>
                    <a:pt x="2840" y="1"/>
                    <a:pt x="2498" y="97"/>
                    <a:pt x="2134" y="315"/>
                  </a:cubicBezTo>
                  <a:cubicBezTo>
                    <a:pt x="0" y="1595"/>
                    <a:pt x="1735" y="5283"/>
                    <a:pt x="3528" y="5283"/>
                  </a:cubicBezTo>
                  <a:cubicBezTo>
                    <a:pt x="3961" y="5283"/>
                    <a:pt x="4397" y="5068"/>
                    <a:pt x="4784" y="4553"/>
                  </a:cubicBezTo>
                  <a:lnTo>
                    <a:pt x="4916" y="4288"/>
                  </a:lnTo>
                  <a:cubicBezTo>
                    <a:pt x="5754" y="2780"/>
                    <a:pt x="4849" y="1"/>
                    <a:pt x="3155"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0" name="Google Shape;8393;p64"/>
            <p:cNvSpPr/>
            <p:nvPr/>
          </p:nvSpPr>
          <p:spPr>
            <a:xfrm>
              <a:off x="2780000" y="4301550"/>
              <a:ext cx="142000" cy="126350"/>
            </a:xfrm>
            <a:custGeom>
              <a:avLst/>
              <a:gdLst/>
              <a:ahLst/>
              <a:cxnLst/>
              <a:rect l="l" t="t" r="r" b="b"/>
              <a:pathLst>
                <a:path w="5680" h="5054" extrusionOk="0">
                  <a:moveTo>
                    <a:pt x="1738" y="1"/>
                  </a:moveTo>
                  <a:cubicBezTo>
                    <a:pt x="1147" y="1"/>
                    <a:pt x="628" y="323"/>
                    <a:pt x="369" y="1116"/>
                  </a:cubicBezTo>
                  <a:cubicBezTo>
                    <a:pt x="369" y="1248"/>
                    <a:pt x="303" y="1315"/>
                    <a:pt x="303" y="1447"/>
                  </a:cubicBezTo>
                  <a:cubicBezTo>
                    <a:pt x="0" y="2962"/>
                    <a:pt x="1390" y="5053"/>
                    <a:pt x="2860" y="5053"/>
                  </a:cubicBezTo>
                  <a:cubicBezTo>
                    <a:pt x="3319" y="5053"/>
                    <a:pt x="3785" y="4849"/>
                    <a:pt x="4210" y="4361"/>
                  </a:cubicBezTo>
                  <a:cubicBezTo>
                    <a:pt x="5680" y="2598"/>
                    <a:pt x="3418" y="1"/>
                    <a:pt x="173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1" name="Google Shape;8394;p64"/>
            <p:cNvSpPr/>
            <p:nvPr/>
          </p:nvSpPr>
          <p:spPr>
            <a:xfrm>
              <a:off x="3635100" y="1769400"/>
              <a:ext cx="193375" cy="109000"/>
            </a:xfrm>
            <a:custGeom>
              <a:avLst/>
              <a:gdLst/>
              <a:ahLst/>
              <a:cxnLst/>
              <a:rect l="l" t="t" r="r" b="b"/>
              <a:pathLst>
                <a:path w="7735" h="4360" extrusionOk="0">
                  <a:moveTo>
                    <a:pt x="4505" y="0"/>
                  </a:moveTo>
                  <a:cubicBezTo>
                    <a:pt x="2318" y="0"/>
                    <a:pt x="1" y="3478"/>
                    <a:pt x="2591" y="4250"/>
                  </a:cubicBezTo>
                  <a:cubicBezTo>
                    <a:pt x="2657" y="4316"/>
                    <a:pt x="2790" y="4316"/>
                    <a:pt x="2922" y="4316"/>
                  </a:cubicBezTo>
                  <a:cubicBezTo>
                    <a:pt x="3063" y="4345"/>
                    <a:pt x="3209" y="4359"/>
                    <a:pt x="3359" y="4359"/>
                  </a:cubicBezTo>
                  <a:cubicBezTo>
                    <a:pt x="5261" y="4359"/>
                    <a:pt x="7735" y="2132"/>
                    <a:pt x="5770" y="475"/>
                  </a:cubicBezTo>
                  <a:cubicBezTo>
                    <a:pt x="5381" y="142"/>
                    <a:pt x="4946" y="0"/>
                    <a:pt x="4505"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2" name="Google Shape;8395;p64"/>
            <p:cNvSpPr/>
            <p:nvPr/>
          </p:nvSpPr>
          <p:spPr>
            <a:xfrm>
              <a:off x="3151675" y="2640325"/>
              <a:ext cx="140525" cy="125100"/>
            </a:xfrm>
            <a:custGeom>
              <a:avLst/>
              <a:gdLst/>
              <a:ahLst/>
              <a:cxnLst/>
              <a:rect l="l" t="t" r="r" b="b"/>
              <a:pathLst>
                <a:path w="5621" h="5004" extrusionOk="0">
                  <a:moveTo>
                    <a:pt x="2743" y="0"/>
                  </a:moveTo>
                  <a:cubicBezTo>
                    <a:pt x="2274" y="0"/>
                    <a:pt x="1805" y="217"/>
                    <a:pt x="1397" y="739"/>
                  </a:cubicBezTo>
                  <a:cubicBezTo>
                    <a:pt x="1" y="2521"/>
                    <a:pt x="2246" y="5003"/>
                    <a:pt x="3906" y="5003"/>
                  </a:cubicBezTo>
                  <a:cubicBezTo>
                    <a:pt x="4529" y="5003"/>
                    <a:pt x="5070" y="4654"/>
                    <a:pt x="5305" y="3786"/>
                  </a:cubicBezTo>
                  <a:cubicBezTo>
                    <a:pt x="5305" y="3720"/>
                    <a:pt x="5371" y="3587"/>
                    <a:pt x="5371" y="3521"/>
                  </a:cubicBezTo>
                  <a:cubicBezTo>
                    <a:pt x="5620" y="2024"/>
                    <a:pt x="4178" y="0"/>
                    <a:pt x="2743"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6146" name="Picture 2" descr="Euclidean Boy Cartoon, Foreign curly boy, child, hand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667" b="90000" l="10000" r="90000"/>
                    </a14:imgEffect>
                  </a14:imgLayer>
                </a14:imgProps>
              </a:ext>
              <a:ext uri="{28A0092B-C50C-407E-A947-70E740481C1C}">
                <a14:useLocalDpi xmlns:a14="http://schemas.microsoft.com/office/drawing/2010/main" val="0"/>
              </a:ext>
            </a:extLst>
          </a:blip>
          <a:srcRect/>
          <a:stretch>
            <a:fillRect/>
          </a:stretch>
        </p:blipFill>
        <p:spPr bwMode="auto">
          <a:xfrm>
            <a:off x="4213257" y="2325489"/>
            <a:ext cx="3527468" cy="3623487"/>
          </a:xfrm>
          <a:prstGeom prst="rect">
            <a:avLst/>
          </a:prstGeom>
          <a:noFill/>
          <a:extLst>
            <a:ext uri="{909E8E84-426E-40DD-AFC4-6F175D3DCCD1}">
              <a14:hiddenFill xmlns:a14="http://schemas.microsoft.com/office/drawing/2010/main">
                <a:solidFill>
                  <a:srgbClr val="FFFFFF"/>
                </a:solidFill>
              </a14:hiddenFill>
            </a:ext>
          </a:extLst>
        </p:spPr>
      </p:pic>
      <p:sp>
        <p:nvSpPr>
          <p:cNvPr id="72" name="Rounded Rectangle 71"/>
          <p:cNvSpPr/>
          <p:nvPr/>
        </p:nvSpPr>
        <p:spPr>
          <a:xfrm>
            <a:off x="1813922" y="1682716"/>
            <a:ext cx="3279552" cy="719917"/>
          </a:xfrm>
          <a:prstGeom prst="roundRect">
            <a:avLst/>
          </a:prstGeom>
          <a:ln>
            <a:solidFill>
              <a:schemeClr val="accent3">
                <a:lumMod val="60000"/>
                <a:lumOff val="4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Thực phẩm t</a:t>
            </a:r>
            <a:r>
              <a:rPr lang="en-US"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h</a:t>
            </a: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ường</a:t>
            </a:r>
            <a:r>
              <a:rPr lang="en-US"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sử dụng hằng ngày</a:t>
            </a:r>
          </a:p>
        </p:txBody>
      </p:sp>
      <p:sp>
        <p:nvSpPr>
          <p:cNvPr id="73" name="Rounded Rectangle 72"/>
          <p:cNvSpPr/>
          <p:nvPr/>
        </p:nvSpPr>
        <p:spPr>
          <a:xfrm>
            <a:off x="6718712" y="1715797"/>
            <a:ext cx="3769379" cy="492487"/>
          </a:xfrm>
          <a:prstGeom prst="roundRect">
            <a:avLst/>
          </a:prstGeom>
          <a:ln>
            <a:solidFill>
              <a:srgbClr val="00B05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sym typeface="Arial"/>
              </a:rPr>
              <a:t>Dấu hiệu thực phẩm bị hỏng</a:t>
            </a:r>
          </a:p>
        </p:txBody>
      </p:sp>
      <p:pic>
        <p:nvPicPr>
          <p:cNvPr id="6148" name="Picture 4" descr="Thịt trắng hay thịt đỏ tuyệt hơn? | Báo Dân tr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4398" y="2475070"/>
            <a:ext cx="1190502" cy="1076099"/>
          </a:xfrm>
          <a:prstGeom prst="ellipse">
            <a:avLst/>
          </a:prstGeom>
          <a:noFill/>
          <a:extLst>
            <a:ext uri="{909E8E84-426E-40DD-AFC4-6F175D3DCCD1}">
              <a14:hiddenFill xmlns:a14="http://schemas.microsoft.com/office/drawing/2010/main">
                <a:solidFill>
                  <a:srgbClr val="FFFFFF"/>
                </a:solidFill>
              </a14:hiddenFill>
            </a:ext>
          </a:extLst>
        </p:spPr>
      </p:pic>
      <p:pic>
        <p:nvPicPr>
          <p:cNvPr id="6150" name="Picture 6" descr="Tổng hợp các loại cá biển thông dụng, ăn được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4467" y="2540586"/>
            <a:ext cx="1206645" cy="944368"/>
          </a:xfrm>
          <a:prstGeom prst="ellipse">
            <a:avLst/>
          </a:prstGeom>
          <a:noFill/>
          <a:extLst>
            <a:ext uri="{909E8E84-426E-40DD-AFC4-6F175D3DCCD1}">
              <a14:hiddenFill xmlns:a14="http://schemas.microsoft.com/office/drawing/2010/main">
                <a:solidFill>
                  <a:srgbClr val="FFFFFF"/>
                </a:solidFill>
              </a14:hiddenFill>
            </a:ext>
          </a:extLst>
        </p:spPr>
      </p:pic>
      <p:pic>
        <p:nvPicPr>
          <p:cNvPr id="6152" name="Picture 8" descr="Tổng hợp các loại rau cải phổ biến cho các chị em trở nên đảm đa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6781" y="3450812"/>
            <a:ext cx="1200068" cy="1166015"/>
          </a:xfrm>
          <a:prstGeom prst="ellipse">
            <a:avLst/>
          </a:prstGeom>
          <a:noFill/>
          <a:extLst>
            <a:ext uri="{909E8E84-426E-40DD-AFC4-6F175D3DCCD1}">
              <a14:hiddenFill xmlns:a14="http://schemas.microsoft.com/office/drawing/2010/main">
                <a:solidFill>
                  <a:srgbClr val="FFFFFF"/>
                </a:solidFill>
              </a14:hiddenFill>
            </a:ext>
          </a:extLst>
        </p:spPr>
      </p:pic>
      <p:pic>
        <p:nvPicPr>
          <p:cNvPr id="6156" name="Picture 12" descr="Sữa Tươi Tiệt Trùng Nguyên Chất Vinamilk Không đường (1000m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26" t="8433" r="10129" b="10264"/>
          <a:stretch/>
        </p:blipFill>
        <p:spPr bwMode="auto">
          <a:xfrm>
            <a:off x="4064405" y="3490567"/>
            <a:ext cx="1255776" cy="1097281"/>
          </a:xfrm>
          <a:prstGeom prst="ellipse">
            <a:avLst/>
          </a:prstGeom>
          <a:noFill/>
          <a:extLst>
            <a:ext uri="{909E8E84-426E-40DD-AFC4-6F175D3DCCD1}">
              <a14:hiddenFill xmlns:a14="http://schemas.microsoft.com/office/drawing/2010/main">
                <a:solidFill>
                  <a:srgbClr val="FFFFFF"/>
                </a:solidFill>
              </a14:hiddenFill>
            </a:ext>
          </a:extLst>
        </p:spPr>
      </p:pic>
      <p:pic>
        <p:nvPicPr>
          <p:cNvPr id="6158" name="Picture 14" descr="CÁC LOẠI TRÁI CÂY NHẬP KHẨU PHỔ BIẾN NHẤT HIỆN NAY | FUJI | Hệ thống hoa  quả sạch nhập khẩu Fuj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7321" y="4616826"/>
            <a:ext cx="1441585" cy="1267778"/>
          </a:xfrm>
          <a:prstGeom prst="ellipse">
            <a:avLst/>
          </a:prstGeom>
          <a:noFill/>
          <a:extLst>
            <a:ext uri="{909E8E84-426E-40DD-AFC4-6F175D3DCCD1}">
              <a14:hiddenFill xmlns:a14="http://schemas.microsoft.com/office/drawing/2010/main">
                <a:solidFill>
                  <a:srgbClr val="FFFFFF"/>
                </a:solidFill>
              </a14:hiddenFill>
            </a:ext>
          </a:extLst>
        </p:spPr>
      </p:pic>
      <p:pic>
        <p:nvPicPr>
          <p:cNvPr id="103" name="Picture 10" descr="SỰ THẬT VỀ TRỨNG GÀ CÓ THỂ BẠN CHƯA BIẾT - Món ngon Bình Địn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9531" y="3505523"/>
            <a:ext cx="1203655" cy="1117338"/>
          </a:xfrm>
          <a:prstGeom prst="ellipse">
            <a:avLst/>
          </a:prstGeom>
          <a:noFill/>
          <a:extLst>
            <a:ext uri="{909E8E84-426E-40DD-AFC4-6F175D3DCCD1}">
              <a14:hiddenFill xmlns:a14="http://schemas.microsoft.com/office/drawing/2010/main">
                <a:solidFill>
                  <a:srgbClr val="FFFFFF"/>
                </a:solidFill>
              </a14:hiddenFill>
            </a:ext>
          </a:extLst>
        </p:spPr>
      </p:pic>
      <p:pic>
        <p:nvPicPr>
          <p:cNvPr id="6160" name="Picture 16" descr="Shopee Việt Nam | Mua và Bán Trên Ứng Dụng Di Động Hoặc Webs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44448" y="4683272"/>
            <a:ext cx="1197880" cy="1201333"/>
          </a:xfrm>
          <a:prstGeom prst="ellipse">
            <a:avLst/>
          </a:prstGeom>
          <a:noFill/>
          <a:extLst>
            <a:ext uri="{909E8E84-426E-40DD-AFC4-6F175D3DCCD1}">
              <a14:hiddenFill xmlns:a14="http://schemas.microsoft.com/office/drawing/2010/main">
                <a:solidFill>
                  <a:srgbClr val="FFFFFF"/>
                </a:solidFill>
              </a14:hiddenFill>
            </a:ext>
          </a:extLst>
        </p:spPr>
      </p:pic>
      <p:sp>
        <p:nvSpPr>
          <p:cNvPr id="2" name="AutoShape 20" descr="Hashtag Dawn - Nếu bạn đặt 1 quả đào hư thối vào cạnh... | Facebook"/>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 name="AutoShape 24" descr="Hashtag Dawn - Nếu bạn đặt 1 quả đào hư thối vào cạnh... | Facebook"/>
          <p:cNvSpPr>
            <a:spLocks noChangeAspect="1" noChangeArrowheads="1"/>
          </p:cNvSpPr>
          <p:nvPr/>
        </p:nvSpPr>
        <p:spPr bwMode="auto">
          <a:xfrm>
            <a:off x="2948456" y="38891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5" name="Group 4"/>
          <p:cNvGrpSpPr/>
          <p:nvPr/>
        </p:nvGrpSpPr>
        <p:grpSpPr>
          <a:xfrm>
            <a:off x="7072293" y="2475070"/>
            <a:ext cx="1580544" cy="1041653"/>
            <a:chOff x="5416386" y="1511908"/>
            <a:chExt cx="1812550" cy="979617"/>
          </a:xfrm>
        </p:grpSpPr>
        <p:pic>
          <p:nvPicPr>
            <p:cNvPr id="6162" name="Picture 18" descr="Cách làm rau héo tươi trở lại chỉ với 1 cốc nước"/>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9673"/>
            <a:stretch/>
          </p:blipFill>
          <p:spPr bwMode="auto">
            <a:xfrm>
              <a:off x="5416386" y="1511908"/>
              <a:ext cx="673863" cy="979616"/>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Miếng dán bằng hóa chất, giúp hoa quả tươi ngon trong nửa tháng, không lo  thối - Báo Tổ Quốc"/>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690"/>
            <a:stretch/>
          </p:blipFill>
          <p:spPr bwMode="auto">
            <a:xfrm>
              <a:off x="6090249" y="1511909"/>
              <a:ext cx="1138687" cy="979616"/>
            </a:xfrm>
            <a:prstGeom prst="rect">
              <a:avLst/>
            </a:prstGeom>
            <a:noFill/>
            <a:extLst>
              <a:ext uri="{909E8E84-426E-40DD-AFC4-6F175D3DCCD1}">
                <a14:hiddenFill xmlns:a14="http://schemas.microsoft.com/office/drawing/2010/main">
                  <a:solidFill>
                    <a:srgbClr val="FFFFFF"/>
                  </a:solidFill>
                </a14:hiddenFill>
              </a:ext>
            </a:extLst>
          </p:spPr>
        </p:pic>
      </p:grpSp>
      <p:pic>
        <p:nvPicPr>
          <p:cNvPr id="6176" name="Picture 32" descr="Ăn bánh mì mốc có an toàn không? | Vinme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72295" y="4713847"/>
            <a:ext cx="1582763" cy="1102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37776" y="2599922"/>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Trái cây, rau xanh bị héo, thối rữa, chuyển màu sắc</a:t>
            </a:r>
          </a:p>
        </p:txBody>
      </p:sp>
      <p:sp>
        <p:nvSpPr>
          <p:cNvPr id="104" name="TextBox 103"/>
          <p:cNvSpPr txBox="1"/>
          <p:nvPr/>
        </p:nvSpPr>
        <p:spPr>
          <a:xfrm>
            <a:off x="7027598" y="3789948"/>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Thịt, cá bị thối rữa, nấm mố</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c, </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có m</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ù</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i</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ươ</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 </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khó chịu</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a:t>
            </a:r>
          </a:p>
        </p:txBody>
      </p:sp>
      <p:grpSp>
        <p:nvGrpSpPr>
          <p:cNvPr id="7" name="Group 6"/>
          <p:cNvGrpSpPr/>
          <p:nvPr/>
        </p:nvGrpSpPr>
        <p:grpSpPr>
          <a:xfrm>
            <a:off x="8853466" y="3593716"/>
            <a:ext cx="1749962" cy="1120052"/>
            <a:chOff x="7329466" y="2736466"/>
            <a:chExt cx="1749962" cy="1120052"/>
          </a:xfrm>
        </p:grpSpPr>
        <p:pic>
          <p:nvPicPr>
            <p:cNvPr id="6174" name="Picture 30" descr="Không sợ chọn nhầm cá ươn với cách lựa cá tươi dễ dà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6870"/>
            <a:stretch/>
          </p:blipFill>
          <p:spPr bwMode="auto">
            <a:xfrm>
              <a:off x="7939272" y="2736466"/>
              <a:ext cx="1140156" cy="1087033"/>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Cách phân biệt thịt tươi ngon với thịt thối đông lạnh hàng chục năm"/>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03" r="49341"/>
            <a:stretch/>
          </p:blipFill>
          <p:spPr bwMode="auto">
            <a:xfrm>
              <a:off x="7329466" y="2747543"/>
              <a:ext cx="609806" cy="1108975"/>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8737776" y="4996725"/>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Bánh mì để lâu sẽ xuất hiện mốc xanh.</a:t>
            </a:r>
          </a:p>
        </p:txBody>
      </p:sp>
    </p:spTree>
    <p:extLst>
      <p:ext uri="{BB962C8B-B14F-4D97-AF65-F5344CB8AC3E}">
        <p14:creationId xmlns:p14="http://schemas.microsoft.com/office/powerpoint/2010/main" val="101892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par>
                                <p:cTn id="11" presetID="3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1000" fill="hold"/>
                                        <p:tgtEl>
                                          <p:spTgt spid="6152"/>
                                        </p:tgtEl>
                                        <p:attrNameLst>
                                          <p:attrName>ppt_w</p:attrName>
                                        </p:attrNameLst>
                                      </p:cBhvr>
                                      <p:tavLst>
                                        <p:tav tm="0">
                                          <p:val>
                                            <p:fltVal val="0"/>
                                          </p:val>
                                        </p:tav>
                                        <p:tav tm="100000">
                                          <p:val>
                                            <p:strVal val="#ppt_w"/>
                                          </p:val>
                                        </p:tav>
                                      </p:tavLst>
                                    </p:anim>
                                    <p:anim calcmode="lin" valueType="num">
                                      <p:cBhvr>
                                        <p:cTn id="14" dur="1000" fill="hold"/>
                                        <p:tgtEl>
                                          <p:spTgt spid="6152"/>
                                        </p:tgtEl>
                                        <p:attrNameLst>
                                          <p:attrName>ppt_h</p:attrName>
                                        </p:attrNameLst>
                                      </p:cBhvr>
                                      <p:tavLst>
                                        <p:tav tm="0">
                                          <p:val>
                                            <p:fltVal val="0"/>
                                          </p:val>
                                        </p:tav>
                                        <p:tav tm="100000">
                                          <p:val>
                                            <p:strVal val="#ppt_h"/>
                                          </p:val>
                                        </p:tav>
                                      </p:tavLst>
                                    </p:anim>
                                    <p:anim calcmode="lin" valueType="num">
                                      <p:cBhvr>
                                        <p:cTn id="15" dur="1000" fill="hold"/>
                                        <p:tgtEl>
                                          <p:spTgt spid="6152"/>
                                        </p:tgtEl>
                                        <p:attrNameLst>
                                          <p:attrName>style.rotation</p:attrName>
                                        </p:attrNameLst>
                                      </p:cBhvr>
                                      <p:tavLst>
                                        <p:tav tm="0">
                                          <p:val>
                                            <p:fltVal val="90"/>
                                          </p:val>
                                        </p:tav>
                                        <p:tav tm="100000">
                                          <p:val>
                                            <p:fltVal val="0"/>
                                          </p:val>
                                        </p:tav>
                                      </p:tavLst>
                                    </p:anim>
                                    <p:animEffect transition="in" filter="fade">
                                      <p:cBhvr>
                                        <p:cTn id="16" dur="1000"/>
                                        <p:tgtEl>
                                          <p:spTgt spid="6152"/>
                                        </p:tgtEl>
                                      </p:cBhvr>
                                    </p:animEffect>
                                  </p:childTnLst>
                                </p:cTn>
                              </p:par>
                              <p:par>
                                <p:cTn id="17" presetID="3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1000" fill="hold"/>
                                        <p:tgtEl>
                                          <p:spTgt spid="103"/>
                                        </p:tgtEl>
                                        <p:attrNameLst>
                                          <p:attrName>ppt_w</p:attrName>
                                        </p:attrNameLst>
                                      </p:cBhvr>
                                      <p:tavLst>
                                        <p:tav tm="0">
                                          <p:val>
                                            <p:fltVal val="0"/>
                                          </p:val>
                                        </p:tav>
                                        <p:tav tm="100000">
                                          <p:val>
                                            <p:strVal val="#ppt_w"/>
                                          </p:val>
                                        </p:tav>
                                      </p:tavLst>
                                    </p:anim>
                                    <p:anim calcmode="lin" valueType="num">
                                      <p:cBhvr>
                                        <p:cTn id="20" dur="1000" fill="hold"/>
                                        <p:tgtEl>
                                          <p:spTgt spid="103"/>
                                        </p:tgtEl>
                                        <p:attrNameLst>
                                          <p:attrName>ppt_h</p:attrName>
                                        </p:attrNameLst>
                                      </p:cBhvr>
                                      <p:tavLst>
                                        <p:tav tm="0">
                                          <p:val>
                                            <p:fltVal val="0"/>
                                          </p:val>
                                        </p:tav>
                                        <p:tav tm="100000">
                                          <p:val>
                                            <p:strVal val="#ppt_h"/>
                                          </p:val>
                                        </p:tav>
                                      </p:tavLst>
                                    </p:anim>
                                    <p:anim calcmode="lin" valueType="num">
                                      <p:cBhvr>
                                        <p:cTn id="21" dur="1000" fill="hold"/>
                                        <p:tgtEl>
                                          <p:spTgt spid="103"/>
                                        </p:tgtEl>
                                        <p:attrNameLst>
                                          <p:attrName>style.rotation</p:attrName>
                                        </p:attrNameLst>
                                      </p:cBhvr>
                                      <p:tavLst>
                                        <p:tav tm="0">
                                          <p:val>
                                            <p:fltVal val="90"/>
                                          </p:val>
                                        </p:tav>
                                        <p:tav tm="100000">
                                          <p:val>
                                            <p:fltVal val="0"/>
                                          </p:val>
                                        </p:tav>
                                      </p:tavLst>
                                    </p:anim>
                                    <p:animEffect transition="in" filter="fade">
                                      <p:cBhvr>
                                        <p:cTn id="22" dur="1000"/>
                                        <p:tgtEl>
                                          <p:spTgt spid="103"/>
                                        </p:tgtEl>
                                      </p:cBhvr>
                                    </p:animEffect>
                                  </p:childTnLst>
                                </p:cTn>
                              </p:par>
                              <p:par>
                                <p:cTn id="23" presetID="31" presetClass="entr" presetSubtype="0" fill="hold" nodeType="withEffect">
                                  <p:stCondLst>
                                    <p:cond delay="0"/>
                                  </p:stCondLst>
                                  <p:childTnLst>
                                    <p:set>
                                      <p:cBhvr>
                                        <p:cTn id="24" dur="1" fill="hold">
                                          <p:stCondLst>
                                            <p:cond delay="0"/>
                                          </p:stCondLst>
                                        </p:cTn>
                                        <p:tgtEl>
                                          <p:spTgt spid="6156"/>
                                        </p:tgtEl>
                                        <p:attrNameLst>
                                          <p:attrName>style.visibility</p:attrName>
                                        </p:attrNameLst>
                                      </p:cBhvr>
                                      <p:to>
                                        <p:strVal val="visible"/>
                                      </p:to>
                                    </p:set>
                                    <p:anim calcmode="lin" valueType="num">
                                      <p:cBhvr>
                                        <p:cTn id="25" dur="1000" fill="hold"/>
                                        <p:tgtEl>
                                          <p:spTgt spid="6156"/>
                                        </p:tgtEl>
                                        <p:attrNameLst>
                                          <p:attrName>ppt_w</p:attrName>
                                        </p:attrNameLst>
                                      </p:cBhvr>
                                      <p:tavLst>
                                        <p:tav tm="0">
                                          <p:val>
                                            <p:fltVal val="0"/>
                                          </p:val>
                                        </p:tav>
                                        <p:tav tm="100000">
                                          <p:val>
                                            <p:strVal val="#ppt_w"/>
                                          </p:val>
                                        </p:tav>
                                      </p:tavLst>
                                    </p:anim>
                                    <p:anim calcmode="lin" valueType="num">
                                      <p:cBhvr>
                                        <p:cTn id="26" dur="1000" fill="hold"/>
                                        <p:tgtEl>
                                          <p:spTgt spid="6156"/>
                                        </p:tgtEl>
                                        <p:attrNameLst>
                                          <p:attrName>ppt_h</p:attrName>
                                        </p:attrNameLst>
                                      </p:cBhvr>
                                      <p:tavLst>
                                        <p:tav tm="0">
                                          <p:val>
                                            <p:fltVal val="0"/>
                                          </p:val>
                                        </p:tav>
                                        <p:tav tm="100000">
                                          <p:val>
                                            <p:strVal val="#ppt_h"/>
                                          </p:val>
                                        </p:tav>
                                      </p:tavLst>
                                    </p:anim>
                                    <p:anim calcmode="lin" valueType="num">
                                      <p:cBhvr>
                                        <p:cTn id="27" dur="1000" fill="hold"/>
                                        <p:tgtEl>
                                          <p:spTgt spid="6156"/>
                                        </p:tgtEl>
                                        <p:attrNameLst>
                                          <p:attrName>style.rotation</p:attrName>
                                        </p:attrNameLst>
                                      </p:cBhvr>
                                      <p:tavLst>
                                        <p:tav tm="0">
                                          <p:val>
                                            <p:fltVal val="90"/>
                                          </p:val>
                                        </p:tav>
                                        <p:tav tm="100000">
                                          <p:val>
                                            <p:fltVal val="0"/>
                                          </p:val>
                                        </p:tav>
                                      </p:tavLst>
                                    </p:anim>
                                    <p:animEffect transition="in" filter="fade">
                                      <p:cBhvr>
                                        <p:cTn id="28" dur="1000"/>
                                        <p:tgtEl>
                                          <p:spTgt spid="6156"/>
                                        </p:tgtEl>
                                      </p:cBhvr>
                                    </p:animEffect>
                                  </p:childTnLst>
                                </p:cTn>
                              </p:par>
                              <p:par>
                                <p:cTn id="29" presetID="31"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p:cTn id="31" dur="1000" fill="hold"/>
                                        <p:tgtEl>
                                          <p:spTgt spid="6150"/>
                                        </p:tgtEl>
                                        <p:attrNameLst>
                                          <p:attrName>ppt_w</p:attrName>
                                        </p:attrNameLst>
                                      </p:cBhvr>
                                      <p:tavLst>
                                        <p:tav tm="0">
                                          <p:val>
                                            <p:fltVal val="0"/>
                                          </p:val>
                                        </p:tav>
                                        <p:tav tm="100000">
                                          <p:val>
                                            <p:strVal val="#ppt_w"/>
                                          </p:val>
                                        </p:tav>
                                      </p:tavLst>
                                    </p:anim>
                                    <p:anim calcmode="lin" valueType="num">
                                      <p:cBhvr>
                                        <p:cTn id="32" dur="1000" fill="hold"/>
                                        <p:tgtEl>
                                          <p:spTgt spid="6150"/>
                                        </p:tgtEl>
                                        <p:attrNameLst>
                                          <p:attrName>ppt_h</p:attrName>
                                        </p:attrNameLst>
                                      </p:cBhvr>
                                      <p:tavLst>
                                        <p:tav tm="0">
                                          <p:val>
                                            <p:fltVal val="0"/>
                                          </p:val>
                                        </p:tav>
                                        <p:tav tm="100000">
                                          <p:val>
                                            <p:strVal val="#ppt_h"/>
                                          </p:val>
                                        </p:tav>
                                      </p:tavLst>
                                    </p:anim>
                                    <p:anim calcmode="lin" valueType="num">
                                      <p:cBhvr>
                                        <p:cTn id="33" dur="1000" fill="hold"/>
                                        <p:tgtEl>
                                          <p:spTgt spid="6150"/>
                                        </p:tgtEl>
                                        <p:attrNameLst>
                                          <p:attrName>style.rotation</p:attrName>
                                        </p:attrNameLst>
                                      </p:cBhvr>
                                      <p:tavLst>
                                        <p:tav tm="0">
                                          <p:val>
                                            <p:fltVal val="90"/>
                                          </p:val>
                                        </p:tav>
                                        <p:tav tm="100000">
                                          <p:val>
                                            <p:fltVal val="0"/>
                                          </p:val>
                                        </p:tav>
                                      </p:tavLst>
                                    </p:anim>
                                    <p:animEffect transition="in" filter="fade">
                                      <p:cBhvr>
                                        <p:cTn id="34" dur="1000"/>
                                        <p:tgtEl>
                                          <p:spTgt spid="6150"/>
                                        </p:tgtEl>
                                      </p:cBhvr>
                                    </p:animEffect>
                                  </p:childTnLst>
                                </p:cTn>
                              </p:par>
                              <p:par>
                                <p:cTn id="35" presetID="31" presetClass="entr" presetSubtype="0" fill="hold" nodeType="withEffect">
                                  <p:stCondLst>
                                    <p:cond delay="0"/>
                                  </p:stCondLst>
                                  <p:childTnLst>
                                    <p:set>
                                      <p:cBhvr>
                                        <p:cTn id="36" dur="1" fill="hold">
                                          <p:stCondLst>
                                            <p:cond delay="0"/>
                                          </p:stCondLst>
                                        </p:cTn>
                                        <p:tgtEl>
                                          <p:spTgt spid="6158"/>
                                        </p:tgtEl>
                                        <p:attrNameLst>
                                          <p:attrName>style.visibility</p:attrName>
                                        </p:attrNameLst>
                                      </p:cBhvr>
                                      <p:to>
                                        <p:strVal val="visible"/>
                                      </p:to>
                                    </p:set>
                                    <p:anim calcmode="lin" valueType="num">
                                      <p:cBhvr>
                                        <p:cTn id="37" dur="1000" fill="hold"/>
                                        <p:tgtEl>
                                          <p:spTgt spid="6158"/>
                                        </p:tgtEl>
                                        <p:attrNameLst>
                                          <p:attrName>ppt_w</p:attrName>
                                        </p:attrNameLst>
                                      </p:cBhvr>
                                      <p:tavLst>
                                        <p:tav tm="0">
                                          <p:val>
                                            <p:fltVal val="0"/>
                                          </p:val>
                                        </p:tav>
                                        <p:tav tm="100000">
                                          <p:val>
                                            <p:strVal val="#ppt_w"/>
                                          </p:val>
                                        </p:tav>
                                      </p:tavLst>
                                    </p:anim>
                                    <p:anim calcmode="lin" valueType="num">
                                      <p:cBhvr>
                                        <p:cTn id="38" dur="1000" fill="hold"/>
                                        <p:tgtEl>
                                          <p:spTgt spid="6158"/>
                                        </p:tgtEl>
                                        <p:attrNameLst>
                                          <p:attrName>ppt_h</p:attrName>
                                        </p:attrNameLst>
                                      </p:cBhvr>
                                      <p:tavLst>
                                        <p:tav tm="0">
                                          <p:val>
                                            <p:fltVal val="0"/>
                                          </p:val>
                                        </p:tav>
                                        <p:tav tm="100000">
                                          <p:val>
                                            <p:strVal val="#ppt_h"/>
                                          </p:val>
                                        </p:tav>
                                      </p:tavLst>
                                    </p:anim>
                                    <p:anim calcmode="lin" valueType="num">
                                      <p:cBhvr>
                                        <p:cTn id="39" dur="1000" fill="hold"/>
                                        <p:tgtEl>
                                          <p:spTgt spid="6158"/>
                                        </p:tgtEl>
                                        <p:attrNameLst>
                                          <p:attrName>style.rotation</p:attrName>
                                        </p:attrNameLst>
                                      </p:cBhvr>
                                      <p:tavLst>
                                        <p:tav tm="0">
                                          <p:val>
                                            <p:fltVal val="90"/>
                                          </p:val>
                                        </p:tav>
                                        <p:tav tm="100000">
                                          <p:val>
                                            <p:fltVal val="0"/>
                                          </p:val>
                                        </p:tav>
                                      </p:tavLst>
                                    </p:anim>
                                    <p:animEffect transition="in" filter="fade">
                                      <p:cBhvr>
                                        <p:cTn id="40" dur="1000"/>
                                        <p:tgtEl>
                                          <p:spTgt spid="6158"/>
                                        </p:tgtEl>
                                      </p:cBhvr>
                                    </p:animEffect>
                                  </p:childTnLst>
                                </p:cTn>
                              </p:par>
                              <p:par>
                                <p:cTn id="41" presetID="31" presetClass="entr" presetSubtype="0" fill="hold" nodeType="withEffect">
                                  <p:stCondLst>
                                    <p:cond delay="0"/>
                                  </p:stCondLst>
                                  <p:childTnLst>
                                    <p:set>
                                      <p:cBhvr>
                                        <p:cTn id="42" dur="1" fill="hold">
                                          <p:stCondLst>
                                            <p:cond delay="0"/>
                                          </p:stCondLst>
                                        </p:cTn>
                                        <p:tgtEl>
                                          <p:spTgt spid="6160"/>
                                        </p:tgtEl>
                                        <p:attrNameLst>
                                          <p:attrName>style.visibility</p:attrName>
                                        </p:attrNameLst>
                                      </p:cBhvr>
                                      <p:to>
                                        <p:strVal val="visible"/>
                                      </p:to>
                                    </p:set>
                                    <p:anim calcmode="lin" valueType="num">
                                      <p:cBhvr>
                                        <p:cTn id="43" dur="1000" fill="hold"/>
                                        <p:tgtEl>
                                          <p:spTgt spid="6160"/>
                                        </p:tgtEl>
                                        <p:attrNameLst>
                                          <p:attrName>ppt_w</p:attrName>
                                        </p:attrNameLst>
                                      </p:cBhvr>
                                      <p:tavLst>
                                        <p:tav tm="0">
                                          <p:val>
                                            <p:fltVal val="0"/>
                                          </p:val>
                                        </p:tav>
                                        <p:tav tm="100000">
                                          <p:val>
                                            <p:strVal val="#ppt_w"/>
                                          </p:val>
                                        </p:tav>
                                      </p:tavLst>
                                    </p:anim>
                                    <p:anim calcmode="lin" valueType="num">
                                      <p:cBhvr>
                                        <p:cTn id="44" dur="1000" fill="hold"/>
                                        <p:tgtEl>
                                          <p:spTgt spid="6160"/>
                                        </p:tgtEl>
                                        <p:attrNameLst>
                                          <p:attrName>ppt_h</p:attrName>
                                        </p:attrNameLst>
                                      </p:cBhvr>
                                      <p:tavLst>
                                        <p:tav tm="0">
                                          <p:val>
                                            <p:fltVal val="0"/>
                                          </p:val>
                                        </p:tav>
                                        <p:tav tm="100000">
                                          <p:val>
                                            <p:strVal val="#ppt_h"/>
                                          </p:val>
                                        </p:tav>
                                      </p:tavLst>
                                    </p:anim>
                                    <p:anim calcmode="lin" valueType="num">
                                      <p:cBhvr>
                                        <p:cTn id="45" dur="1000" fill="hold"/>
                                        <p:tgtEl>
                                          <p:spTgt spid="6160"/>
                                        </p:tgtEl>
                                        <p:attrNameLst>
                                          <p:attrName>style.rotation</p:attrName>
                                        </p:attrNameLst>
                                      </p:cBhvr>
                                      <p:tavLst>
                                        <p:tav tm="0">
                                          <p:val>
                                            <p:fltVal val="90"/>
                                          </p:val>
                                        </p:tav>
                                        <p:tav tm="100000">
                                          <p:val>
                                            <p:fltVal val="0"/>
                                          </p:val>
                                        </p:tav>
                                      </p:tavLst>
                                    </p:anim>
                                    <p:animEffect transition="in" filter="fade">
                                      <p:cBhvr>
                                        <p:cTn id="46" dur="1000"/>
                                        <p:tgtEl>
                                          <p:spTgt spid="616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arn(inVertical)">
                                      <p:cBhvr>
                                        <p:cTn id="59" dur="500"/>
                                        <p:tgtEl>
                                          <p:spTgt spid="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barn(inVertical)">
                                      <p:cBhvr>
                                        <p:cTn id="62" dur="500"/>
                                        <p:tgtEl>
                                          <p:spTgt spid="10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176"/>
                                        </p:tgtEl>
                                        <p:attrNameLst>
                                          <p:attrName>style.visibility</p:attrName>
                                        </p:attrNameLst>
                                      </p:cBhvr>
                                      <p:to>
                                        <p:strVal val="visible"/>
                                      </p:to>
                                    </p:set>
                                    <p:animEffect transition="in" filter="barn(inVertical)">
                                      <p:cBhvr>
                                        <p:cTn id="67" dur="500"/>
                                        <p:tgtEl>
                                          <p:spTgt spid="617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barn(inVertical)">
                                      <p:cBhvr>
                                        <p:cTn id="7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4000" dirty="0">
                <a:latin typeface="Autocar Black Condensed" panose="02020800000000000000" pitchFamily="18" charset="0"/>
                <a:ea typeface="Autocar Black Condensed" panose="02020800000000000000" pitchFamily="18" charset="0"/>
                <a:cs typeface="Autocar Black Condensed" panose="02020800000000000000" pitchFamily="18" charset="0"/>
              </a:rPr>
              <a:t>Quá trình phân hủy trái cây</a:t>
            </a:r>
          </a:p>
        </p:txBody>
      </p:sp>
      <p:pic>
        <p:nvPicPr>
          <p:cNvPr id="4" name="✅ Fruit decomposition timelapse - Quá trình phân hủy của trái cây timeplase  │4K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47144" y="2057401"/>
            <a:ext cx="7097713" cy="3992563"/>
          </a:xfrm>
        </p:spPr>
      </p:pic>
    </p:spTree>
    <p:extLst>
      <p:ext uri="{BB962C8B-B14F-4D97-AF65-F5344CB8AC3E}">
        <p14:creationId xmlns:p14="http://schemas.microsoft.com/office/powerpoint/2010/main" val="1425323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FDB473E-64ED-49E9-B3BA-672BBFB5218E}"/>
              </a:ext>
            </a:extLst>
          </p:cNvPr>
          <p:cNvSpPr>
            <a:spLocks noGrp="1"/>
          </p:cNvSpPr>
          <p:nvPr>
            <p:ph type="title"/>
          </p:nvPr>
        </p:nvSpPr>
        <p:spPr/>
        <p:txBody>
          <a:bodyPr/>
          <a:lstStyle/>
          <a:p>
            <a:pPr algn="ctr" eaLnBrk="1" hangingPunct="1"/>
            <a:r>
              <a:rPr lang="en-US" altLang="en-US" b="1" dirty="0">
                <a:solidFill>
                  <a:srgbClr val="FF0000"/>
                </a:solidFill>
                <a:latin typeface="Arial" panose="020B0604020202020204" pitchFamily="34" charset="0"/>
                <a:ea typeface="Tahoma" panose="020B0604030504040204" pitchFamily="34" charset="0"/>
                <a:cs typeface="Arial" panose="020B0604020202020204" pitchFamily="34" charset="0"/>
              </a:rPr>
              <a:t>NGUYÊN NHÂN NGỘ ĐỘC THỰC PHẨM</a:t>
            </a:r>
            <a:endParaRPr lang="en-US" altLang="en-US" dirty="0">
              <a:latin typeface="Arial" panose="020B0604020202020204" pitchFamily="34" charset="0"/>
              <a:ea typeface="Tahoma" panose="020B0604030504040204" pitchFamily="34" charset="0"/>
              <a:cs typeface="Arial" panose="020B0604020202020204" pitchFamily="34" charset="0"/>
            </a:endParaRPr>
          </a:p>
        </p:txBody>
      </p:sp>
      <p:sp>
        <p:nvSpPr>
          <p:cNvPr id="13315" name="Slide Number Placeholder 2">
            <a:extLst>
              <a:ext uri="{FF2B5EF4-FFF2-40B4-BE49-F238E27FC236}">
                <a16:creationId xmlns:a16="http://schemas.microsoft.com/office/drawing/2014/main" id="{84D1CE0A-F734-4093-8F41-C05B3623D0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anose="05040102010807070707" pitchFamily="18" charset="2"/>
              <a:buChar char=""/>
              <a:defRPr sz="2600">
                <a:solidFill>
                  <a:schemeClr val="tx1"/>
                </a:solidFill>
                <a:latin typeface="Arial" panose="020B060402020202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Arial" panose="020B060402020202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Arial" panose="020B060402020202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Arial" panose="020B060402020202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9pPr>
          </a:lstStyle>
          <a:p>
            <a:pPr>
              <a:spcBef>
                <a:spcPct val="0"/>
              </a:spcBef>
              <a:buClrTx/>
              <a:buSzTx/>
              <a:buFontTx/>
              <a:buNone/>
            </a:pPr>
            <a:fld id="{00E2EE74-846F-4F35-B017-9867FF1DB606}" type="slidenum">
              <a:rPr lang="en-US" altLang="en-US" sz="1400">
                <a:solidFill>
                  <a:srgbClr val="464653"/>
                </a:solidFill>
                <a:latin typeface="Tahoma" panose="020B0604030504040204" pitchFamily="34" charset="0"/>
                <a:ea typeface="Tahoma" panose="020B0604030504040204" pitchFamily="34" charset="0"/>
                <a:cs typeface="Tahoma" panose="020B0604030504040204" pitchFamily="34" charset="0"/>
              </a:rPr>
              <a:pPr>
                <a:spcBef>
                  <a:spcPct val="0"/>
                </a:spcBef>
                <a:buClrTx/>
                <a:buSzTx/>
                <a:buFontTx/>
                <a:buNone/>
              </a:pPr>
              <a:t>22</a:t>
            </a:fld>
            <a:endParaRPr lang="en-US" altLang="en-US" sz="1400">
              <a:solidFill>
                <a:srgbClr val="464653"/>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5">
            <a:extLst>
              <a:ext uri="{FF2B5EF4-FFF2-40B4-BE49-F238E27FC236}">
                <a16:creationId xmlns:a16="http://schemas.microsoft.com/office/drawing/2014/main" id="{3AEE011C-0B4B-428C-8442-199103340657}"/>
              </a:ext>
            </a:extLst>
          </p:cNvPr>
          <p:cNvGraphicFramePr>
            <a:graphicFrameLocks/>
          </p:cNvGraphicFramePr>
          <p:nvPr>
            <p:extLst>
              <p:ext uri="{D42A27DB-BD31-4B8C-83A1-F6EECF244321}">
                <p14:modId xmlns:p14="http://schemas.microsoft.com/office/powerpoint/2010/main" val="4019780054"/>
              </p:ext>
            </p:extLst>
          </p:nvPr>
        </p:nvGraphicFramePr>
        <p:xfrm>
          <a:off x="1991544" y="1340770"/>
          <a:ext cx="8208912" cy="576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loud Callout 5">
            <a:extLst>
              <a:ext uri="{FF2B5EF4-FFF2-40B4-BE49-F238E27FC236}">
                <a16:creationId xmlns:a16="http://schemas.microsoft.com/office/drawing/2014/main" id="{2374AB04-B2B2-43F4-BC1E-67524571911E}"/>
              </a:ext>
            </a:extLst>
          </p:cNvPr>
          <p:cNvSpPr/>
          <p:nvPr/>
        </p:nvSpPr>
        <p:spPr>
          <a:xfrm>
            <a:off x="2783632" y="2060848"/>
            <a:ext cx="5832648" cy="792088"/>
          </a:xfrm>
          <a:prstGeom prst="cloudCallout">
            <a:avLst>
              <a:gd name="adj1" fmla="val -18873"/>
              <a:gd name="adj2" fmla="val -93827"/>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vi-VN" sz="2800" dirty="0">
                <a:solidFill>
                  <a:prstClr val="black"/>
                </a:solidFill>
                <a:latin typeface="Arial" panose="020B0604020202020204" pitchFamily="34" charset="0"/>
                <a:ea typeface="Tahoma" panose="020B0604030504040204" pitchFamily="34" charset="0"/>
                <a:cs typeface="Arial" panose="020B0604020202020204" pitchFamily="34" charset="0"/>
              </a:rPr>
              <a:t>Các tác nhân độc hại</a:t>
            </a:r>
          </a:p>
        </p:txBody>
      </p:sp>
      <p:graphicFrame>
        <p:nvGraphicFramePr>
          <p:cNvPr id="11" name="Content Placeholder 10">
            <a:extLst>
              <a:ext uri="{FF2B5EF4-FFF2-40B4-BE49-F238E27FC236}">
                <a16:creationId xmlns:a16="http://schemas.microsoft.com/office/drawing/2014/main" id="{5EA93733-C86E-40B5-A9F6-2CEC96102B9B}"/>
              </a:ext>
            </a:extLst>
          </p:cNvPr>
          <p:cNvGraphicFramePr>
            <a:graphicFrameLocks noGrp="1"/>
          </p:cNvGraphicFramePr>
          <p:nvPr>
            <p:ph sz="quarter" idx="1"/>
            <p:extLst>
              <p:ext uri="{D42A27DB-BD31-4B8C-83A1-F6EECF244321}">
                <p14:modId xmlns:p14="http://schemas.microsoft.com/office/powerpoint/2010/main" val="3692135379"/>
              </p:ext>
            </p:extLst>
          </p:nvPr>
        </p:nvGraphicFramePr>
        <p:xfrm>
          <a:off x="817034" y="3511865"/>
          <a:ext cx="10225340" cy="2092230"/>
        </p:xfrm>
        <a:graphic>
          <a:graphicData uri="http://schemas.openxmlformats.org/drawingml/2006/table">
            <a:tbl>
              <a:tblPr firstRow="1" bandRow="1">
                <a:tableStyleId>{EB344D84-9AFB-497E-A393-DC336BA19D2E}</a:tableStyleId>
              </a:tblPr>
              <a:tblGrid>
                <a:gridCol w="3367783">
                  <a:extLst>
                    <a:ext uri="{9D8B030D-6E8A-4147-A177-3AD203B41FA5}">
                      <a16:colId xmlns:a16="http://schemas.microsoft.com/office/drawing/2014/main" val="20000"/>
                    </a:ext>
                  </a:extLst>
                </a:gridCol>
                <a:gridCol w="3692968">
                  <a:extLst>
                    <a:ext uri="{9D8B030D-6E8A-4147-A177-3AD203B41FA5}">
                      <a16:colId xmlns:a16="http://schemas.microsoft.com/office/drawing/2014/main" val="20001"/>
                    </a:ext>
                  </a:extLst>
                </a:gridCol>
                <a:gridCol w="3164589">
                  <a:extLst>
                    <a:ext uri="{9D8B030D-6E8A-4147-A177-3AD203B41FA5}">
                      <a16:colId xmlns:a16="http://schemas.microsoft.com/office/drawing/2014/main" val="20002"/>
                    </a:ext>
                  </a:extLst>
                </a:gridCol>
              </a:tblGrid>
              <a:tr h="721552">
                <a:tc>
                  <a:txBody>
                    <a:bodyPr/>
                    <a:lstStyle/>
                    <a:p>
                      <a:pPr algn="ctr"/>
                      <a:r>
                        <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SINH</a:t>
                      </a:r>
                      <a:r>
                        <a:rPr lang="vi-VN" sz="3200" baseline="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 HỌC</a:t>
                      </a:r>
                      <a:endPar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endParaRPr>
                    </a:p>
                  </a:txBody>
                  <a:tcPr marT="45730" marB="45730" anchor="ctr">
                    <a:solidFill>
                      <a:schemeClr val="bg2">
                        <a:lumMod val="10000"/>
                      </a:schemeClr>
                    </a:solidFill>
                  </a:tcPr>
                </a:tc>
                <a:tc>
                  <a:txBody>
                    <a:bodyPr/>
                    <a:lstStyle/>
                    <a:p>
                      <a:pPr algn="ctr"/>
                      <a:r>
                        <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HÓA</a:t>
                      </a:r>
                      <a:r>
                        <a:rPr lang="vi-VN" sz="3200" baseline="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 HỌC </a:t>
                      </a:r>
                      <a:endPar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endParaRPr>
                    </a:p>
                  </a:txBody>
                  <a:tcPr marT="45730" marB="45730" anchor="ctr">
                    <a:solidFill>
                      <a:schemeClr val="bg2">
                        <a:lumMod val="10000"/>
                      </a:schemeClr>
                    </a:solidFill>
                  </a:tcPr>
                </a:tc>
                <a:tc>
                  <a:txBody>
                    <a:bodyPr/>
                    <a:lstStyle/>
                    <a:p>
                      <a:pPr algn="ctr"/>
                      <a:r>
                        <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VẬT</a:t>
                      </a:r>
                      <a:r>
                        <a:rPr lang="vi-VN" sz="3200" baseline="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rPr>
                        <a:t> LÝ</a:t>
                      </a:r>
                      <a:endParaRPr lang="vi-VN" sz="3200" noProof="0" dirty="0">
                        <a:solidFill>
                          <a:schemeClr val="bg1"/>
                        </a:solidFill>
                        <a:latin typeface="Arial" panose="020B0604020202020204" pitchFamily="34" charset="0"/>
                        <a:ea typeface="Autocar Black Condensed" panose="02020800000000000000" pitchFamily="18" charset="0"/>
                        <a:cs typeface="Arial" panose="020B0604020202020204" pitchFamily="34" charset="0"/>
                      </a:endParaRPr>
                    </a:p>
                  </a:txBody>
                  <a:tcPr marT="45730" marB="45730" anchor="ctr">
                    <a:solidFill>
                      <a:schemeClr val="bg2">
                        <a:lumMod val="10000"/>
                      </a:schemeClr>
                    </a:solidFill>
                  </a:tcPr>
                </a:tc>
                <a:extLst>
                  <a:ext uri="{0D108BD9-81ED-4DB2-BD59-A6C34878D82A}">
                    <a16:rowId xmlns:a16="http://schemas.microsoft.com/office/drawing/2014/main" val="10000"/>
                  </a:ext>
                </a:extLst>
              </a:tr>
              <a:tr h="1370678">
                <a:tc>
                  <a:txBody>
                    <a:bodyPr/>
                    <a:lstStyle/>
                    <a:p>
                      <a:pPr algn="ctr"/>
                      <a:r>
                        <a:rPr lang="vi-VN" sz="2600" noProof="0" dirty="0">
                          <a:solidFill>
                            <a:schemeClr val="tx1">
                              <a:lumMod val="75000"/>
                              <a:lumOff val="25000"/>
                            </a:schemeClr>
                          </a:solidFill>
                          <a:latin typeface="Arial" panose="020B0604020202020204" pitchFamily="34" charset="0"/>
                          <a:ea typeface="Autocar Black Condensed" panose="02020800000000000000" pitchFamily="18" charset="0"/>
                          <a:cs typeface="Arial" panose="020B0604020202020204" pitchFamily="34" charset="0"/>
                        </a:rPr>
                        <a:t>Virus,</a:t>
                      </a:r>
                      <a:r>
                        <a:rPr lang="vi-VN" sz="2600" baseline="0" noProof="0" dirty="0">
                          <a:solidFill>
                            <a:schemeClr val="tx1">
                              <a:lumMod val="75000"/>
                              <a:lumOff val="25000"/>
                            </a:schemeClr>
                          </a:solidFill>
                          <a:latin typeface="Arial" panose="020B0604020202020204" pitchFamily="34" charset="0"/>
                          <a:ea typeface="Autocar Black Condensed" panose="02020800000000000000" pitchFamily="18" charset="0"/>
                          <a:cs typeface="Arial" panose="020B0604020202020204" pitchFamily="34" charset="0"/>
                        </a:rPr>
                        <a:t> Vi khuẩn, </a:t>
                      </a:r>
                    </a:p>
                    <a:p>
                      <a:pPr algn="ctr"/>
                      <a:r>
                        <a:rPr lang="vi-VN" sz="2600" baseline="0" noProof="0" dirty="0">
                          <a:solidFill>
                            <a:schemeClr val="tx1">
                              <a:lumMod val="75000"/>
                              <a:lumOff val="25000"/>
                            </a:schemeClr>
                          </a:solidFill>
                          <a:latin typeface="Arial" panose="020B0604020202020204" pitchFamily="34" charset="0"/>
                          <a:ea typeface="Autocar Black Condensed" panose="02020800000000000000" pitchFamily="18" charset="0"/>
                          <a:cs typeface="Arial" panose="020B0604020202020204" pitchFamily="34" charset="0"/>
                        </a:rPr>
                        <a:t>Vi nấm, Ký sinh trùng</a:t>
                      </a:r>
                    </a:p>
                  </a:txBody>
                  <a:tcPr marT="45730" marB="45730" anchor="ctr"/>
                </a:tc>
                <a:tc>
                  <a:txBody>
                    <a:bodyPr/>
                    <a:lstStyle/>
                    <a:p>
                      <a:pPr algn="ctr"/>
                      <a:r>
                        <a:rPr lang="vi-VN" sz="2600" noProof="0" dirty="0">
                          <a:solidFill>
                            <a:srgbClr val="C00000"/>
                          </a:solidFill>
                          <a:latin typeface="Arial" panose="020B0604020202020204" pitchFamily="34" charset="0"/>
                          <a:ea typeface="Autocar Black Condensed" panose="02020800000000000000" pitchFamily="18" charset="0"/>
                          <a:cs typeface="Arial" panose="020B0604020202020204" pitchFamily="34" charset="0"/>
                        </a:rPr>
                        <a:t>Phân</a:t>
                      </a:r>
                      <a:r>
                        <a:rPr lang="vi-VN" sz="2600" baseline="0" noProof="0" dirty="0">
                          <a:solidFill>
                            <a:srgbClr val="C00000"/>
                          </a:solidFill>
                          <a:latin typeface="Arial" panose="020B0604020202020204" pitchFamily="34" charset="0"/>
                          <a:ea typeface="Autocar Black Condensed" panose="02020800000000000000" pitchFamily="18" charset="0"/>
                          <a:cs typeface="Arial" panose="020B0604020202020204" pitchFamily="34" charset="0"/>
                        </a:rPr>
                        <a:t> bón, thuốc trừ sâu, phụ gia</a:t>
                      </a:r>
                      <a:endParaRPr lang="vi-VN" sz="2600" noProof="0" dirty="0">
                        <a:solidFill>
                          <a:srgbClr val="C00000"/>
                        </a:solidFill>
                        <a:latin typeface="Arial" panose="020B0604020202020204" pitchFamily="34" charset="0"/>
                        <a:ea typeface="Autocar Black Condensed" panose="02020800000000000000" pitchFamily="18" charset="0"/>
                        <a:cs typeface="Arial" panose="020B0604020202020204" pitchFamily="34" charset="0"/>
                      </a:endParaRPr>
                    </a:p>
                  </a:txBody>
                  <a:tcPr marT="45730" marB="45730" anchor="ctr"/>
                </a:tc>
                <a:tc>
                  <a:txBody>
                    <a:bodyPr/>
                    <a:lstStyle/>
                    <a:p>
                      <a:pPr algn="ctr"/>
                      <a:r>
                        <a:rPr lang="vi-VN" sz="2600" noProof="0" dirty="0">
                          <a:solidFill>
                            <a:srgbClr val="0000FF"/>
                          </a:solidFill>
                          <a:latin typeface="Arial" panose="020B0604020202020204" pitchFamily="34" charset="0"/>
                          <a:ea typeface="Autocar Black Condensed" panose="02020800000000000000" pitchFamily="18" charset="0"/>
                          <a:cs typeface="Arial" panose="020B0604020202020204" pitchFamily="34" charset="0"/>
                        </a:rPr>
                        <a:t>Phóng</a:t>
                      </a:r>
                      <a:r>
                        <a:rPr lang="vi-VN" sz="2600" baseline="0" noProof="0" dirty="0">
                          <a:solidFill>
                            <a:srgbClr val="0000FF"/>
                          </a:solidFill>
                          <a:latin typeface="Arial" panose="020B0604020202020204" pitchFamily="34" charset="0"/>
                          <a:ea typeface="Autocar Black Condensed" panose="02020800000000000000" pitchFamily="18" charset="0"/>
                          <a:cs typeface="Arial" panose="020B0604020202020204" pitchFamily="34" charset="0"/>
                        </a:rPr>
                        <a:t> xạ</a:t>
                      </a:r>
                      <a:endParaRPr lang="vi-VN" sz="2600" noProof="0" dirty="0">
                        <a:solidFill>
                          <a:srgbClr val="0000FF"/>
                        </a:solidFill>
                        <a:latin typeface="Arial" panose="020B0604020202020204" pitchFamily="34" charset="0"/>
                        <a:ea typeface="Autocar Black Condensed" panose="02020800000000000000" pitchFamily="18" charset="0"/>
                        <a:cs typeface="Arial" panose="020B0604020202020204" pitchFamily="34" charset="0"/>
                      </a:endParaRPr>
                    </a:p>
                  </a:txBody>
                  <a:tcPr marT="45730" marB="4573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01630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679" y="437049"/>
            <a:ext cx="10045521"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15: MỘT SỐ LƯƠNG THỰC, THỰC PHẨM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3" name="TextBox 2"/>
          <p:cNvSpPr txBox="1"/>
          <p:nvPr/>
        </p:nvSpPr>
        <p:spPr>
          <a:xfrm>
            <a:off x="494583" y="1098534"/>
            <a:ext cx="8414535" cy="963149"/>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VAI TRÒ CỦA LƯƠNG THỰC, THỰC PHẨM</a:t>
            </a:r>
          </a:p>
          <a:p>
            <a:pPr algn="just">
              <a:lnSpc>
                <a:spcPct val="105000"/>
              </a:lnSpc>
              <a:spcBef>
                <a:spcPts val="600"/>
              </a:spcBef>
              <a:spcAft>
                <a:spcPts val="600"/>
              </a:spcAft>
            </a:pP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33157" y="1653278"/>
            <a:ext cx="11243920" cy="2048061"/>
          </a:xfrm>
          <a:prstGeom prst="rect">
            <a:avLst/>
          </a:prstGeom>
        </p:spPr>
        <p:txBody>
          <a:bodyPr wrap="square">
            <a:spAutoFit/>
          </a:bodyPr>
          <a:lstStyle/>
          <a:p>
            <a:pPr algn="just">
              <a:lnSpc>
                <a:spcPct val="120000"/>
              </a:lnSpc>
              <a:buClr>
                <a:srgbClr val="000000"/>
              </a:buClr>
            </a:pP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Thức</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ăn</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ở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dạng</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lương</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ngũ</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cốc</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lúa</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gạo</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ngô</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khoai</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phẩm</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thịt</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cá</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rau</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chuyển</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hóa</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thành</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năng</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lượng</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chất</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dinh</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dưỡng</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cần</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thiết</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cho</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8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a:lnSpc>
                <a:spcPct val="120000"/>
              </a:lnSpc>
              <a:buClr>
                <a:srgbClr val="000000"/>
              </a:buClr>
            </a:pPr>
            <a:endParaRPr lang="vi-VN" sz="24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 name="Rectangle 4"/>
          <p:cNvSpPr/>
          <p:nvPr/>
        </p:nvSpPr>
        <p:spPr>
          <a:xfrm>
            <a:off x="494583" y="3429000"/>
            <a:ext cx="11243920" cy="1598386"/>
          </a:xfrm>
          <a:prstGeom prst="rect">
            <a:avLst/>
          </a:prstGeom>
        </p:spPr>
        <p:txBody>
          <a:bodyPr wrap="square">
            <a:spAutoFit/>
          </a:bodyPr>
          <a:lstStyle/>
          <a:p>
            <a:pPr algn="just">
              <a:lnSpc>
                <a:spcPct val="120000"/>
              </a:lnSpc>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Lương thực, thực phẩm dễ bị hư hỏng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nhất là trong môi trường nóng, ẩm.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đó</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s</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inh ra những chất độc hại gây ngộ độc, ung thư,…</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vậy</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bảo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quản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cách</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phù</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2972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Oval 3"/>
          <p:cNvSpPr>
            <a:spLocks noChangeArrowheads="1"/>
          </p:cNvSpPr>
          <p:nvPr/>
        </p:nvSpPr>
        <p:spPr bwMode="gray">
          <a:xfrm>
            <a:off x="3657600" y="2743059"/>
            <a:ext cx="5638800" cy="2743200"/>
          </a:xfrm>
          <a:prstGeom prst="ellipse">
            <a:avLst/>
          </a:prstGeom>
          <a:noFill/>
          <a:ln w="19050" cap="rnd">
            <a:solidFill>
              <a:schemeClr val="tx1"/>
            </a:solidFill>
            <a:prstDash val="sysDot"/>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1268" name="Picture 4"/>
          <p:cNvPicPr>
            <a:picLocks noChangeAspect="1" noChangeArrowheads="1"/>
          </p:cNvPicPr>
          <p:nvPr/>
        </p:nvPicPr>
        <p:blipFill>
          <a:blip r:embed="rId3"/>
          <a:srcRect/>
          <a:stretch>
            <a:fillRect/>
          </a:stretch>
        </p:blipFill>
        <p:spPr bwMode="gray">
          <a:xfrm>
            <a:off x="2743200" y="3160571"/>
            <a:ext cx="2057400" cy="14541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gray">
          <a:xfrm>
            <a:off x="5492436" y="2143448"/>
            <a:ext cx="2051364" cy="1371137"/>
          </a:xfrm>
          <a:prstGeom prst="rect">
            <a:avLst/>
          </a:prstGeom>
          <a:noFill/>
          <a:ln w="9525">
            <a:noFill/>
            <a:miter lim="800000"/>
            <a:headEnd/>
            <a:tailEnd/>
          </a:ln>
          <a:effectLst/>
        </p:spPr>
      </p:pic>
      <p:sp>
        <p:nvSpPr>
          <p:cNvPr id="11270" name="Text Box 6"/>
          <p:cNvSpPr txBox="1">
            <a:spLocks noChangeArrowheads="1"/>
          </p:cNvSpPr>
          <p:nvPr/>
        </p:nvSpPr>
        <p:spPr bwMode="gray">
          <a:xfrm>
            <a:off x="5802784" y="2158903"/>
            <a:ext cx="1430668"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b="1" dirty="0">
                <a:latin typeface="Tahoma" panose="020B0604030504040204" pitchFamily="34" charset="0"/>
                <a:ea typeface="Tahoma" panose="020B0604030504040204" pitchFamily="34" charset="0"/>
                <a:cs typeface="Tahoma" panose="020B0604030504040204" pitchFamily="34" charset="0"/>
              </a:rPr>
              <a:t>Khoáng, vitamin</a:t>
            </a:r>
          </a:p>
        </p:txBody>
      </p:sp>
      <p:sp>
        <p:nvSpPr>
          <p:cNvPr id="11271" name="Rectangle 7"/>
          <p:cNvSpPr>
            <a:spLocks noChangeArrowheads="1"/>
          </p:cNvSpPr>
          <p:nvPr/>
        </p:nvSpPr>
        <p:spPr bwMode="gray">
          <a:xfrm>
            <a:off x="4718050" y="3503151"/>
            <a:ext cx="3016250" cy="1077218"/>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3200" b="1" dirty="0">
                <a:solidFill>
                  <a:srgbClr val="00B0F0"/>
                </a:solidFill>
                <a:latin typeface="Tahoma" panose="020B0604030504040204" pitchFamily="34" charset="0"/>
                <a:ea typeface="Tahoma" panose="020B0604030504040204" pitchFamily="34" charset="0"/>
                <a:cs typeface="Tahoma" panose="020B0604030504040204" pitchFamily="34" charset="0"/>
              </a:rPr>
              <a:t> 4 NHÓM CHÍNH</a:t>
            </a:r>
          </a:p>
        </p:txBody>
      </p:sp>
      <p:pic>
        <p:nvPicPr>
          <p:cNvPr id="11273" name="Picture 9"/>
          <p:cNvPicPr>
            <a:picLocks noChangeAspect="1" noChangeArrowheads="1"/>
          </p:cNvPicPr>
          <p:nvPr/>
        </p:nvPicPr>
        <p:blipFill>
          <a:blip r:embed="rId5"/>
          <a:srcRect/>
          <a:stretch>
            <a:fillRect/>
          </a:stretch>
        </p:blipFill>
        <p:spPr bwMode="gray">
          <a:xfrm>
            <a:off x="7772400" y="3319322"/>
            <a:ext cx="2514600" cy="1571625"/>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6"/>
          <a:srcRect/>
          <a:stretch>
            <a:fillRect/>
          </a:stretch>
        </p:blipFill>
        <p:spPr bwMode="gray">
          <a:xfrm>
            <a:off x="4692069" y="4614721"/>
            <a:ext cx="3200400" cy="2000250"/>
          </a:xfrm>
          <a:prstGeom prst="rect">
            <a:avLst/>
          </a:prstGeom>
          <a:noFill/>
          <a:ln w="9525">
            <a:noFill/>
            <a:miter lim="800000"/>
            <a:headEnd/>
            <a:tailEnd/>
          </a:ln>
          <a:effectLst/>
        </p:spPr>
      </p:pic>
      <p:sp>
        <p:nvSpPr>
          <p:cNvPr id="11275" name="Text Box 11"/>
          <p:cNvSpPr txBox="1">
            <a:spLocks noChangeArrowheads="1"/>
          </p:cNvSpPr>
          <p:nvPr/>
        </p:nvSpPr>
        <p:spPr bwMode="gray">
          <a:xfrm>
            <a:off x="5034969" y="4890947"/>
            <a:ext cx="251460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Carbohydrate</a:t>
            </a:r>
          </a:p>
        </p:txBody>
      </p:sp>
      <p:sp>
        <p:nvSpPr>
          <p:cNvPr id="11276" name="Text Box 12"/>
          <p:cNvSpPr txBox="1">
            <a:spLocks noChangeArrowheads="1"/>
          </p:cNvSpPr>
          <p:nvPr/>
        </p:nvSpPr>
        <p:spPr bwMode="gray">
          <a:xfrm>
            <a:off x="3200400" y="3230421"/>
            <a:ext cx="1060450" cy="457200"/>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FF0000"/>
                </a:solidFill>
                <a:latin typeface="#9Slide03 Swiss 721 Black Conde" panose="02000500000000000000" pitchFamily="2" charset="0"/>
                <a:cs typeface="Arial" charset="0"/>
              </a:defRPr>
            </a:lvl1pPr>
          </a:lstStyle>
          <a:p>
            <a:r>
              <a:rPr lang="en-US" dirty="0">
                <a:solidFill>
                  <a:srgbClr val="00B050"/>
                </a:solidFill>
                <a:latin typeface="Tahoma" panose="020B0604030504040204" pitchFamily="34" charset="0"/>
                <a:ea typeface="Tahoma" panose="020B0604030504040204" pitchFamily="34" charset="0"/>
                <a:cs typeface="Tahoma" panose="020B0604030504040204" pitchFamily="34" charset="0"/>
              </a:rPr>
              <a:t>Lipid </a:t>
            </a:r>
          </a:p>
        </p:txBody>
      </p:sp>
      <p:sp>
        <p:nvSpPr>
          <p:cNvPr id="11277" name="Text Box 13"/>
          <p:cNvSpPr txBox="1">
            <a:spLocks noChangeArrowheads="1"/>
          </p:cNvSpPr>
          <p:nvPr/>
        </p:nvSpPr>
        <p:spPr bwMode="gray">
          <a:xfrm>
            <a:off x="8501064" y="3470135"/>
            <a:ext cx="1487173" cy="461665"/>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70C0"/>
                </a:solidFill>
                <a:latin typeface="#9Slide03 Swiss 721 Black Conde" panose="02000500000000000000" pitchFamily="2" charset="0"/>
                <a:cs typeface="Arial" charset="0"/>
              </a:defRPr>
            </a:lvl1pPr>
          </a:lstStyle>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Protein </a:t>
            </a:r>
          </a:p>
        </p:txBody>
      </p:sp>
      <p:sp>
        <p:nvSpPr>
          <p:cNvPr id="16" name="TextBox 15"/>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Tree>
    <p:extLst>
      <p:ext uri="{BB962C8B-B14F-4D97-AF65-F5344CB8AC3E}">
        <p14:creationId xmlns:p14="http://schemas.microsoft.com/office/powerpoint/2010/main" val="4230777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anim calcmode="lin" valueType="num">
                                      <p:cBhvr>
                                        <p:cTn id="8" dur="1000" fill="hold"/>
                                        <p:tgtEl>
                                          <p:spTgt spid="11275"/>
                                        </p:tgtEl>
                                        <p:attrNameLst>
                                          <p:attrName>ppt_x</p:attrName>
                                        </p:attrNameLst>
                                      </p:cBhvr>
                                      <p:tavLst>
                                        <p:tav tm="0">
                                          <p:val>
                                            <p:strVal val="#ppt_x"/>
                                          </p:val>
                                        </p:tav>
                                        <p:tav tm="100000">
                                          <p:val>
                                            <p:strVal val="#ppt_x"/>
                                          </p:val>
                                        </p:tav>
                                      </p:tavLst>
                                    </p:anim>
                                    <p:anim calcmode="lin" valueType="num">
                                      <p:cBhvr>
                                        <p:cTn id="9" dur="1000" fill="hold"/>
                                        <p:tgtEl>
                                          <p:spTgt spid="112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77"/>
                                        </p:tgtEl>
                                        <p:attrNameLst>
                                          <p:attrName>style.visibility</p:attrName>
                                        </p:attrNameLst>
                                      </p:cBhvr>
                                      <p:to>
                                        <p:strVal val="visible"/>
                                      </p:to>
                                    </p:set>
                                    <p:animEffect transition="in" filter="fade">
                                      <p:cBhvr>
                                        <p:cTn id="14" dur="1000"/>
                                        <p:tgtEl>
                                          <p:spTgt spid="11277"/>
                                        </p:tgtEl>
                                      </p:cBhvr>
                                    </p:animEffect>
                                    <p:anim calcmode="lin" valueType="num">
                                      <p:cBhvr>
                                        <p:cTn id="15" dur="1000" fill="hold"/>
                                        <p:tgtEl>
                                          <p:spTgt spid="11277"/>
                                        </p:tgtEl>
                                        <p:attrNameLst>
                                          <p:attrName>ppt_x</p:attrName>
                                        </p:attrNameLst>
                                      </p:cBhvr>
                                      <p:tavLst>
                                        <p:tav tm="0">
                                          <p:val>
                                            <p:strVal val="#ppt_x"/>
                                          </p:val>
                                        </p:tav>
                                        <p:tav tm="100000">
                                          <p:val>
                                            <p:strVal val="#ppt_x"/>
                                          </p:val>
                                        </p:tav>
                                      </p:tavLst>
                                    </p:anim>
                                    <p:anim calcmode="lin" valueType="num">
                                      <p:cBhvr>
                                        <p:cTn id="16" dur="1000" fill="hold"/>
                                        <p:tgtEl>
                                          <p:spTgt spid="112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additive="base">
                                        <p:cTn id="21" dur="500" fill="hold"/>
                                        <p:tgtEl>
                                          <p:spTgt spid="11276"/>
                                        </p:tgtEl>
                                        <p:attrNameLst>
                                          <p:attrName>ppt_x</p:attrName>
                                        </p:attrNameLst>
                                      </p:cBhvr>
                                      <p:tavLst>
                                        <p:tav tm="0">
                                          <p:val>
                                            <p:strVal val="#ppt_x"/>
                                          </p:val>
                                        </p:tav>
                                        <p:tav tm="100000">
                                          <p:val>
                                            <p:strVal val="#ppt_x"/>
                                          </p:val>
                                        </p:tav>
                                      </p:tavLst>
                                    </p:anim>
                                    <p:anim calcmode="lin" valueType="num">
                                      <p:cBhvr additive="base">
                                        <p:cTn id="2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barn(inVertical)">
                                      <p:cBhvr>
                                        <p:cTn id="2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5" grpId="0"/>
      <p:bldP spid="11276" grpId="0"/>
      <p:bldP spid="112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p:cNvGrpSpPr/>
          <p:nvPr/>
        </p:nvGrpSpPr>
        <p:grpSpPr>
          <a:xfrm>
            <a:off x="1881323" y="2890090"/>
            <a:ext cx="2295524" cy="1605095"/>
            <a:chOff x="1880529" y="2602167"/>
            <a:chExt cx="2295524" cy="1605094"/>
          </a:xfrm>
        </p:grpSpPr>
        <p:grpSp>
          <p:nvGrpSpPr>
            <p:cNvPr id="2" name="组合 1"/>
            <p:cNvGrpSpPr/>
            <p:nvPr/>
          </p:nvGrpSpPr>
          <p:grpSpPr>
            <a:xfrm>
              <a:off x="1880529" y="2602167"/>
              <a:ext cx="2295524" cy="1605094"/>
              <a:chOff x="2214563" y="1323975"/>
              <a:chExt cx="2295524" cy="1605094"/>
            </a:xfrm>
            <a:effectLst>
              <a:outerShdw blurRad="101600" dist="63500" dir="5400000" algn="t" rotWithShape="0">
                <a:prstClr val="black">
                  <a:alpha val="25000"/>
                </a:prstClr>
              </a:outerShdw>
            </a:effectLst>
          </p:grpSpPr>
          <p:sp>
            <p:nvSpPr>
              <p:cNvPr id="3" name="任意多边形 2"/>
              <p:cNvSpPr/>
              <p:nvPr/>
            </p:nvSpPr>
            <p:spPr>
              <a:xfrm>
                <a:off x="3995737" y="1457325"/>
                <a:ext cx="514350" cy="1252538"/>
              </a:xfrm>
              <a:custGeom>
                <a:avLst/>
                <a:gdLst>
                  <a:gd name="connsiteX0" fmla="*/ 28575 w 514350"/>
                  <a:gd name="connsiteY0" fmla="*/ 1252538 h 1252538"/>
                  <a:gd name="connsiteX1" fmla="*/ 366713 w 514350"/>
                  <a:gd name="connsiteY1" fmla="*/ 852488 h 1252538"/>
                  <a:gd name="connsiteX2" fmla="*/ 514350 w 514350"/>
                  <a:gd name="connsiteY2" fmla="*/ 328613 h 1252538"/>
                  <a:gd name="connsiteX3" fmla="*/ 328613 w 514350"/>
                  <a:gd name="connsiteY3" fmla="*/ 0 h 1252538"/>
                  <a:gd name="connsiteX4" fmla="*/ 0 w 514350"/>
                  <a:gd name="connsiteY4" fmla="*/ 619125 h 1252538"/>
                  <a:gd name="connsiteX5" fmla="*/ 28575 w 514350"/>
                  <a:gd name="connsiteY5" fmla="*/ 1252538 h 1252538"/>
                  <a:gd name="connsiteX0" fmla="*/ 28575 w 514350"/>
                  <a:gd name="connsiteY0" fmla="*/ 1252538 h 1252538"/>
                  <a:gd name="connsiteX1" fmla="*/ 366713 w 514350"/>
                  <a:gd name="connsiteY1" fmla="*/ 852488 h 1252538"/>
                  <a:gd name="connsiteX2" fmla="*/ 514350 w 514350"/>
                  <a:gd name="connsiteY2" fmla="*/ 328613 h 1252538"/>
                  <a:gd name="connsiteX3" fmla="*/ 314326 w 514350"/>
                  <a:gd name="connsiteY3" fmla="*/ 0 h 1252538"/>
                  <a:gd name="connsiteX4" fmla="*/ 0 w 514350"/>
                  <a:gd name="connsiteY4" fmla="*/ 619125 h 1252538"/>
                  <a:gd name="connsiteX5" fmla="*/ 28575 w 514350"/>
                  <a:gd name="connsiteY5" fmla="*/ 1252538 h 12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1252538">
                    <a:moveTo>
                      <a:pt x="28575" y="1252538"/>
                    </a:moveTo>
                    <a:lnTo>
                      <a:pt x="366713" y="852488"/>
                    </a:lnTo>
                    <a:lnTo>
                      <a:pt x="514350" y="328613"/>
                    </a:lnTo>
                    <a:lnTo>
                      <a:pt x="314326" y="0"/>
                    </a:lnTo>
                    <a:lnTo>
                      <a:pt x="0" y="619125"/>
                    </a:lnTo>
                    <a:lnTo>
                      <a:pt x="28575" y="12525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4" name="任意多边形 3"/>
              <p:cNvSpPr/>
              <p:nvPr/>
            </p:nvSpPr>
            <p:spPr>
              <a:xfrm>
                <a:off x="2214563" y="1323975"/>
                <a:ext cx="2100262" cy="1166813"/>
              </a:xfrm>
              <a:custGeom>
                <a:avLst/>
                <a:gdLst>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262" h="1166813">
                    <a:moveTo>
                      <a:pt x="0" y="704850"/>
                    </a:moveTo>
                    <a:lnTo>
                      <a:pt x="566737" y="0"/>
                    </a:lnTo>
                    <a:cubicBezTo>
                      <a:pt x="1216024" y="457200"/>
                      <a:pt x="1798637" y="290513"/>
                      <a:pt x="2100262" y="128588"/>
                    </a:cubicBezTo>
                    <a:lnTo>
                      <a:pt x="1790700" y="766763"/>
                    </a:lnTo>
                    <a:lnTo>
                      <a:pt x="1276350" y="1166813"/>
                    </a:lnTo>
                    <a:lnTo>
                      <a:pt x="476250" y="1109663"/>
                    </a:lnTo>
                    <a:lnTo>
                      <a:pt x="0" y="704850"/>
                    </a:lnTo>
                    <a:close/>
                  </a:path>
                </a:pathLst>
              </a:custGeom>
              <a:solidFill>
                <a:srgbClr val="CF6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5" name="矩形 2"/>
              <p:cNvSpPr/>
              <p:nvPr/>
            </p:nvSpPr>
            <p:spPr>
              <a:xfrm>
                <a:off x="2225040" y="2034541"/>
                <a:ext cx="1798320" cy="894528"/>
              </a:xfrm>
              <a:custGeom>
                <a:avLst/>
                <a:gdLst>
                  <a:gd name="connsiteX0" fmla="*/ 0 w 1744980"/>
                  <a:gd name="connsiteY0" fmla="*/ 0 h 624840"/>
                  <a:gd name="connsiteX1" fmla="*/ 1744980 w 1744980"/>
                  <a:gd name="connsiteY1" fmla="*/ 0 h 624840"/>
                  <a:gd name="connsiteX2" fmla="*/ 1744980 w 1744980"/>
                  <a:gd name="connsiteY2" fmla="*/ 624840 h 624840"/>
                  <a:gd name="connsiteX3" fmla="*/ 0 w 1744980"/>
                  <a:gd name="connsiteY3" fmla="*/ 624840 h 624840"/>
                  <a:gd name="connsiteX4" fmla="*/ 0 w 1744980"/>
                  <a:gd name="connsiteY4" fmla="*/ 0 h 624840"/>
                  <a:gd name="connsiteX0" fmla="*/ 0 w 1783080"/>
                  <a:gd name="connsiteY0" fmla="*/ 0 h 624840"/>
                  <a:gd name="connsiteX1" fmla="*/ 1783080 w 1783080"/>
                  <a:gd name="connsiteY1" fmla="*/ 45720 h 624840"/>
                  <a:gd name="connsiteX2" fmla="*/ 1744980 w 1783080"/>
                  <a:gd name="connsiteY2" fmla="*/ 624840 h 624840"/>
                  <a:gd name="connsiteX3" fmla="*/ 0 w 1783080"/>
                  <a:gd name="connsiteY3" fmla="*/ 624840 h 624840"/>
                  <a:gd name="connsiteX4" fmla="*/ 0 w 1783080"/>
                  <a:gd name="connsiteY4" fmla="*/ 0 h 624840"/>
                  <a:gd name="connsiteX0" fmla="*/ 0 w 1798320"/>
                  <a:gd name="connsiteY0" fmla="*/ 0 h 670560"/>
                  <a:gd name="connsiteX1" fmla="*/ 1783080 w 1798320"/>
                  <a:gd name="connsiteY1" fmla="*/ 45720 h 670560"/>
                  <a:gd name="connsiteX2" fmla="*/ 1798320 w 1798320"/>
                  <a:gd name="connsiteY2" fmla="*/ 670560 h 670560"/>
                  <a:gd name="connsiteX3" fmla="*/ 0 w 1798320"/>
                  <a:gd name="connsiteY3" fmla="*/ 62484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175260 w 1798320"/>
                  <a:gd name="connsiteY3" fmla="*/ 51816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744714"/>
                  <a:gd name="connsiteX1" fmla="*/ 1783080 w 1798320"/>
                  <a:gd name="connsiteY1" fmla="*/ 45720 h 744714"/>
                  <a:gd name="connsiteX2" fmla="*/ 1798320 w 1798320"/>
                  <a:gd name="connsiteY2" fmla="*/ 670560 h 744714"/>
                  <a:gd name="connsiteX3" fmla="*/ 60960 w 1798320"/>
                  <a:gd name="connsiteY3" fmla="*/ 579120 h 744714"/>
                  <a:gd name="connsiteX4" fmla="*/ 0 w 1798320"/>
                  <a:gd name="connsiteY4" fmla="*/ 0 h 744714"/>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812979"/>
                  <a:gd name="connsiteX1" fmla="*/ 1783080 w 1798320"/>
                  <a:gd name="connsiteY1" fmla="*/ 45720 h 812979"/>
                  <a:gd name="connsiteX2" fmla="*/ 1798320 w 1798320"/>
                  <a:gd name="connsiteY2" fmla="*/ 670560 h 812979"/>
                  <a:gd name="connsiteX3" fmla="*/ 60960 w 1798320"/>
                  <a:gd name="connsiteY3" fmla="*/ 579120 h 812979"/>
                  <a:gd name="connsiteX4" fmla="*/ 0 w 1798320"/>
                  <a:gd name="connsiteY4" fmla="*/ 0 h 812979"/>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320" h="894528">
                    <a:moveTo>
                      <a:pt x="0" y="0"/>
                    </a:moveTo>
                    <a:cubicBezTo>
                      <a:pt x="826135" y="447040"/>
                      <a:pt x="1271270" y="344805"/>
                      <a:pt x="1783080" y="45720"/>
                    </a:cubicBezTo>
                    <a:lnTo>
                      <a:pt x="1798320" y="670560"/>
                    </a:lnTo>
                    <a:cubicBezTo>
                      <a:pt x="1254125" y="903605"/>
                      <a:pt x="855980" y="1063625"/>
                      <a:pt x="60960" y="579120"/>
                    </a:cubicBezTo>
                    <a:lnTo>
                      <a:pt x="0" y="0"/>
                    </a:lnTo>
                    <a:close/>
                  </a:path>
                </a:pathLst>
              </a:cu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grpSp>
        <p:sp>
          <p:nvSpPr>
            <p:cNvPr id="34" name="椭圆 33"/>
            <p:cNvSpPr/>
            <p:nvPr/>
          </p:nvSpPr>
          <p:spPr>
            <a:xfrm>
              <a:off x="2694257" y="3027958"/>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dirty="0">
                  <a:solidFill>
                    <a:srgbClr val="9259DD"/>
                  </a:solidFill>
                  <a:latin typeface="Impact" panose="020B0806030902050204" pitchFamily="34" charset="0"/>
                  <a:ea typeface="宋体" panose="02010600030101010101" pitchFamily="2" charset="-122"/>
                </a:rPr>
                <a:t>1</a:t>
              </a:r>
              <a:endParaRPr lang="zh-CN" altLang="en-US" sz="2400" dirty="0">
                <a:solidFill>
                  <a:srgbClr val="9259DD"/>
                </a:solidFill>
                <a:latin typeface="Impact" panose="020B0806030902050204" pitchFamily="34" charset="0"/>
                <a:ea typeface="宋体" panose="02010600030101010101" pitchFamily="2" charset="-122"/>
              </a:endParaRPr>
            </a:p>
          </p:txBody>
        </p:sp>
      </p:grpSp>
      <p:grpSp>
        <p:nvGrpSpPr>
          <p:cNvPr id="85" name="组合 84"/>
          <p:cNvGrpSpPr/>
          <p:nvPr/>
        </p:nvGrpSpPr>
        <p:grpSpPr>
          <a:xfrm>
            <a:off x="3781560" y="2927769"/>
            <a:ext cx="2252661" cy="1543473"/>
            <a:chOff x="3780766" y="2639844"/>
            <a:chExt cx="2252661" cy="1543473"/>
          </a:xfrm>
        </p:grpSpPr>
        <p:grpSp>
          <p:nvGrpSpPr>
            <p:cNvPr id="6" name="组合 5"/>
            <p:cNvGrpSpPr/>
            <p:nvPr/>
          </p:nvGrpSpPr>
          <p:grpSpPr>
            <a:xfrm>
              <a:off x="3780766" y="2639844"/>
              <a:ext cx="2252661" cy="1543473"/>
              <a:chOff x="4114800" y="1361652"/>
              <a:chExt cx="2252661" cy="1543473"/>
            </a:xfrm>
            <a:effectLst>
              <a:outerShdw blurRad="101600" dist="63500" dir="5400000" algn="t" rotWithShape="0">
                <a:prstClr val="black">
                  <a:alpha val="25000"/>
                </a:prstClr>
              </a:outerShdw>
            </a:effectLst>
          </p:grpSpPr>
          <p:sp>
            <p:nvSpPr>
              <p:cNvPr id="7" name="任意多边形 6"/>
              <p:cNvSpPr/>
              <p:nvPr/>
            </p:nvSpPr>
            <p:spPr>
              <a:xfrm>
                <a:off x="5895762" y="1724024"/>
                <a:ext cx="471699" cy="1181101"/>
              </a:xfrm>
              <a:custGeom>
                <a:avLst/>
                <a:gdLst>
                  <a:gd name="connsiteX0" fmla="*/ 0 w 461963"/>
                  <a:gd name="connsiteY0" fmla="*/ 1166813 h 1166813"/>
                  <a:gd name="connsiteX1" fmla="*/ 295275 w 461963"/>
                  <a:gd name="connsiteY1" fmla="*/ 928688 h 1166813"/>
                  <a:gd name="connsiteX2" fmla="*/ 461963 w 461963"/>
                  <a:gd name="connsiteY2" fmla="*/ 442913 h 1166813"/>
                  <a:gd name="connsiteX3" fmla="*/ 447675 w 461963"/>
                  <a:gd name="connsiteY3" fmla="*/ 242888 h 1166813"/>
                  <a:gd name="connsiteX4" fmla="*/ 295275 w 461963"/>
                  <a:gd name="connsiteY4" fmla="*/ 0 h 1166813"/>
                  <a:gd name="connsiteX5" fmla="*/ 4763 w 461963"/>
                  <a:gd name="connsiteY5" fmla="*/ 576263 h 1166813"/>
                  <a:gd name="connsiteX6" fmla="*/ 0 w 461963"/>
                  <a:gd name="connsiteY6" fmla="*/ 1166813 h 1166813"/>
                  <a:gd name="connsiteX0" fmla="*/ 0 w 466726"/>
                  <a:gd name="connsiteY0" fmla="*/ 1181101 h 1181101"/>
                  <a:gd name="connsiteX1" fmla="*/ 300038 w 466726"/>
                  <a:gd name="connsiteY1" fmla="*/ 928688 h 1181101"/>
                  <a:gd name="connsiteX2" fmla="*/ 466726 w 466726"/>
                  <a:gd name="connsiteY2" fmla="*/ 442913 h 1181101"/>
                  <a:gd name="connsiteX3" fmla="*/ 452438 w 466726"/>
                  <a:gd name="connsiteY3" fmla="*/ 242888 h 1181101"/>
                  <a:gd name="connsiteX4" fmla="*/ 300038 w 466726"/>
                  <a:gd name="connsiteY4" fmla="*/ 0 h 1181101"/>
                  <a:gd name="connsiteX5" fmla="*/ 9526 w 466726"/>
                  <a:gd name="connsiteY5" fmla="*/ 576263 h 1181101"/>
                  <a:gd name="connsiteX6" fmla="*/ 0 w 466726"/>
                  <a:gd name="connsiteY6" fmla="*/ 1181101 h 1181101"/>
                  <a:gd name="connsiteX0" fmla="*/ 4973 w 471699"/>
                  <a:gd name="connsiteY0" fmla="*/ 1181101 h 1181101"/>
                  <a:gd name="connsiteX1" fmla="*/ 305011 w 471699"/>
                  <a:gd name="connsiteY1" fmla="*/ 928688 h 1181101"/>
                  <a:gd name="connsiteX2" fmla="*/ 471699 w 471699"/>
                  <a:gd name="connsiteY2" fmla="*/ 442913 h 1181101"/>
                  <a:gd name="connsiteX3" fmla="*/ 457411 w 471699"/>
                  <a:gd name="connsiteY3" fmla="*/ 242888 h 1181101"/>
                  <a:gd name="connsiteX4" fmla="*/ 305011 w 471699"/>
                  <a:gd name="connsiteY4" fmla="*/ 0 h 1181101"/>
                  <a:gd name="connsiteX5" fmla="*/ 211 w 471699"/>
                  <a:gd name="connsiteY5" fmla="*/ 595313 h 1181101"/>
                  <a:gd name="connsiteX6" fmla="*/ 4973 w 471699"/>
                  <a:gd name="connsiteY6" fmla="*/ 1181101 h 11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99" h="1181101">
                    <a:moveTo>
                      <a:pt x="4973" y="1181101"/>
                    </a:moveTo>
                    <a:lnTo>
                      <a:pt x="305011" y="928688"/>
                    </a:lnTo>
                    <a:lnTo>
                      <a:pt x="471699" y="442913"/>
                    </a:lnTo>
                    <a:lnTo>
                      <a:pt x="457411" y="242888"/>
                    </a:lnTo>
                    <a:lnTo>
                      <a:pt x="305011" y="0"/>
                    </a:lnTo>
                    <a:lnTo>
                      <a:pt x="211" y="595313"/>
                    </a:lnTo>
                    <a:cubicBezTo>
                      <a:pt x="-1377" y="793750"/>
                      <a:pt x="6561" y="987426"/>
                      <a:pt x="4973" y="1181101"/>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8" name="任意多边形 7"/>
              <p:cNvSpPr/>
              <p:nvPr/>
            </p:nvSpPr>
            <p:spPr>
              <a:xfrm>
                <a:off x="4114800" y="1361652"/>
                <a:ext cx="2092325" cy="1011525"/>
              </a:xfrm>
              <a:custGeom>
                <a:avLst/>
                <a:gdLst>
                  <a:gd name="connsiteX0" fmla="*/ 0 w 2092325"/>
                  <a:gd name="connsiteY0" fmla="*/ 644525 h 895350"/>
                  <a:gd name="connsiteX1" fmla="*/ 336550 w 2092325"/>
                  <a:gd name="connsiteY1" fmla="*/ 0 h 895350"/>
                  <a:gd name="connsiteX2" fmla="*/ 1298575 w 2092325"/>
                  <a:gd name="connsiteY2" fmla="*/ 69850 h 895350"/>
                  <a:gd name="connsiteX3" fmla="*/ 2092325 w 2092325"/>
                  <a:gd name="connsiteY3" fmla="*/ 301625 h 895350"/>
                  <a:gd name="connsiteX4" fmla="*/ 1784350 w 2092325"/>
                  <a:gd name="connsiteY4" fmla="*/ 895350 h 895350"/>
                  <a:gd name="connsiteX5" fmla="*/ 0 w 2092325"/>
                  <a:gd name="connsiteY5" fmla="*/ 644525 h 895350"/>
                  <a:gd name="connsiteX0" fmla="*/ 0 w 2092325"/>
                  <a:gd name="connsiteY0" fmla="*/ 673975 h 924800"/>
                  <a:gd name="connsiteX1" fmla="*/ 336550 w 2092325"/>
                  <a:gd name="connsiteY1" fmla="*/ 29450 h 924800"/>
                  <a:gd name="connsiteX2" fmla="*/ 1298575 w 2092325"/>
                  <a:gd name="connsiteY2" fmla="*/ 99300 h 924800"/>
                  <a:gd name="connsiteX3" fmla="*/ 2092325 w 2092325"/>
                  <a:gd name="connsiteY3" fmla="*/ 331075 h 924800"/>
                  <a:gd name="connsiteX4" fmla="*/ 1784350 w 2092325"/>
                  <a:gd name="connsiteY4" fmla="*/ 924800 h 924800"/>
                  <a:gd name="connsiteX5" fmla="*/ 0 w 2092325"/>
                  <a:gd name="connsiteY5" fmla="*/ 673975 h 924800"/>
                  <a:gd name="connsiteX0" fmla="*/ 0 w 2092325"/>
                  <a:gd name="connsiteY0" fmla="*/ 673975 h 924800"/>
                  <a:gd name="connsiteX1" fmla="*/ 336550 w 2092325"/>
                  <a:gd name="connsiteY1" fmla="*/ 29450 h 924800"/>
                  <a:gd name="connsiteX2" fmla="*/ 1298575 w 2092325"/>
                  <a:gd name="connsiteY2" fmla="*/ 99300 h 924800"/>
                  <a:gd name="connsiteX3" fmla="*/ 2092325 w 2092325"/>
                  <a:gd name="connsiteY3" fmla="*/ 331075 h 924800"/>
                  <a:gd name="connsiteX4" fmla="*/ 1784350 w 2092325"/>
                  <a:gd name="connsiteY4" fmla="*/ 924800 h 924800"/>
                  <a:gd name="connsiteX5" fmla="*/ 0 w 2092325"/>
                  <a:gd name="connsiteY5" fmla="*/ 673975 h 924800"/>
                  <a:gd name="connsiteX0" fmla="*/ 0 w 2092325"/>
                  <a:gd name="connsiteY0" fmla="*/ 686326 h 937151"/>
                  <a:gd name="connsiteX1" fmla="*/ 336550 w 2092325"/>
                  <a:gd name="connsiteY1" fmla="*/ 41801 h 937151"/>
                  <a:gd name="connsiteX2" fmla="*/ 1298575 w 2092325"/>
                  <a:gd name="connsiteY2" fmla="*/ 111651 h 937151"/>
                  <a:gd name="connsiteX3" fmla="*/ 2092325 w 2092325"/>
                  <a:gd name="connsiteY3" fmla="*/ 343426 h 937151"/>
                  <a:gd name="connsiteX4" fmla="*/ 1784350 w 2092325"/>
                  <a:gd name="connsiteY4" fmla="*/ 937151 h 937151"/>
                  <a:gd name="connsiteX5" fmla="*/ 0 w 2092325"/>
                  <a:gd name="connsiteY5" fmla="*/ 686326 h 937151"/>
                  <a:gd name="connsiteX0" fmla="*/ 0 w 2092325"/>
                  <a:gd name="connsiteY0" fmla="*/ 692984 h 943809"/>
                  <a:gd name="connsiteX1" fmla="*/ 336550 w 2092325"/>
                  <a:gd name="connsiteY1" fmla="*/ 48459 h 943809"/>
                  <a:gd name="connsiteX2" fmla="*/ 1254125 w 2092325"/>
                  <a:gd name="connsiteY2" fmla="*/ 92909 h 943809"/>
                  <a:gd name="connsiteX3" fmla="*/ 2092325 w 2092325"/>
                  <a:gd name="connsiteY3" fmla="*/ 350084 h 943809"/>
                  <a:gd name="connsiteX4" fmla="*/ 1784350 w 2092325"/>
                  <a:gd name="connsiteY4" fmla="*/ 943809 h 943809"/>
                  <a:gd name="connsiteX5" fmla="*/ 0 w 2092325"/>
                  <a:gd name="connsiteY5" fmla="*/ 692984 h 943809"/>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784350 w 2092325"/>
                  <a:gd name="connsiteY4" fmla="*/ 959272 h 959272"/>
                  <a:gd name="connsiteX5" fmla="*/ 0 w 2092325"/>
                  <a:gd name="connsiteY5" fmla="*/ 708447 h 959272"/>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784350 w 2092325"/>
                  <a:gd name="connsiteY4" fmla="*/ 959272 h 959272"/>
                  <a:gd name="connsiteX5" fmla="*/ 0 w 2092325"/>
                  <a:gd name="connsiteY5" fmla="*/ 708447 h 959272"/>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803400 w 2092325"/>
                  <a:gd name="connsiteY4" fmla="*/ 959272 h 959272"/>
                  <a:gd name="connsiteX5" fmla="*/ 0 w 2092325"/>
                  <a:gd name="connsiteY5" fmla="*/ 708447 h 959272"/>
                  <a:gd name="connsiteX0" fmla="*/ 0 w 2092325"/>
                  <a:gd name="connsiteY0" fmla="*/ 708447 h 1011525"/>
                  <a:gd name="connsiteX1" fmla="*/ 336550 w 2092325"/>
                  <a:gd name="connsiteY1" fmla="*/ 63922 h 1011525"/>
                  <a:gd name="connsiteX2" fmla="*/ 1254125 w 2092325"/>
                  <a:gd name="connsiteY2" fmla="*/ 108372 h 1011525"/>
                  <a:gd name="connsiteX3" fmla="*/ 2092325 w 2092325"/>
                  <a:gd name="connsiteY3" fmla="*/ 365547 h 1011525"/>
                  <a:gd name="connsiteX4" fmla="*/ 1803400 w 2092325"/>
                  <a:gd name="connsiteY4" fmla="*/ 959272 h 1011525"/>
                  <a:gd name="connsiteX5" fmla="*/ 0 w 2092325"/>
                  <a:gd name="connsiteY5" fmla="*/ 708447 h 10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2325" h="1011525">
                    <a:moveTo>
                      <a:pt x="0" y="708447"/>
                    </a:moveTo>
                    <a:lnTo>
                      <a:pt x="336550" y="63922"/>
                    </a:lnTo>
                    <a:cubicBezTo>
                      <a:pt x="781579" y="-66782"/>
                      <a:pt x="989542" y="31114"/>
                      <a:pt x="1254125" y="108372"/>
                    </a:cubicBezTo>
                    <a:cubicBezTo>
                      <a:pt x="1518708" y="185630"/>
                      <a:pt x="1754717" y="402589"/>
                      <a:pt x="2092325" y="365547"/>
                    </a:cubicBezTo>
                    <a:lnTo>
                      <a:pt x="1803400" y="959272"/>
                    </a:lnTo>
                    <a:cubicBezTo>
                      <a:pt x="1678517" y="1142364"/>
                      <a:pt x="601133" y="792055"/>
                      <a:pt x="0" y="708447"/>
                    </a:cubicBezTo>
                    <a:close/>
                  </a:path>
                </a:pathLst>
              </a:custGeom>
              <a:solidFill>
                <a:srgbClr val="2FB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9" name="任意多边形 8"/>
              <p:cNvSpPr/>
              <p:nvPr/>
            </p:nvSpPr>
            <p:spPr>
              <a:xfrm>
                <a:off x="4117657" y="1991410"/>
                <a:ext cx="1798320" cy="911809"/>
              </a:xfrm>
              <a:custGeom>
                <a:avLst/>
                <a:gdLst>
                  <a:gd name="connsiteX0" fmla="*/ 7620 w 1798320"/>
                  <a:gd name="connsiteY0" fmla="*/ 617220 h 830580"/>
                  <a:gd name="connsiteX1" fmla="*/ 0 w 1798320"/>
                  <a:gd name="connsiteY1" fmla="*/ 0 h 830580"/>
                  <a:gd name="connsiteX2" fmla="*/ 982980 w 1798320"/>
                  <a:gd name="connsiteY2" fmla="*/ 15240 h 830580"/>
                  <a:gd name="connsiteX3" fmla="*/ 1798320 w 1798320"/>
                  <a:gd name="connsiteY3" fmla="*/ 251460 h 830580"/>
                  <a:gd name="connsiteX4" fmla="*/ 1790700 w 1798320"/>
                  <a:gd name="connsiteY4" fmla="*/ 830580 h 830580"/>
                  <a:gd name="connsiteX5" fmla="*/ 906780 w 1798320"/>
                  <a:gd name="connsiteY5" fmla="*/ 548640 h 830580"/>
                  <a:gd name="connsiteX6" fmla="*/ 7620 w 1798320"/>
                  <a:gd name="connsiteY6" fmla="*/ 617220 h 830580"/>
                  <a:gd name="connsiteX0" fmla="*/ 7620 w 1798320"/>
                  <a:gd name="connsiteY0" fmla="*/ 673660 h 887020"/>
                  <a:gd name="connsiteX1" fmla="*/ 0 w 1798320"/>
                  <a:gd name="connsiteY1" fmla="*/ 56440 h 887020"/>
                  <a:gd name="connsiteX2" fmla="*/ 982980 w 1798320"/>
                  <a:gd name="connsiteY2" fmla="*/ 71680 h 887020"/>
                  <a:gd name="connsiteX3" fmla="*/ 1798320 w 1798320"/>
                  <a:gd name="connsiteY3" fmla="*/ 307900 h 887020"/>
                  <a:gd name="connsiteX4" fmla="*/ 1790700 w 1798320"/>
                  <a:gd name="connsiteY4" fmla="*/ 887020 h 887020"/>
                  <a:gd name="connsiteX5" fmla="*/ 906780 w 1798320"/>
                  <a:gd name="connsiteY5" fmla="*/ 605080 h 887020"/>
                  <a:gd name="connsiteX6" fmla="*/ 7620 w 1798320"/>
                  <a:gd name="connsiteY6" fmla="*/ 673660 h 887020"/>
                  <a:gd name="connsiteX0" fmla="*/ 7620 w 1798320"/>
                  <a:gd name="connsiteY0" fmla="*/ 695675 h 909035"/>
                  <a:gd name="connsiteX1" fmla="*/ 0 w 1798320"/>
                  <a:gd name="connsiteY1" fmla="*/ 78455 h 909035"/>
                  <a:gd name="connsiteX2" fmla="*/ 982980 w 1798320"/>
                  <a:gd name="connsiteY2" fmla="*/ 93695 h 909035"/>
                  <a:gd name="connsiteX3" fmla="*/ 1798320 w 1798320"/>
                  <a:gd name="connsiteY3" fmla="*/ 329915 h 909035"/>
                  <a:gd name="connsiteX4" fmla="*/ 1790700 w 1798320"/>
                  <a:gd name="connsiteY4" fmla="*/ 909035 h 909035"/>
                  <a:gd name="connsiteX5" fmla="*/ 906780 w 1798320"/>
                  <a:gd name="connsiteY5" fmla="*/ 627095 h 909035"/>
                  <a:gd name="connsiteX6" fmla="*/ 7620 w 1798320"/>
                  <a:gd name="connsiteY6" fmla="*/ 695675 h 909035"/>
                  <a:gd name="connsiteX0" fmla="*/ 7620 w 1798320"/>
                  <a:gd name="connsiteY0" fmla="*/ 695675 h 909035"/>
                  <a:gd name="connsiteX1" fmla="*/ 0 w 1798320"/>
                  <a:gd name="connsiteY1" fmla="*/ 78455 h 909035"/>
                  <a:gd name="connsiteX2" fmla="*/ 982980 w 1798320"/>
                  <a:gd name="connsiteY2" fmla="*/ 93695 h 909035"/>
                  <a:gd name="connsiteX3" fmla="*/ 1798320 w 1798320"/>
                  <a:gd name="connsiteY3" fmla="*/ 329915 h 909035"/>
                  <a:gd name="connsiteX4" fmla="*/ 1790700 w 1798320"/>
                  <a:gd name="connsiteY4" fmla="*/ 909035 h 909035"/>
                  <a:gd name="connsiteX5" fmla="*/ 906780 w 1798320"/>
                  <a:gd name="connsiteY5" fmla="*/ 627095 h 909035"/>
                  <a:gd name="connsiteX6" fmla="*/ 7620 w 1798320"/>
                  <a:gd name="connsiteY6" fmla="*/ 695675 h 909035"/>
                  <a:gd name="connsiteX0" fmla="*/ 7620 w 1798320"/>
                  <a:gd name="connsiteY0" fmla="*/ 678137 h 891497"/>
                  <a:gd name="connsiteX1" fmla="*/ 0 w 1798320"/>
                  <a:gd name="connsiteY1" fmla="*/ 60917 h 891497"/>
                  <a:gd name="connsiteX2" fmla="*/ 982980 w 1798320"/>
                  <a:gd name="connsiteY2" fmla="*/ 76157 h 891497"/>
                  <a:gd name="connsiteX3" fmla="*/ 1798320 w 1798320"/>
                  <a:gd name="connsiteY3" fmla="*/ 312377 h 891497"/>
                  <a:gd name="connsiteX4" fmla="*/ 1790700 w 1798320"/>
                  <a:gd name="connsiteY4" fmla="*/ 891497 h 891497"/>
                  <a:gd name="connsiteX5" fmla="*/ 906780 w 1798320"/>
                  <a:gd name="connsiteY5" fmla="*/ 609557 h 891497"/>
                  <a:gd name="connsiteX6" fmla="*/ 7620 w 1798320"/>
                  <a:gd name="connsiteY6" fmla="*/ 678137 h 891497"/>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7520"/>
                  <a:gd name="connsiteX1" fmla="*/ 0 w 1798320"/>
                  <a:gd name="connsiteY1" fmla="*/ 81229 h 917520"/>
                  <a:gd name="connsiteX2" fmla="*/ 982980 w 1798320"/>
                  <a:gd name="connsiteY2" fmla="*/ 96469 h 917520"/>
                  <a:gd name="connsiteX3" fmla="*/ 1798320 w 1798320"/>
                  <a:gd name="connsiteY3" fmla="*/ 332689 h 917520"/>
                  <a:gd name="connsiteX4" fmla="*/ 1790700 w 1798320"/>
                  <a:gd name="connsiteY4" fmla="*/ 911809 h 917520"/>
                  <a:gd name="connsiteX5" fmla="*/ 906780 w 1798320"/>
                  <a:gd name="connsiteY5" fmla="*/ 629869 h 917520"/>
                  <a:gd name="connsiteX6" fmla="*/ 7620 w 1798320"/>
                  <a:gd name="connsiteY6" fmla="*/ 698449 h 917520"/>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320" h="911809">
                    <a:moveTo>
                      <a:pt x="7620" y="698449"/>
                    </a:moveTo>
                    <a:lnTo>
                      <a:pt x="0" y="81229"/>
                    </a:lnTo>
                    <a:cubicBezTo>
                      <a:pt x="391160" y="-66726"/>
                      <a:pt x="711200" y="17729"/>
                      <a:pt x="982980" y="96469"/>
                    </a:cubicBezTo>
                    <a:cubicBezTo>
                      <a:pt x="1254760" y="175209"/>
                      <a:pt x="1455102" y="339675"/>
                      <a:pt x="1798320" y="332689"/>
                    </a:cubicBezTo>
                    <a:lnTo>
                      <a:pt x="1790700" y="911809"/>
                    </a:lnTo>
                    <a:cubicBezTo>
                      <a:pt x="1346835" y="894664"/>
                      <a:pt x="1152525" y="686384"/>
                      <a:pt x="906780" y="629869"/>
                    </a:cubicBezTo>
                    <a:cubicBezTo>
                      <a:pt x="661035" y="573354"/>
                      <a:pt x="407352" y="572402"/>
                      <a:pt x="7620" y="698449"/>
                    </a:cubicBezTo>
                    <a:close/>
                  </a:path>
                </a:pathLst>
              </a:custGeom>
              <a:solidFill>
                <a:srgbClr val="01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grpSp>
        <p:sp>
          <p:nvSpPr>
            <p:cNvPr id="35" name="椭圆 34"/>
            <p:cNvSpPr/>
            <p:nvPr/>
          </p:nvSpPr>
          <p:spPr>
            <a:xfrm>
              <a:off x="4527342" y="2823718"/>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dirty="0">
                  <a:solidFill>
                    <a:srgbClr val="01B3C5"/>
                  </a:solidFill>
                  <a:latin typeface="Impact" panose="020B0806030902050204" pitchFamily="34" charset="0"/>
                  <a:ea typeface="宋体" panose="02010600030101010101" pitchFamily="2" charset="-122"/>
                </a:rPr>
                <a:t>2</a:t>
              </a:r>
              <a:endParaRPr lang="zh-CN" altLang="en-US" sz="2400" dirty="0">
                <a:solidFill>
                  <a:srgbClr val="01B3C5"/>
                </a:solidFill>
                <a:latin typeface="Impact" panose="020B0806030902050204" pitchFamily="34" charset="0"/>
                <a:ea typeface="宋体" panose="02010600030101010101" pitchFamily="2" charset="-122"/>
              </a:endParaRPr>
            </a:p>
          </p:txBody>
        </p:sp>
      </p:grpSp>
      <p:grpSp>
        <p:nvGrpSpPr>
          <p:cNvPr id="86" name="组合 85"/>
          <p:cNvGrpSpPr/>
          <p:nvPr/>
        </p:nvGrpSpPr>
        <p:grpSpPr>
          <a:xfrm>
            <a:off x="5707495" y="3019669"/>
            <a:ext cx="2066925" cy="1475515"/>
            <a:chOff x="5740426" y="2731746"/>
            <a:chExt cx="2066925" cy="1475515"/>
          </a:xfrm>
        </p:grpSpPr>
        <p:grpSp>
          <p:nvGrpSpPr>
            <p:cNvPr id="10" name="组合 9"/>
            <p:cNvGrpSpPr/>
            <p:nvPr/>
          </p:nvGrpSpPr>
          <p:grpSpPr>
            <a:xfrm>
              <a:off x="5740426" y="2731746"/>
              <a:ext cx="2066925" cy="1475515"/>
              <a:chOff x="6029325" y="1447483"/>
              <a:chExt cx="2066925" cy="1475515"/>
            </a:xfrm>
            <a:effectLst>
              <a:outerShdw blurRad="101600" dist="63500" dir="5400000" algn="t" rotWithShape="0">
                <a:prstClr val="black">
                  <a:alpha val="25000"/>
                </a:prstClr>
              </a:outerShdw>
            </a:effectLst>
          </p:grpSpPr>
          <p:sp>
            <p:nvSpPr>
              <p:cNvPr id="11" name="任意多边形 10"/>
              <p:cNvSpPr/>
              <p:nvPr/>
            </p:nvSpPr>
            <p:spPr>
              <a:xfrm>
                <a:off x="6029325" y="1447483"/>
                <a:ext cx="1900238" cy="976630"/>
              </a:xfrm>
              <a:custGeom>
                <a:avLst/>
                <a:gdLst>
                  <a:gd name="connsiteX0" fmla="*/ 0 w 1900238"/>
                  <a:gd name="connsiteY0" fmla="*/ 819150 h 914400"/>
                  <a:gd name="connsiteX1" fmla="*/ 304800 w 1900238"/>
                  <a:gd name="connsiteY1" fmla="*/ 209550 h 914400"/>
                  <a:gd name="connsiteX2" fmla="*/ 1038225 w 1900238"/>
                  <a:gd name="connsiteY2" fmla="*/ 0 h 914400"/>
                  <a:gd name="connsiteX3" fmla="*/ 1900238 w 1900238"/>
                  <a:gd name="connsiteY3" fmla="*/ 33337 h 914400"/>
                  <a:gd name="connsiteX4" fmla="*/ 1695450 w 1900238"/>
                  <a:gd name="connsiteY4" fmla="*/ 466725 h 914400"/>
                  <a:gd name="connsiteX5" fmla="*/ 842963 w 1900238"/>
                  <a:gd name="connsiteY5" fmla="*/ 842962 h 914400"/>
                  <a:gd name="connsiteX6" fmla="*/ 142875 w 1900238"/>
                  <a:gd name="connsiteY6" fmla="*/ 914400 h 914400"/>
                  <a:gd name="connsiteX7" fmla="*/ 0 w 1900238"/>
                  <a:gd name="connsiteY7" fmla="*/ 819150 h 914400"/>
                  <a:gd name="connsiteX0" fmla="*/ 0 w 1900238"/>
                  <a:gd name="connsiteY0" fmla="*/ 842962 h 938212"/>
                  <a:gd name="connsiteX1" fmla="*/ 304800 w 1900238"/>
                  <a:gd name="connsiteY1" fmla="*/ 233362 h 938212"/>
                  <a:gd name="connsiteX2" fmla="*/ 1038225 w 1900238"/>
                  <a:gd name="connsiteY2" fmla="*/ 23812 h 938212"/>
                  <a:gd name="connsiteX3" fmla="*/ 1900238 w 1900238"/>
                  <a:gd name="connsiteY3" fmla="*/ 57149 h 938212"/>
                  <a:gd name="connsiteX4" fmla="*/ 1695450 w 1900238"/>
                  <a:gd name="connsiteY4" fmla="*/ 490537 h 938212"/>
                  <a:gd name="connsiteX5" fmla="*/ 842963 w 1900238"/>
                  <a:gd name="connsiteY5" fmla="*/ 866774 h 938212"/>
                  <a:gd name="connsiteX6" fmla="*/ 142875 w 1900238"/>
                  <a:gd name="connsiteY6" fmla="*/ 938212 h 938212"/>
                  <a:gd name="connsiteX7" fmla="*/ 0 w 1900238"/>
                  <a:gd name="connsiteY7" fmla="*/ 842962 h 938212"/>
                  <a:gd name="connsiteX0" fmla="*/ 0 w 1900238"/>
                  <a:gd name="connsiteY0" fmla="*/ 865144 h 960394"/>
                  <a:gd name="connsiteX1" fmla="*/ 304800 w 1900238"/>
                  <a:gd name="connsiteY1" fmla="*/ 255544 h 960394"/>
                  <a:gd name="connsiteX2" fmla="*/ 1038225 w 1900238"/>
                  <a:gd name="connsiteY2" fmla="*/ 45994 h 960394"/>
                  <a:gd name="connsiteX3" fmla="*/ 1900238 w 1900238"/>
                  <a:gd name="connsiteY3" fmla="*/ 79331 h 960394"/>
                  <a:gd name="connsiteX4" fmla="*/ 1695450 w 1900238"/>
                  <a:gd name="connsiteY4" fmla="*/ 512719 h 960394"/>
                  <a:gd name="connsiteX5" fmla="*/ 842963 w 1900238"/>
                  <a:gd name="connsiteY5" fmla="*/ 888956 h 960394"/>
                  <a:gd name="connsiteX6" fmla="*/ 142875 w 1900238"/>
                  <a:gd name="connsiteY6" fmla="*/ 960394 h 960394"/>
                  <a:gd name="connsiteX7" fmla="*/ 0 w 1900238"/>
                  <a:gd name="connsiteY7" fmla="*/ 865144 h 960394"/>
                  <a:gd name="connsiteX0" fmla="*/ 0 w 1900238"/>
                  <a:gd name="connsiteY0" fmla="*/ 865144 h 960394"/>
                  <a:gd name="connsiteX1" fmla="*/ 304800 w 1900238"/>
                  <a:gd name="connsiteY1" fmla="*/ 255544 h 960394"/>
                  <a:gd name="connsiteX2" fmla="*/ 1038225 w 1900238"/>
                  <a:gd name="connsiteY2" fmla="*/ 45994 h 960394"/>
                  <a:gd name="connsiteX3" fmla="*/ 1900238 w 1900238"/>
                  <a:gd name="connsiteY3" fmla="*/ 79331 h 960394"/>
                  <a:gd name="connsiteX4" fmla="*/ 1695450 w 1900238"/>
                  <a:gd name="connsiteY4" fmla="*/ 512719 h 960394"/>
                  <a:gd name="connsiteX5" fmla="*/ 842963 w 1900238"/>
                  <a:gd name="connsiteY5" fmla="*/ 888956 h 960394"/>
                  <a:gd name="connsiteX6" fmla="*/ 142875 w 1900238"/>
                  <a:gd name="connsiteY6" fmla="*/ 960394 h 960394"/>
                  <a:gd name="connsiteX7" fmla="*/ 0 w 1900238"/>
                  <a:gd name="connsiteY7" fmla="*/ 865144 h 960394"/>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60525 h 955775"/>
                  <a:gd name="connsiteX1" fmla="*/ 304800 w 1900238"/>
                  <a:gd name="connsiteY1" fmla="*/ 250925 h 955775"/>
                  <a:gd name="connsiteX2" fmla="*/ 1038225 w 1900238"/>
                  <a:gd name="connsiteY2" fmla="*/ 41375 h 955775"/>
                  <a:gd name="connsiteX3" fmla="*/ 1900238 w 1900238"/>
                  <a:gd name="connsiteY3" fmla="*/ 74712 h 955775"/>
                  <a:gd name="connsiteX4" fmla="*/ 1695450 w 1900238"/>
                  <a:gd name="connsiteY4" fmla="*/ 508100 h 955775"/>
                  <a:gd name="connsiteX5" fmla="*/ 842963 w 1900238"/>
                  <a:gd name="connsiteY5" fmla="*/ 884337 h 955775"/>
                  <a:gd name="connsiteX6" fmla="*/ 142875 w 1900238"/>
                  <a:gd name="connsiteY6" fmla="*/ 955775 h 955775"/>
                  <a:gd name="connsiteX7" fmla="*/ 0 w 1900238"/>
                  <a:gd name="connsiteY7" fmla="*/ 860525 h 955775"/>
                  <a:gd name="connsiteX0" fmla="*/ 0 w 1900238"/>
                  <a:gd name="connsiteY0" fmla="*/ 881380 h 976630"/>
                  <a:gd name="connsiteX1" fmla="*/ 304800 w 1900238"/>
                  <a:gd name="connsiteY1" fmla="*/ 271780 h 976630"/>
                  <a:gd name="connsiteX2" fmla="*/ 1038225 w 1900238"/>
                  <a:gd name="connsiteY2" fmla="*/ 62230 h 976630"/>
                  <a:gd name="connsiteX3" fmla="*/ 1900238 w 1900238"/>
                  <a:gd name="connsiteY3" fmla="*/ 95567 h 976630"/>
                  <a:gd name="connsiteX4" fmla="*/ 1695450 w 1900238"/>
                  <a:gd name="connsiteY4" fmla="*/ 528955 h 976630"/>
                  <a:gd name="connsiteX5" fmla="*/ 842963 w 1900238"/>
                  <a:gd name="connsiteY5" fmla="*/ 905192 h 976630"/>
                  <a:gd name="connsiteX6" fmla="*/ 142875 w 1900238"/>
                  <a:gd name="connsiteY6" fmla="*/ 976630 h 976630"/>
                  <a:gd name="connsiteX7" fmla="*/ 0 w 1900238"/>
                  <a:gd name="connsiteY7" fmla="*/ 881380 h 97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238" h="976630">
                    <a:moveTo>
                      <a:pt x="0" y="881380"/>
                    </a:moveTo>
                    <a:lnTo>
                      <a:pt x="304800" y="271780"/>
                    </a:lnTo>
                    <a:cubicBezTo>
                      <a:pt x="463550" y="311469"/>
                      <a:pt x="810418" y="105887"/>
                      <a:pt x="1038225" y="62230"/>
                    </a:cubicBezTo>
                    <a:cubicBezTo>
                      <a:pt x="1266032" y="18573"/>
                      <a:pt x="1657352" y="-67944"/>
                      <a:pt x="1900238" y="95567"/>
                    </a:cubicBezTo>
                    <a:lnTo>
                      <a:pt x="1695450" y="528955"/>
                    </a:lnTo>
                    <a:lnTo>
                      <a:pt x="842963" y="905192"/>
                    </a:lnTo>
                    <a:lnTo>
                      <a:pt x="142875" y="976630"/>
                    </a:lnTo>
                    <a:lnTo>
                      <a:pt x="0" y="881380"/>
                    </a:lnTo>
                    <a:close/>
                  </a:path>
                </a:pathLst>
              </a:custGeom>
              <a:solidFill>
                <a:srgbClr val="90C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12" name="任意多边形 11"/>
              <p:cNvSpPr/>
              <p:nvPr/>
            </p:nvSpPr>
            <p:spPr>
              <a:xfrm>
                <a:off x="7710487" y="1547813"/>
                <a:ext cx="385763" cy="995362"/>
              </a:xfrm>
              <a:custGeom>
                <a:avLst/>
                <a:gdLst>
                  <a:gd name="connsiteX0" fmla="*/ 28575 w 385763"/>
                  <a:gd name="connsiteY0" fmla="*/ 995362 h 995362"/>
                  <a:gd name="connsiteX1" fmla="*/ 361950 w 385763"/>
                  <a:gd name="connsiteY1" fmla="*/ 742950 h 995362"/>
                  <a:gd name="connsiteX2" fmla="*/ 385763 w 385763"/>
                  <a:gd name="connsiteY2" fmla="*/ 195262 h 995362"/>
                  <a:gd name="connsiteX3" fmla="*/ 314325 w 385763"/>
                  <a:gd name="connsiteY3" fmla="*/ 161925 h 995362"/>
                  <a:gd name="connsiteX4" fmla="*/ 223838 w 385763"/>
                  <a:gd name="connsiteY4" fmla="*/ 0 h 995362"/>
                  <a:gd name="connsiteX5" fmla="*/ 0 w 385763"/>
                  <a:gd name="connsiteY5" fmla="*/ 433387 h 995362"/>
                  <a:gd name="connsiteX6" fmla="*/ 28575 w 385763"/>
                  <a:gd name="connsiteY6" fmla="*/ 995362 h 995362"/>
                  <a:gd name="connsiteX0" fmla="*/ 28575 w 385763"/>
                  <a:gd name="connsiteY0" fmla="*/ 995362 h 995362"/>
                  <a:gd name="connsiteX1" fmla="*/ 361950 w 385763"/>
                  <a:gd name="connsiteY1" fmla="*/ 742950 h 995362"/>
                  <a:gd name="connsiteX2" fmla="*/ 385763 w 385763"/>
                  <a:gd name="connsiteY2" fmla="*/ 195262 h 995362"/>
                  <a:gd name="connsiteX3" fmla="*/ 314325 w 385763"/>
                  <a:gd name="connsiteY3" fmla="*/ 161925 h 995362"/>
                  <a:gd name="connsiteX4" fmla="*/ 219076 w 385763"/>
                  <a:gd name="connsiteY4" fmla="*/ 0 h 995362"/>
                  <a:gd name="connsiteX5" fmla="*/ 0 w 385763"/>
                  <a:gd name="connsiteY5" fmla="*/ 433387 h 995362"/>
                  <a:gd name="connsiteX6" fmla="*/ 28575 w 385763"/>
                  <a:gd name="connsiteY6" fmla="*/ 995362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3" h="995362">
                    <a:moveTo>
                      <a:pt x="28575" y="995362"/>
                    </a:moveTo>
                    <a:lnTo>
                      <a:pt x="361950" y="742950"/>
                    </a:lnTo>
                    <a:lnTo>
                      <a:pt x="385763" y="195262"/>
                    </a:lnTo>
                    <a:lnTo>
                      <a:pt x="314325" y="161925"/>
                    </a:lnTo>
                    <a:lnTo>
                      <a:pt x="219076" y="0"/>
                    </a:lnTo>
                    <a:lnTo>
                      <a:pt x="0" y="433387"/>
                    </a:lnTo>
                    <a:lnTo>
                      <a:pt x="28575" y="995362"/>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13" name="任意多边形 12"/>
              <p:cNvSpPr/>
              <p:nvPr/>
            </p:nvSpPr>
            <p:spPr>
              <a:xfrm>
                <a:off x="6034088" y="1947223"/>
                <a:ext cx="1709737" cy="975775"/>
              </a:xfrm>
              <a:custGeom>
                <a:avLst/>
                <a:gdLst>
                  <a:gd name="connsiteX0" fmla="*/ 19050 w 1709737"/>
                  <a:gd name="connsiteY0" fmla="*/ 952500 h 952500"/>
                  <a:gd name="connsiteX1" fmla="*/ 0 w 1709737"/>
                  <a:gd name="connsiteY1" fmla="*/ 352425 h 952500"/>
                  <a:gd name="connsiteX2" fmla="*/ 795337 w 1709737"/>
                  <a:gd name="connsiteY2" fmla="*/ 123825 h 952500"/>
                  <a:gd name="connsiteX3" fmla="*/ 1690687 w 1709737"/>
                  <a:gd name="connsiteY3" fmla="*/ 0 h 952500"/>
                  <a:gd name="connsiteX4" fmla="*/ 1709737 w 1709737"/>
                  <a:gd name="connsiteY4" fmla="*/ 571500 h 952500"/>
                  <a:gd name="connsiteX5" fmla="*/ 876300 w 1709737"/>
                  <a:gd name="connsiteY5" fmla="*/ 695325 h 952500"/>
                  <a:gd name="connsiteX6" fmla="*/ 19050 w 1709737"/>
                  <a:gd name="connsiteY6" fmla="*/ 952500 h 952500"/>
                  <a:gd name="connsiteX0" fmla="*/ 19050 w 1709737"/>
                  <a:gd name="connsiteY0" fmla="*/ 952500 h 952500"/>
                  <a:gd name="connsiteX1" fmla="*/ 0 w 1709737"/>
                  <a:gd name="connsiteY1" fmla="*/ 352425 h 952500"/>
                  <a:gd name="connsiteX2" fmla="*/ 795337 w 1709737"/>
                  <a:gd name="connsiteY2" fmla="*/ 123825 h 952500"/>
                  <a:gd name="connsiteX3" fmla="*/ 1690687 w 1709737"/>
                  <a:gd name="connsiteY3" fmla="*/ 0 h 952500"/>
                  <a:gd name="connsiteX4" fmla="*/ 1709737 w 1709737"/>
                  <a:gd name="connsiteY4" fmla="*/ 571500 h 952500"/>
                  <a:gd name="connsiteX5" fmla="*/ 876300 w 1709737"/>
                  <a:gd name="connsiteY5" fmla="*/ 695325 h 952500"/>
                  <a:gd name="connsiteX6" fmla="*/ 19050 w 1709737"/>
                  <a:gd name="connsiteY6" fmla="*/ 952500 h 952500"/>
                  <a:gd name="connsiteX0" fmla="*/ 19050 w 1709737"/>
                  <a:gd name="connsiteY0" fmla="*/ 968269 h 968269"/>
                  <a:gd name="connsiteX1" fmla="*/ 0 w 1709737"/>
                  <a:gd name="connsiteY1" fmla="*/ 368194 h 968269"/>
                  <a:gd name="connsiteX2" fmla="*/ 795337 w 1709737"/>
                  <a:gd name="connsiteY2" fmla="*/ 139594 h 968269"/>
                  <a:gd name="connsiteX3" fmla="*/ 1690687 w 1709737"/>
                  <a:gd name="connsiteY3" fmla="*/ 15769 h 968269"/>
                  <a:gd name="connsiteX4" fmla="*/ 1709737 w 1709737"/>
                  <a:gd name="connsiteY4" fmla="*/ 587269 h 968269"/>
                  <a:gd name="connsiteX5" fmla="*/ 876300 w 1709737"/>
                  <a:gd name="connsiteY5" fmla="*/ 711094 h 968269"/>
                  <a:gd name="connsiteX6" fmla="*/ 19050 w 1709737"/>
                  <a:gd name="connsiteY6" fmla="*/ 968269 h 968269"/>
                  <a:gd name="connsiteX0" fmla="*/ 19050 w 1709737"/>
                  <a:gd name="connsiteY0" fmla="*/ 968269 h 968269"/>
                  <a:gd name="connsiteX1" fmla="*/ 0 w 1709737"/>
                  <a:gd name="connsiteY1" fmla="*/ 368194 h 968269"/>
                  <a:gd name="connsiteX2" fmla="*/ 795337 w 1709737"/>
                  <a:gd name="connsiteY2" fmla="*/ 139594 h 968269"/>
                  <a:gd name="connsiteX3" fmla="*/ 1690687 w 1709737"/>
                  <a:gd name="connsiteY3" fmla="*/ 15769 h 968269"/>
                  <a:gd name="connsiteX4" fmla="*/ 1709737 w 1709737"/>
                  <a:gd name="connsiteY4" fmla="*/ 587269 h 968269"/>
                  <a:gd name="connsiteX5" fmla="*/ 876300 w 1709737"/>
                  <a:gd name="connsiteY5" fmla="*/ 711094 h 968269"/>
                  <a:gd name="connsiteX6" fmla="*/ 19050 w 1709737"/>
                  <a:gd name="connsiteY6" fmla="*/ 968269 h 968269"/>
                  <a:gd name="connsiteX0" fmla="*/ 19050 w 1709737"/>
                  <a:gd name="connsiteY0" fmla="*/ 972189 h 972189"/>
                  <a:gd name="connsiteX1" fmla="*/ 0 w 1709737"/>
                  <a:gd name="connsiteY1" fmla="*/ 372114 h 972189"/>
                  <a:gd name="connsiteX2" fmla="*/ 795337 w 1709737"/>
                  <a:gd name="connsiteY2" fmla="*/ 143514 h 972189"/>
                  <a:gd name="connsiteX3" fmla="*/ 1690687 w 1709737"/>
                  <a:gd name="connsiteY3" fmla="*/ 19689 h 972189"/>
                  <a:gd name="connsiteX4" fmla="*/ 1709737 w 1709737"/>
                  <a:gd name="connsiteY4" fmla="*/ 591189 h 972189"/>
                  <a:gd name="connsiteX5" fmla="*/ 876300 w 1709737"/>
                  <a:gd name="connsiteY5" fmla="*/ 715014 h 972189"/>
                  <a:gd name="connsiteX6" fmla="*/ 19050 w 1709737"/>
                  <a:gd name="connsiteY6" fmla="*/ 972189 h 972189"/>
                  <a:gd name="connsiteX0" fmla="*/ 19050 w 1709737"/>
                  <a:gd name="connsiteY0" fmla="*/ 972189 h 972189"/>
                  <a:gd name="connsiteX1" fmla="*/ 0 w 1709737"/>
                  <a:gd name="connsiteY1" fmla="*/ 372114 h 972189"/>
                  <a:gd name="connsiteX2" fmla="*/ 795337 w 1709737"/>
                  <a:gd name="connsiteY2" fmla="*/ 143514 h 972189"/>
                  <a:gd name="connsiteX3" fmla="*/ 1690687 w 1709737"/>
                  <a:gd name="connsiteY3" fmla="*/ 19689 h 972189"/>
                  <a:gd name="connsiteX4" fmla="*/ 1709737 w 1709737"/>
                  <a:gd name="connsiteY4" fmla="*/ 591189 h 972189"/>
                  <a:gd name="connsiteX5" fmla="*/ 876300 w 1709737"/>
                  <a:gd name="connsiteY5" fmla="*/ 715014 h 972189"/>
                  <a:gd name="connsiteX6" fmla="*/ 19050 w 1709737"/>
                  <a:gd name="connsiteY6" fmla="*/ 972189 h 972189"/>
                  <a:gd name="connsiteX0" fmla="*/ 19050 w 1709737"/>
                  <a:gd name="connsiteY0" fmla="*/ 972189 h 980590"/>
                  <a:gd name="connsiteX1" fmla="*/ 0 w 1709737"/>
                  <a:gd name="connsiteY1" fmla="*/ 372114 h 980590"/>
                  <a:gd name="connsiteX2" fmla="*/ 795337 w 1709737"/>
                  <a:gd name="connsiteY2" fmla="*/ 143514 h 980590"/>
                  <a:gd name="connsiteX3" fmla="*/ 1690687 w 1709737"/>
                  <a:gd name="connsiteY3" fmla="*/ 19689 h 980590"/>
                  <a:gd name="connsiteX4" fmla="*/ 1709737 w 1709737"/>
                  <a:gd name="connsiteY4" fmla="*/ 591189 h 980590"/>
                  <a:gd name="connsiteX5" fmla="*/ 876300 w 1709737"/>
                  <a:gd name="connsiteY5" fmla="*/ 715014 h 980590"/>
                  <a:gd name="connsiteX6" fmla="*/ 19050 w 1709737"/>
                  <a:gd name="connsiteY6" fmla="*/ 972189 h 980590"/>
                  <a:gd name="connsiteX0" fmla="*/ 19050 w 1709737"/>
                  <a:gd name="connsiteY0" fmla="*/ 972189 h 975511"/>
                  <a:gd name="connsiteX1" fmla="*/ 0 w 1709737"/>
                  <a:gd name="connsiteY1" fmla="*/ 372114 h 975511"/>
                  <a:gd name="connsiteX2" fmla="*/ 795337 w 1709737"/>
                  <a:gd name="connsiteY2" fmla="*/ 143514 h 975511"/>
                  <a:gd name="connsiteX3" fmla="*/ 1690687 w 1709737"/>
                  <a:gd name="connsiteY3" fmla="*/ 19689 h 975511"/>
                  <a:gd name="connsiteX4" fmla="*/ 1709737 w 1709737"/>
                  <a:gd name="connsiteY4" fmla="*/ 591189 h 975511"/>
                  <a:gd name="connsiteX5" fmla="*/ 876300 w 1709737"/>
                  <a:gd name="connsiteY5" fmla="*/ 715014 h 975511"/>
                  <a:gd name="connsiteX6" fmla="*/ 19050 w 1709737"/>
                  <a:gd name="connsiteY6" fmla="*/ 972189 h 975511"/>
                  <a:gd name="connsiteX0" fmla="*/ 19050 w 1709737"/>
                  <a:gd name="connsiteY0" fmla="*/ 972189 h 975775"/>
                  <a:gd name="connsiteX1" fmla="*/ 0 w 1709737"/>
                  <a:gd name="connsiteY1" fmla="*/ 372114 h 975775"/>
                  <a:gd name="connsiteX2" fmla="*/ 795337 w 1709737"/>
                  <a:gd name="connsiteY2" fmla="*/ 143514 h 975775"/>
                  <a:gd name="connsiteX3" fmla="*/ 1690687 w 1709737"/>
                  <a:gd name="connsiteY3" fmla="*/ 19689 h 975775"/>
                  <a:gd name="connsiteX4" fmla="*/ 1709737 w 1709737"/>
                  <a:gd name="connsiteY4" fmla="*/ 591189 h 975775"/>
                  <a:gd name="connsiteX5" fmla="*/ 876300 w 1709737"/>
                  <a:gd name="connsiteY5" fmla="*/ 715014 h 975775"/>
                  <a:gd name="connsiteX6" fmla="*/ 19050 w 1709737"/>
                  <a:gd name="connsiteY6" fmla="*/ 972189 h 975775"/>
                  <a:gd name="connsiteX0" fmla="*/ 19050 w 1709737"/>
                  <a:gd name="connsiteY0" fmla="*/ 972189 h 975775"/>
                  <a:gd name="connsiteX1" fmla="*/ 0 w 1709737"/>
                  <a:gd name="connsiteY1" fmla="*/ 372114 h 975775"/>
                  <a:gd name="connsiteX2" fmla="*/ 795337 w 1709737"/>
                  <a:gd name="connsiteY2" fmla="*/ 143514 h 975775"/>
                  <a:gd name="connsiteX3" fmla="*/ 1690687 w 1709737"/>
                  <a:gd name="connsiteY3" fmla="*/ 19689 h 975775"/>
                  <a:gd name="connsiteX4" fmla="*/ 1709737 w 1709737"/>
                  <a:gd name="connsiteY4" fmla="*/ 591189 h 975775"/>
                  <a:gd name="connsiteX5" fmla="*/ 876300 w 1709737"/>
                  <a:gd name="connsiteY5" fmla="*/ 715014 h 975775"/>
                  <a:gd name="connsiteX6" fmla="*/ 19050 w 1709737"/>
                  <a:gd name="connsiteY6" fmla="*/ 972189 h 97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9737" h="975775">
                    <a:moveTo>
                      <a:pt x="19050" y="972189"/>
                    </a:moveTo>
                    <a:lnTo>
                      <a:pt x="0" y="372114"/>
                    </a:lnTo>
                    <a:cubicBezTo>
                      <a:pt x="272256" y="424502"/>
                      <a:pt x="592137" y="227652"/>
                      <a:pt x="795337" y="143514"/>
                    </a:cubicBezTo>
                    <a:cubicBezTo>
                      <a:pt x="998537" y="59376"/>
                      <a:pt x="1301749" y="-43811"/>
                      <a:pt x="1690687" y="19689"/>
                    </a:cubicBezTo>
                    <a:lnTo>
                      <a:pt x="1709737" y="591189"/>
                    </a:lnTo>
                    <a:cubicBezTo>
                      <a:pt x="1426368" y="578488"/>
                      <a:pt x="1143793" y="632464"/>
                      <a:pt x="876300" y="715014"/>
                    </a:cubicBezTo>
                    <a:cubicBezTo>
                      <a:pt x="608807" y="797564"/>
                      <a:pt x="460375" y="1005527"/>
                      <a:pt x="19050" y="972189"/>
                    </a:cubicBezTo>
                    <a:close/>
                  </a:path>
                </a:pathLst>
              </a:custGeom>
              <a:solidFill>
                <a:srgbClr val="1C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grpSp>
        <p:sp>
          <p:nvSpPr>
            <p:cNvPr id="36" name="椭圆 35"/>
            <p:cNvSpPr/>
            <p:nvPr/>
          </p:nvSpPr>
          <p:spPr>
            <a:xfrm>
              <a:off x="6472688" y="2885766"/>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dirty="0">
                  <a:solidFill>
                    <a:srgbClr val="1CA46D"/>
                  </a:solidFill>
                  <a:latin typeface="Impact" panose="020B0806030902050204" pitchFamily="34" charset="0"/>
                  <a:ea typeface="宋体" panose="02010600030101010101" pitchFamily="2" charset="-122"/>
                </a:rPr>
                <a:t>3</a:t>
              </a:r>
              <a:endParaRPr lang="zh-CN" altLang="en-US" sz="2400" dirty="0">
                <a:solidFill>
                  <a:srgbClr val="1CA46D"/>
                </a:solidFill>
                <a:latin typeface="Impact" panose="020B0806030902050204" pitchFamily="34" charset="0"/>
                <a:ea typeface="宋体" panose="02010600030101010101" pitchFamily="2" charset="-122"/>
              </a:endParaRPr>
            </a:p>
          </p:txBody>
        </p:sp>
      </p:grpSp>
      <p:grpSp>
        <p:nvGrpSpPr>
          <p:cNvPr id="87" name="组合 86"/>
          <p:cNvGrpSpPr/>
          <p:nvPr/>
        </p:nvGrpSpPr>
        <p:grpSpPr>
          <a:xfrm>
            <a:off x="7526200" y="2817066"/>
            <a:ext cx="2616200" cy="1485900"/>
            <a:chOff x="7583462" y="2529142"/>
            <a:chExt cx="2616200" cy="1485900"/>
          </a:xfrm>
        </p:grpSpPr>
        <p:grpSp>
          <p:nvGrpSpPr>
            <p:cNvPr id="14" name="组合 13"/>
            <p:cNvGrpSpPr/>
            <p:nvPr/>
          </p:nvGrpSpPr>
          <p:grpSpPr>
            <a:xfrm>
              <a:off x="7583462" y="2529142"/>
              <a:ext cx="2616200" cy="1485900"/>
              <a:chOff x="7835900" y="1250950"/>
              <a:chExt cx="2616200" cy="1485900"/>
            </a:xfrm>
            <a:effectLst>
              <a:outerShdw blurRad="101600" dist="63500" dir="5400000" algn="t" rotWithShape="0">
                <a:prstClr val="black">
                  <a:alpha val="25000"/>
                </a:prstClr>
              </a:outerShdw>
            </a:effectLst>
          </p:grpSpPr>
          <p:sp>
            <p:nvSpPr>
              <p:cNvPr id="15" name="任意多边形 14"/>
              <p:cNvSpPr/>
              <p:nvPr/>
            </p:nvSpPr>
            <p:spPr>
              <a:xfrm>
                <a:off x="7835900" y="1751331"/>
                <a:ext cx="1631950" cy="896886"/>
              </a:xfrm>
              <a:custGeom>
                <a:avLst/>
                <a:gdLst>
                  <a:gd name="connsiteX0" fmla="*/ 19050 w 1631950"/>
                  <a:gd name="connsiteY0" fmla="*/ 717550 h 717550"/>
                  <a:gd name="connsiteX1" fmla="*/ 0 w 1631950"/>
                  <a:gd name="connsiteY1" fmla="*/ 146050 h 717550"/>
                  <a:gd name="connsiteX2" fmla="*/ 1593850 w 1631950"/>
                  <a:gd name="connsiteY2" fmla="*/ 0 h 717550"/>
                  <a:gd name="connsiteX3" fmla="*/ 1631950 w 1631950"/>
                  <a:gd name="connsiteY3" fmla="*/ 590550 h 717550"/>
                  <a:gd name="connsiteX4" fmla="*/ 19050 w 1631950"/>
                  <a:gd name="connsiteY4" fmla="*/ 717550 h 717550"/>
                  <a:gd name="connsiteX0" fmla="*/ 19050 w 1631950"/>
                  <a:gd name="connsiteY0" fmla="*/ 717550 h 801167"/>
                  <a:gd name="connsiteX1" fmla="*/ 0 w 1631950"/>
                  <a:gd name="connsiteY1" fmla="*/ 146050 h 801167"/>
                  <a:gd name="connsiteX2" fmla="*/ 1593850 w 1631950"/>
                  <a:gd name="connsiteY2" fmla="*/ 0 h 801167"/>
                  <a:gd name="connsiteX3" fmla="*/ 1631950 w 1631950"/>
                  <a:gd name="connsiteY3" fmla="*/ 590550 h 801167"/>
                  <a:gd name="connsiteX4" fmla="*/ 19050 w 1631950"/>
                  <a:gd name="connsiteY4" fmla="*/ 717550 h 801167"/>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93750 h 889266"/>
                  <a:gd name="connsiteX1" fmla="*/ 0 w 1631950"/>
                  <a:gd name="connsiteY1" fmla="*/ 222250 h 889266"/>
                  <a:gd name="connsiteX2" fmla="*/ 1578610 w 1631950"/>
                  <a:gd name="connsiteY2" fmla="*/ 0 h 889266"/>
                  <a:gd name="connsiteX3" fmla="*/ 1631950 w 1631950"/>
                  <a:gd name="connsiteY3" fmla="*/ 666750 h 889266"/>
                  <a:gd name="connsiteX4" fmla="*/ 19050 w 1631950"/>
                  <a:gd name="connsiteY4" fmla="*/ 793750 h 889266"/>
                  <a:gd name="connsiteX0" fmla="*/ 19050 w 1631950"/>
                  <a:gd name="connsiteY0" fmla="*/ 793750 h 889266"/>
                  <a:gd name="connsiteX1" fmla="*/ 0 w 1631950"/>
                  <a:gd name="connsiteY1" fmla="*/ 222250 h 889266"/>
                  <a:gd name="connsiteX2" fmla="*/ 1578610 w 1631950"/>
                  <a:gd name="connsiteY2" fmla="*/ 0 h 889266"/>
                  <a:gd name="connsiteX3" fmla="*/ 1631950 w 1631950"/>
                  <a:gd name="connsiteY3" fmla="*/ 666750 h 889266"/>
                  <a:gd name="connsiteX4" fmla="*/ 19050 w 1631950"/>
                  <a:gd name="connsiteY4" fmla="*/ 793750 h 889266"/>
                  <a:gd name="connsiteX0" fmla="*/ 19050 w 1631950"/>
                  <a:gd name="connsiteY0" fmla="*/ 801370 h 896886"/>
                  <a:gd name="connsiteX1" fmla="*/ 0 w 1631950"/>
                  <a:gd name="connsiteY1" fmla="*/ 229870 h 896886"/>
                  <a:gd name="connsiteX2" fmla="*/ 1593850 w 1631950"/>
                  <a:gd name="connsiteY2" fmla="*/ 0 h 896886"/>
                  <a:gd name="connsiteX3" fmla="*/ 1631950 w 1631950"/>
                  <a:gd name="connsiteY3" fmla="*/ 674370 h 896886"/>
                  <a:gd name="connsiteX4" fmla="*/ 19050 w 1631950"/>
                  <a:gd name="connsiteY4" fmla="*/ 801370 h 89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950" h="896886">
                    <a:moveTo>
                      <a:pt x="19050" y="801370"/>
                    </a:moveTo>
                    <a:lnTo>
                      <a:pt x="0" y="229870"/>
                    </a:lnTo>
                    <a:cubicBezTo>
                      <a:pt x="519853" y="298027"/>
                      <a:pt x="1081617" y="105833"/>
                      <a:pt x="1593850" y="0"/>
                    </a:cubicBezTo>
                    <a:lnTo>
                      <a:pt x="1631950" y="674370"/>
                    </a:lnTo>
                    <a:cubicBezTo>
                      <a:pt x="1087967" y="786553"/>
                      <a:pt x="340783" y="1032087"/>
                      <a:pt x="19050" y="80137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16" name="任意多边形 15"/>
              <p:cNvSpPr/>
              <p:nvPr/>
            </p:nvSpPr>
            <p:spPr>
              <a:xfrm>
                <a:off x="7835900" y="1250950"/>
                <a:ext cx="2552700" cy="901700"/>
              </a:xfrm>
              <a:custGeom>
                <a:avLst/>
                <a:gdLst>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700" h="901700">
                    <a:moveTo>
                      <a:pt x="0" y="742950"/>
                    </a:moveTo>
                    <a:lnTo>
                      <a:pt x="203200" y="304800"/>
                    </a:lnTo>
                    <a:cubicBezTo>
                      <a:pt x="554567" y="370417"/>
                      <a:pt x="797983" y="296333"/>
                      <a:pt x="1085850" y="254000"/>
                    </a:cubicBezTo>
                    <a:lnTo>
                      <a:pt x="1079500" y="0"/>
                    </a:lnTo>
                    <a:lnTo>
                      <a:pt x="2552700" y="203200"/>
                    </a:lnTo>
                    <a:lnTo>
                      <a:pt x="1606550" y="901700"/>
                    </a:lnTo>
                    <a:lnTo>
                      <a:pt x="1593850" y="584200"/>
                    </a:lnTo>
                    <a:cubicBezTo>
                      <a:pt x="1075267" y="687917"/>
                      <a:pt x="594783" y="937683"/>
                      <a:pt x="0" y="742950"/>
                    </a:cubicBezTo>
                    <a:close/>
                  </a:path>
                </a:pathLst>
              </a:custGeom>
              <a:solidFill>
                <a:srgbClr val="BB8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17" name="任意多边形 16"/>
              <p:cNvSpPr/>
              <p:nvPr/>
            </p:nvSpPr>
            <p:spPr>
              <a:xfrm>
                <a:off x="9442450" y="1454150"/>
                <a:ext cx="1009650" cy="1282700"/>
              </a:xfrm>
              <a:custGeom>
                <a:avLst/>
                <a:gdLst>
                  <a:gd name="connsiteX0" fmla="*/ 31750 w 1009650"/>
                  <a:gd name="connsiteY0" fmla="*/ 1282700 h 1282700"/>
                  <a:gd name="connsiteX1" fmla="*/ 0 w 1009650"/>
                  <a:gd name="connsiteY1" fmla="*/ 698500 h 1282700"/>
                  <a:gd name="connsiteX2" fmla="*/ 939800 w 1009650"/>
                  <a:gd name="connsiteY2" fmla="*/ 0 h 1282700"/>
                  <a:gd name="connsiteX3" fmla="*/ 1009650 w 1009650"/>
                  <a:gd name="connsiteY3" fmla="*/ 615950 h 1282700"/>
                  <a:gd name="connsiteX4" fmla="*/ 31750 w 1009650"/>
                  <a:gd name="connsiteY4" fmla="*/ 1282700 h 1282700"/>
                  <a:gd name="connsiteX0" fmla="*/ 46990 w 1024890"/>
                  <a:gd name="connsiteY0" fmla="*/ 1282700 h 1282700"/>
                  <a:gd name="connsiteX1" fmla="*/ 0 w 1024890"/>
                  <a:gd name="connsiteY1" fmla="*/ 706120 h 1282700"/>
                  <a:gd name="connsiteX2" fmla="*/ 955040 w 1024890"/>
                  <a:gd name="connsiteY2" fmla="*/ 0 h 1282700"/>
                  <a:gd name="connsiteX3" fmla="*/ 1024890 w 1024890"/>
                  <a:gd name="connsiteY3" fmla="*/ 615950 h 1282700"/>
                  <a:gd name="connsiteX4" fmla="*/ 46990 w 1024890"/>
                  <a:gd name="connsiteY4" fmla="*/ 1282700 h 1282700"/>
                  <a:gd name="connsiteX0" fmla="*/ 31750 w 1009650"/>
                  <a:gd name="connsiteY0" fmla="*/ 1282700 h 1282700"/>
                  <a:gd name="connsiteX1" fmla="*/ 0 w 1009650"/>
                  <a:gd name="connsiteY1" fmla="*/ 713740 h 1282700"/>
                  <a:gd name="connsiteX2" fmla="*/ 939800 w 1009650"/>
                  <a:gd name="connsiteY2" fmla="*/ 0 h 1282700"/>
                  <a:gd name="connsiteX3" fmla="*/ 1009650 w 1009650"/>
                  <a:gd name="connsiteY3" fmla="*/ 615950 h 1282700"/>
                  <a:gd name="connsiteX4" fmla="*/ 31750 w 1009650"/>
                  <a:gd name="connsiteY4" fmla="*/ 1282700 h 1282700"/>
                  <a:gd name="connsiteX0" fmla="*/ 31750 w 1009650"/>
                  <a:gd name="connsiteY0" fmla="*/ 1282700 h 1282700"/>
                  <a:gd name="connsiteX1" fmla="*/ 0 w 1009650"/>
                  <a:gd name="connsiteY1" fmla="*/ 698500 h 1282700"/>
                  <a:gd name="connsiteX2" fmla="*/ 939800 w 1009650"/>
                  <a:gd name="connsiteY2" fmla="*/ 0 h 1282700"/>
                  <a:gd name="connsiteX3" fmla="*/ 1009650 w 1009650"/>
                  <a:gd name="connsiteY3" fmla="*/ 615950 h 1282700"/>
                  <a:gd name="connsiteX4" fmla="*/ 31750 w 1009650"/>
                  <a:gd name="connsiteY4" fmla="*/ 1282700 h 128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1282700">
                    <a:moveTo>
                      <a:pt x="31750" y="1282700"/>
                    </a:moveTo>
                    <a:lnTo>
                      <a:pt x="0" y="698500"/>
                    </a:lnTo>
                    <a:lnTo>
                      <a:pt x="939800" y="0"/>
                    </a:lnTo>
                    <a:lnTo>
                      <a:pt x="1009650" y="615950"/>
                    </a:lnTo>
                    <a:lnTo>
                      <a:pt x="31750" y="1282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grpSp>
        <p:sp>
          <p:nvSpPr>
            <p:cNvPr id="37" name="椭圆 36"/>
            <p:cNvSpPr/>
            <p:nvPr/>
          </p:nvSpPr>
          <p:spPr>
            <a:xfrm>
              <a:off x="8175147" y="2885766"/>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dirty="0">
                  <a:solidFill>
                    <a:srgbClr val="9259DD"/>
                  </a:solidFill>
                  <a:latin typeface="Impact" panose="020B0806030902050204" pitchFamily="34" charset="0"/>
                  <a:ea typeface="宋体" panose="02010600030101010101" pitchFamily="2" charset="-122"/>
                </a:rPr>
                <a:t>4</a:t>
              </a:r>
              <a:endParaRPr lang="zh-CN" altLang="en-US" sz="2400" dirty="0">
                <a:solidFill>
                  <a:srgbClr val="9259DD"/>
                </a:solidFill>
                <a:latin typeface="Impact" panose="020B0806030902050204" pitchFamily="34" charset="0"/>
                <a:ea typeface="宋体" panose="02010600030101010101" pitchFamily="2" charset="-122"/>
              </a:endParaRPr>
            </a:p>
          </p:txBody>
        </p:sp>
      </p:grpSp>
      <p:grpSp>
        <p:nvGrpSpPr>
          <p:cNvPr id="90" name="组合 89"/>
          <p:cNvGrpSpPr/>
          <p:nvPr/>
        </p:nvGrpSpPr>
        <p:grpSpPr>
          <a:xfrm>
            <a:off x="2416889" y="4593689"/>
            <a:ext cx="748145" cy="1239531"/>
            <a:chOff x="2416093" y="4305767"/>
            <a:chExt cx="748145" cy="1239530"/>
          </a:xfrm>
        </p:grpSpPr>
        <p:sp>
          <p:nvSpPr>
            <p:cNvPr id="18" name="椭圆 17"/>
            <p:cNvSpPr/>
            <p:nvPr/>
          </p:nvSpPr>
          <p:spPr>
            <a:xfrm>
              <a:off x="2416093" y="4797152"/>
              <a:ext cx="748145" cy="748145"/>
            </a:xfrm>
            <a:prstGeom prst="ellipse">
              <a:avLst/>
            </a:prstGeom>
            <a:solidFill>
              <a:srgbClr val="CF6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38" name="椭圆 37"/>
            <p:cNvSpPr/>
            <p:nvPr/>
          </p:nvSpPr>
          <p:spPr>
            <a:xfrm>
              <a:off x="2706240" y="4305767"/>
              <a:ext cx="167850" cy="167850"/>
            </a:xfrm>
            <a:prstGeom prst="ellipse">
              <a:avLst/>
            </a:prstGeom>
            <a:solidFill>
              <a:srgbClr val="CF6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cxnSp>
          <p:nvCxnSpPr>
            <p:cNvPr id="42" name="直接连接符 41"/>
            <p:cNvCxnSpPr/>
            <p:nvPr/>
          </p:nvCxnSpPr>
          <p:spPr>
            <a:xfrm>
              <a:off x="2793340" y="4426911"/>
              <a:ext cx="0" cy="450386"/>
            </a:xfrm>
            <a:prstGeom prst="line">
              <a:avLst/>
            </a:prstGeom>
            <a:ln w="15875">
              <a:solidFill>
                <a:srgbClr val="CF66E0"/>
              </a:solidFill>
              <a:prstDash val="sysDot"/>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2628460" y="4998041"/>
              <a:ext cx="323412" cy="320968"/>
              <a:chOff x="7078908" y="5461438"/>
              <a:chExt cx="430461" cy="427208"/>
            </a:xfrm>
            <a:solidFill>
              <a:schemeClr val="bg1"/>
            </a:solidFill>
          </p:grpSpPr>
          <p:sp>
            <p:nvSpPr>
              <p:cNvPr id="47" name="Freeform 236"/>
              <p:cNvSpPr>
                <a:spLocks/>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48" name="Freeform 237"/>
              <p:cNvSpPr>
                <a:spLocks/>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grpSp>
      </p:grpSp>
      <p:grpSp>
        <p:nvGrpSpPr>
          <p:cNvPr id="91" name="组合 90"/>
          <p:cNvGrpSpPr/>
          <p:nvPr/>
        </p:nvGrpSpPr>
        <p:grpSpPr>
          <a:xfrm>
            <a:off x="4351522" y="4412717"/>
            <a:ext cx="748145" cy="1420505"/>
            <a:chOff x="4350727" y="4124792"/>
            <a:chExt cx="748145" cy="1420505"/>
          </a:xfrm>
        </p:grpSpPr>
        <p:sp>
          <p:nvSpPr>
            <p:cNvPr id="19" name="椭圆 18"/>
            <p:cNvSpPr/>
            <p:nvPr/>
          </p:nvSpPr>
          <p:spPr>
            <a:xfrm>
              <a:off x="4350727" y="4797152"/>
              <a:ext cx="748145" cy="748145"/>
            </a:xfrm>
            <a:prstGeom prst="ellipse">
              <a:avLst/>
            </a:prstGeom>
            <a:solidFill>
              <a:srgbClr val="2FB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40" name="椭圆 39"/>
            <p:cNvSpPr/>
            <p:nvPr/>
          </p:nvSpPr>
          <p:spPr>
            <a:xfrm>
              <a:off x="4640873" y="4124792"/>
              <a:ext cx="167850" cy="167850"/>
            </a:xfrm>
            <a:prstGeom prst="ellipse">
              <a:avLst/>
            </a:prstGeom>
            <a:solidFill>
              <a:srgbClr val="2FB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cxnSp>
          <p:nvCxnSpPr>
            <p:cNvPr id="43" name="直接连接符 42"/>
            <p:cNvCxnSpPr/>
            <p:nvPr/>
          </p:nvCxnSpPr>
          <p:spPr>
            <a:xfrm>
              <a:off x="4724798" y="4224766"/>
              <a:ext cx="0" cy="659412"/>
            </a:xfrm>
            <a:prstGeom prst="line">
              <a:avLst/>
            </a:prstGeom>
            <a:ln w="15875">
              <a:solidFill>
                <a:srgbClr val="2FB793"/>
              </a:solidFill>
              <a:prstDash val="sysDot"/>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4542727" y="4949570"/>
              <a:ext cx="364144" cy="417910"/>
              <a:chOff x="2733098" y="4187405"/>
              <a:chExt cx="484675" cy="556238"/>
            </a:xfrm>
            <a:solidFill>
              <a:schemeClr val="bg1"/>
            </a:solidFill>
          </p:grpSpPr>
          <p:sp>
            <p:nvSpPr>
              <p:cNvPr id="50"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1"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2" name="Freeform 304"/>
              <p:cNvSpPr>
                <a:spLocks/>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3" name="Freeform 305"/>
              <p:cNvSpPr>
                <a:spLocks/>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4" name="Freeform 306"/>
              <p:cNvSpPr>
                <a:spLocks/>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5" name="Freeform 307"/>
              <p:cNvSpPr>
                <a:spLocks/>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6" name="Freeform 308"/>
              <p:cNvSpPr>
                <a:spLocks/>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7" name="Freeform 309"/>
              <p:cNvSpPr>
                <a:spLocks/>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8" name="Freeform 310"/>
              <p:cNvSpPr>
                <a:spLocks/>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59" name="Freeform 311"/>
              <p:cNvSpPr>
                <a:spLocks/>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0" name="Freeform 312"/>
              <p:cNvSpPr>
                <a:spLocks/>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1" name="Freeform 313"/>
              <p:cNvSpPr>
                <a:spLocks/>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2" name="Freeform 314"/>
              <p:cNvSpPr>
                <a:spLocks/>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3" name="Freeform 315"/>
              <p:cNvSpPr>
                <a:spLocks/>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4" name="Freeform 316"/>
              <p:cNvSpPr>
                <a:spLocks/>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5"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6"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grpSp>
      </p:grpSp>
      <p:grpSp>
        <p:nvGrpSpPr>
          <p:cNvPr id="92" name="组合 91"/>
          <p:cNvGrpSpPr/>
          <p:nvPr/>
        </p:nvGrpSpPr>
        <p:grpSpPr>
          <a:xfrm>
            <a:off x="6286156" y="4498441"/>
            <a:ext cx="748145" cy="1334780"/>
            <a:chOff x="6285360" y="4210517"/>
            <a:chExt cx="748145" cy="1334780"/>
          </a:xfrm>
        </p:grpSpPr>
        <p:sp>
          <p:nvSpPr>
            <p:cNvPr id="20" name="椭圆 19"/>
            <p:cNvSpPr/>
            <p:nvPr/>
          </p:nvSpPr>
          <p:spPr>
            <a:xfrm>
              <a:off x="6285360" y="4797152"/>
              <a:ext cx="748145" cy="748145"/>
            </a:xfrm>
            <a:prstGeom prst="ellipse">
              <a:avLst/>
            </a:prstGeom>
            <a:solidFill>
              <a:srgbClr val="90C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39" name="椭圆 38"/>
            <p:cNvSpPr/>
            <p:nvPr/>
          </p:nvSpPr>
          <p:spPr>
            <a:xfrm>
              <a:off x="6575507" y="4210517"/>
              <a:ext cx="167850" cy="167850"/>
            </a:xfrm>
            <a:prstGeom prst="ellipse">
              <a:avLst/>
            </a:prstGeom>
            <a:solidFill>
              <a:srgbClr val="90C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cxnSp>
          <p:nvCxnSpPr>
            <p:cNvPr id="44" name="直接连接符 43"/>
            <p:cNvCxnSpPr/>
            <p:nvPr/>
          </p:nvCxnSpPr>
          <p:spPr>
            <a:xfrm>
              <a:off x="6659432" y="4280932"/>
              <a:ext cx="0" cy="599465"/>
            </a:xfrm>
            <a:prstGeom prst="line">
              <a:avLst/>
            </a:prstGeom>
            <a:ln w="15875">
              <a:solidFill>
                <a:srgbClr val="90C74D"/>
              </a:solidFill>
              <a:prstDash val="sysDot"/>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6444775" y="5012297"/>
              <a:ext cx="429315" cy="292455"/>
              <a:chOff x="4895160" y="4287159"/>
              <a:chExt cx="571418" cy="389258"/>
            </a:xfrm>
            <a:solidFill>
              <a:schemeClr val="bg1"/>
            </a:solidFill>
          </p:grpSpPr>
          <p:sp>
            <p:nvSpPr>
              <p:cNvPr id="68"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69"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0"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1"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2"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3"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4" name="Freeform 333"/>
              <p:cNvSpPr>
                <a:spLocks/>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5" name="Freeform 334"/>
              <p:cNvSpPr>
                <a:spLocks/>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6" name="Freeform 335"/>
              <p:cNvSpPr>
                <a:spLocks/>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grpSp>
      </p:grpSp>
      <p:grpSp>
        <p:nvGrpSpPr>
          <p:cNvPr id="93" name="组合 92"/>
          <p:cNvGrpSpPr/>
          <p:nvPr/>
        </p:nvGrpSpPr>
        <p:grpSpPr>
          <a:xfrm>
            <a:off x="8220789" y="4346041"/>
            <a:ext cx="748145" cy="1487180"/>
            <a:chOff x="8219993" y="4058117"/>
            <a:chExt cx="748145" cy="1487180"/>
          </a:xfrm>
        </p:grpSpPr>
        <p:sp>
          <p:nvSpPr>
            <p:cNvPr id="21" name="椭圆 20"/>
            <p:cNvSpPr/>
            <p:nvPr/>
          </p:nvSpPr>
          <p:spPr>
            <a:xfrm>
              <a:off x="8219993" y="4797152"/>
              <a:ext cx="748145" cy="748145"/>
            </a:xfrm>
            <a:prstGeom prst="ellipse">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sp>
          <p:nvSpPr>
            <p:cNvPr id="41" name="椭圆 40"/>
            <p:cNvSpPr/>
            <p:nvPr/>
          </p:nvSpPr>
          <p:spPr>
            <a:xfrm>
              <a:off x="8510140" y="4058117"/>
              <a:ext cx="167850" cy="1678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Calibri"/>
                <a:ea typeface="宋体" panose="02010600030101010101" pitchFamily="2" charset="-122"/>
              </a:endParaRPr>
            </a:p>
          </p:txBody>
        </p:sp>
        <p:cxnSp>
          <p:nvCxnSpPr>
            <p:cNvPr id="45" name="直接连接符 44"/>
            <p:cNvCxnSpPr/>
            <p:nvPr/>
          </p:nvCxnSpPr>
          <p:spPr>
            <a:xfrm>
              <a:off x="8594065" y="4160838"/>
              <a:ext cx="0" cy="725353"/>
            </a:xfrm>
            <a:prstGeom prst="line">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8408328" y="4981341"/>
              <a:ext cx="371476" cy="354368"/>
              <a:chOff x="8145843" y="5425657"/>
              <a:chExt cx="494435" cy="471664"/>
            </a:xfrm>
            <a:solidFill>
              <a:schemeClr val="bg1"/>
            </a:solidFill>
          </p:grpSpPr>
          <p:sp>
            <p:nvSpPr>
              <p:cNvPr id="78" name="Freeform 850"/>
              <p:cNvSpPr>
                <a:spLocks/>
              </p:cNvSpPr>
              <p:nvPr/>
            </p:nvSpPr>
            <p:spPr bwMode="auto">
              <a:xfrm>
                <a:off x="8294391" y="5425657"/>
                <a:ext cx="89996" cy="101923"/>
              </a:xfrm>
              <a:custGeom>
                <a:avLst/>
                <a:gdLst>
                  <a:gd name="T0" fmla="*/ 9 w 35"/>
                  <a:gd name="T1" fmla="*/ 35 h 40"/>
                  <a:gd name="T2" fmla="*/ 5 w 35"/>
                  <a:gd name="T3" fmla="*/ 13 h 40"/>
                  <a:gd name="T4" fmla="*/ 27 w 35"/>
                  <a:gd name="T5" fmla="*/ 4 h 40"/>
                  <a:gd name="T6" fmla="*/ 30 w 35"/>
                  <a:gd name="T7" fmla="*/ 27 h 40"/>
                  <a:gd name="T8" fmla="*/ 9 w 35"/>
                  <a:gd name="T9" fmla="*/ 35 h 40"/>
                </a:gdLst>
                <a:ahLst/>
                <a:cxnLst>
                  <a:cxn ang="0">
                    <a:pos x="T0" y="T1"/>
                  </a:cxn>
                  <a:cxn ang="0">
                    <a:pos x="T2" y="T3"/>
                  </a:cxn>
                  <a:cxn ang="0">
                    <a:pos x="T4" y="T5"/>
                  </a:cxn>
                  <a:cxn ang="0">
                    <a:pos x="T6" y="T7"/>
                  </a:cxn>
                  <a:cxn ang="0">
                    <a:pos x="T8" y="T9"/>
                  </a:cxn>
                </a:cxnLst>
                <a:rect l="0" t="0" r="r" b="b"/>
                <a:pathLst>
                  <a:path w="35" h="40">
                    <a:moveTo>
                      <a:pt x="9" y="35"/>
                    </a:moveTo>
                    <a:cubicBezTo>
                      <a:pt x="2" y="31"/>
                      <a:pt x="0" y="21"/>
                      <a:pt x="5" y="13"/>
                    </a:cubicBezTo>
                    <a:cubicBezTo>
                      <a:pt x="10" y="4"/>
                      <a:pt x="20" y="0"/>
                      <a:pt x="27" y="4"/>
                    </a:cubicBezTo>
                    <a:cubicBezTo>
                      <a:pt x="34" y="8"/>
                      <a:pt x="35" y="19"/>
                      <a:pt x="30" y="27"/>
                    </a:cubicBezTo>
                    <a:cubicBezTo>
                      <a:pt x="25" y="36"/>
                      <a:pt x="16" y="40"/>
                      <a:pt x="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79" name="Freeform 851"/>
              <p:cNvSpPr>
                <a:spLocks/>
              </p:cNvSpPr>
              <p:nvPr/>
            </p:nvSpPr>
            <p:spPr bwMode="auto">
              <a:xfrm>
                <a:off x="8145843" y="5499388"/>
                <a:ext cx="489012" cy="397933"/>
              </a:xfrm>
              <a:custGeom>
                <a:avLst/>
                <a:gdLst>
                  <a:gd name="T0" fmla="*/ 3 w 191"/>
                  <a:gd name="T1" fmla="*/ 12 h 155"/>
                  <a:gd name="T2" fmla="*/ 4 w 191"/>
                  <a:gd name="T3" fmla="*/ 12 h 155"/>
                  <a:gd name="T4" fmla="*/ 10 w 191"/>
                  <a:gd name="T5" fmla="*/ 10 h 155"/>
                  <a:gd name="T6" fmla="*/ 35 w 191"/>
                  <a:gd name="T7" fmla="*/ 1 h 155"/>
                  <a:gd name="T8" fmla="*/ 58 w 191"/>
                  <a:gd name="T9" fmla="*/ 6 h 155"/>
                  <a:gd name="T10" fmla="*/ 52 w 191"/>
                  <a:gd name="T11" fmla="*/ 9 h 155"/>
                  <a:gd name="T12" fmla="*/ 50 w 191"/>
                  <a:gd name="T13" fmla="*/ 19 h 155"/>
                  <a:gd name="T14" fmla="*/ 60 w 191"/>
                  <a:gd name="T15" fmla="*/ 14 h 155"/>
                  <a:gd name="T16" fmla="*/ 64 w 191"/>
                  <a:gd name="T17" fmla="*/ 7 h 155"/>
                  <a:gd name="T18" fmla="*/ 65 w 191"/>
                  <a:gd name="T19" fmla="*/ 15 h 155"/>
                  <a:gd name="T20" fmla="*/ 53 w 191"/>
                  <a:gd name="T21" fmla="*/ 41 h 155"/>
                  <a:gd name="T22" fmla="*/ 65 w 191"/>
                  <a:gd name="T23" fmla="*/ 20 h 155"/>
                  <a:gd name="T24" fmla="*/ 70 w 191"/>
                  <a:gd name="T25" fmla="*/ 19 h 155"/>
                  <a:gd name="T26" fmla="*/ 75 w 191"/>
                  <a:gd name="T27" fmla="*/ 50 h 155"/>
                  <a:gd name="T28" fmla="*/ 95 w 191"/>
                  <a:gd name="T29" fmla="*/ 63 h 155"/>
                  <a:gd name="T30" fmla="*/ 130 w 191"/>
                  <a:gd name="T31" fmla="*/ 35 h 155"/>
                  <a:gd name="T32" fmla="*/ 191 w 191"/>
                  <a:gd name="T33" fmla="*/ 79 h 155"/>
                  <a:gd name="T34" fmla="*/ 183 w 191"/>
                  <a:gd name="T35" fmla="*/ 81 h 155"/>
                  <a:gd name="T36" fmla="*/ 92 w 191"/>
                  <a:gd name="T37" fmla="*/ 81 h 155"/>
                  <a:gd name="T38" fmla="*/ 77 w 191"/>
                  <a:gd name="T39" fmla="*/ 79 h 155"/>
                  <a:gd name="T40" fmla="*/ 71 w 191"/>
                  <a:gd name="T41" fmla="*/ 71 h 155"/>
                  <a:gd name="T42" fmla="*/ 61 w 191"/>
                  <a:gd name="T43" fmla="*/ 63 h 155"/>
                  <a:gd name="T44" fmla="*/ 61 w 191"/>
                  <a:gd name="T45" fmla="*/ 63 h 155"/>
                  <a:gd name="T46" fmla="*/ 61 w 191"/>
                  <a:gd name="T47" fmla="*/ 63 h 155"/>
                  <a:gd name="T48" fmla="*/ 57 w 191"/>
                  <a:gd name="T49" fmla="*/ 57 h 155"/>
                  <a:gd name="T50" fmla="*/ 57 w 191"/>
                  <a:gd name="T51" fmla="*/ 55 h 155"/>
                  <a:gd name="T52" fmla="*/ 56 w 191"/>
                  <a:gd name="T53" fmla="*/ 50 h 155"/>
                  <a:gd name="T54" fmla="*/ 60 w 191"/>
                  <a:gd name="T55" fmla="*/ 94 h 155"/>
                  <a:gd name="T56" fmla="*/ 46 w 191"/>
                  <a:gd name="T57" fmla="*/ 155 h 155"/>
                  <a:gd name="T58" fmla="*/ 41 w 191"/>
                  <a:gd name="T59" fmla="*/ 105 h 155"/>
                  <a:gd name="T60" fmla="*/ 40 w 191"/>
                  <a:gd name="T61" fmla="*/ 104 h 155"/>
                  <a:gd name="T62" fmla="*/ 32 w 191"/>
                  <a:gd name="T63" fmla="*/ 87 h 155"/>
                  <a:gd name="T64" fmla="*/ 5 w 191"/>
                  <a:gd name="T65" fmla="*/ 152 h 155"/>
                  <a:gd name="T66" fmla="*/ 2 w 191"/>
                  <a:gd name="T67" fmla="*/ 66 h 155"/>
                  <a:gd name="T68" fmla="*/ 15 w 191"/>
                  <a:gd name="T69" fmla="*/ 40 h 155"/>
                  <a:gd name="T70" fmla="*/ 1 w 191"/>
                  <a:gd name="T71" fmla="*/ 29 h 155"/>
                  <a:gd name="T72" fmla="*/ 0 w 191"/>
                  <a:gd name="T73" fmla="*/ 28 h 155"/>
                  <a:gd name="T74" fmla="*/ 3 w 191"/>
                  <a:gd name="T75" fmla="*/ 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5">
                    <a:moveTo>
                      <a:pt x="3" y="12"/>
                    </a:moveTo>
                    <a:cubicBezTo>
                      <a:pt x="3" y="12"/>
                      <a:pt x="3" y="12"/>
                      <a:pt x="3" y="12"/>
                    </a:cubicBezTo>
                    <a:cubicBezTo>
                      <a:pt x="3" y="12"/>
                      <a:pt x="3" y="12"/>
                      <a:pt x="3" y="12"/>
                    </a:cubicBezTo>
                    <a:cubicBezTo>
                      <a:pt x="4" y="12"/>
                      <a:pt x="4" y="12"/>
                      <a:pt x="4" y="12"/>
                    </a:cubicBezTo>
                    <a:cubicBezTo>
                      <a:pt x="6" y="11"/>
                      <a:pt x="6" y="11"/>
                      <a:pt x="6" y="11"/>
                    </a:cubicBezTo>
                    <a:cubicBezTo>
                      <a:pt x="10" y="10"/>
                      <a:pt x="10" y="10"/>
                      <a:pt x="10" y="10"/>
                    </a:cubicBezTo>
                    <a:cubicBezTo>
                      <a:pt x="19" y="7"/>
                      <a:pt x="19" y="7"/>
                      <a:pt x="19" y="7"/>
                    </a:cubicBezTo>
                    <a:cubicBezTo>
                      <a:pt x="35" y="1"/>
                      <a:pt x="35" y="1"/>
                      <a:pt x="35" y="1"/>
                    </a:cubicBezTo>
                    <a:cubicBezTo>
                      <a:pt x="37" y="0"/>
                      <a:pt x="44" y="0"/>
                      <a:pt x="46" y="1"/>
                    </a:cubicBezTo>
                    <a:cubicBezTo>
                      <a:pt x="51" y="2"/>
                      <a:pt x="54" y="4"/>
                      <a:pt x="58" y="6"/>
                    </a:cubicBezTo>
                    <a:cubicBezTo>
                      <a:pt x="57" y="6"/>
                      <a:pt x="57" y="6"/>
                      <a:pt x="57" y="6"/>
                    </a:cubicBezTo>
                    <a:cubicBezTo>
                      <a:pt x="52" y="9"/>
                      <a:pt x="52" y="9"/>
                      <a:pt x="52" y="9"/>
                    </a:cubicBezTo>
                    <a:cubicBezTo>
                      <a:pt x="54" y="15"/>
                      <a:pt x="54" y="15"/>
                      <a:pt x="54" y="15"/>
                    </a:cubicBezTo>
                    <a:cubicBezTo>
                      <a:pt x="50" y="19"/>
                      <a:pt x="50" y="19"/>
                      <a:pt x="50" y="19"/>
                    </a:cubicBezTo>
                    <a:cubicBezTo>
                      <a:pt x="45" y="43"/>
                      <a:pt x="45" y="43"/>
                      <a:pt x="45" y="43"/>
                    </a:cubicBezTo>
                    <a:cubicBezTo>
                      <a:pt x="60" y="14"/>
                      <a:pt x="60" y="14"/>
                      <a:pt x="60" y="14"/>
                    </a:cubicBezTo>
                    <a:cubicBezTo>
                      <a:pt x="60" y="13"/>
                      <a:pt x="60" y="13"/>
                      <a:pt x="60" y="13"/>
                    </a:cubicBezTo>
                    <a:cubicBezTo>
                      <a:pt x="64" y="7"/>
                      <a:pt x="64" y="7"/>
                      <a:pt x="64" y="7"/>
                    </a:cubicBezTo>
                    <a:cubicBezTo>
                      <a:pt x="67" y="9"/>
                      <a:pt x="67" y="9"/>
                      <a:pt x="67" y="9"/>
                    </a:cubicBezTo>
                    <a:cubicBezTo>
                      <a:pt x="65" y="15"/>
                      <a:pt x="65" y="15"/>
                      <a:pt x="65" y="15"/>
                    </a:cubicBezTo>
                    <a:cubicBezTo>
                      <a:pt x="64" y="16"/>
                      <a:pt x="64" y="16"/>
                      <a:pt x="64" y="16"/>
                    </a:cubicBezTo>
                    <a:cubicBezTo>
                      <a:pt x="53" y="41"/>
                      <a:pt x="53" y="41"/>
                      <a:pt x="53" y="41"/>
                    </a:cubicBezTo>
                    <a:cubicBezTo>
                      <a:pt x="65" y="26"/>
                      <a:pt x="65" y="26"/>
                      <a:pt x="65" y="26"/>
                    </a:cubicBezTo>
                    <a:cubicBezTo>
                      <a:pt x="65" y="20"/>
                      <a:pt x="65" y="20"/>
                      <a:pt x="65" y="20"/>
                    </a:cubicBezTo>
                    <a:cubicBezTo>
                      <a:pt x="69" y="19"/>
                      <a:pt x="69" y="19"/>
                      <a:pt x="69" y="19"/>
                    </a:cubicBezTo>
                    <a:cubicBezTo>
                      <a:pt x="69" y="19"/>
                      <a:pt x="69" y="19"/>
                      <a:pt x="70" y="19"/>
                    </a:cubicBezTo>
                    <a:cubicBezTo>
                      <a:pt x="75" y="50"/>
                      <a:pt x="75" y="50"/>
                      <a:pt x="75" y="50"/>
                    </a:cubicBezTo>
                    <a:cubicBezTo>
                      <a:pt x="75" y="50"/>
                      <a:pt x="75" y="50"/>
                      <a:pt x="75" y="50"/>
                    </a:cubicBezTo>
                    <a:cubicBezTo>
                      <a:pt x="82" y="55"/>
                      <a:pt x="82" y="55"/>
                      <a:pt x="82" y="55"/>
                    </a:cubicBezTo>
                    <a:cubicBezTo>
                      <a:pt x="95" y="63"/>
                      <a:pt x="95" y="63"/>
                      <a:pt x="95" y="63"/>
                    </a:cubicBezTo>
                    <a:cubicBezTo>
                      <a:pt x="95" y="64"/>
                      <a:pt x="95" y="64"/>
                      <a:pt x="95" y="64"/>
                    </a:cubicBezTo>
                    <a:cubicBezTo>
                      <a:pt x="130" y="35"/>
                      <a:pt x="130" y="35"/>
                      <a:pt x="130" y="35"/>
                    </a:cubicBezTo>
                    <a:cubicBezTo>
                      <a:pt x="132" y="33"/>
                      <a:pt x="136" y="33"/>
                      <a:pt x="138" y="35"/>
                    </a:cubicBezTo>
                    <a:cubicBezTo>
                      <a:pt x="191" y="79"/>
                      <a:pt x="191" y="79"/>
                      <a:pt x="191" y="79"/>
                    </a:cubicBezTo>
                    <a:cubicBezTo>
                      <a:pt x="190" y="80"/>
                      <a:pt x="189" y="81"/>
                      <a:pt x="187" y="81"/>
                    </a:cubicBezTo>
                    <a:cubicBezTo>
                      <a:pt x="183" y="81"/>
                      <a:pt x="183" y="81"/>
                      <a:pt x="183" y="81"/>
                    </a:cubicBezTo>
                    <a:cubicBezTo>
                      <a:pt x="94" y="67"/>
                      <a:pt x="94" y="67"/>
                      <a:pt x="94" y="67"/>
                    </a:cubicBezTo>
                    <a:cubicBezTo>
                      <a:pt x="92" y="81"/>
                      <a:pt x="92" y="81"/>
                      <a:pt x="92" y="81"/>
                    </a:cubicBezTo>
                    <a:cubicBezTo>
                      <a:pt x="80" y="81"/>
                      <a:pt x="80" y="81"/>
                      <a:pt x="80" y="81"/>
                    </a:cubicBezTo>
                    <a:cubicBezTo>
                      <a:pt x="79" y="81"/>
                      <a:pt x="78" y="80"/>
                      <a:pt x="77" y="79"/>
                    </a:cubicBezTo>
                    <a:cubicBezTo>
                      <a:pt x="79" y="77"/>
                      <a:pt x="79" y="77"/>
                      <a:pt x="79" y="77"/>
                    </a:cubicBezTo>
                    <a:cubicBezTo>
                      <a:pt x="71" y="71"/>
                      <a:pt x="71" y="71"/>
                      <a:pt x="71" y="71"/>
                    </a:cubicBezTo>
                    <a:cubicBezTo>
                      <a:pt x="65" y="66"/>
                      <a:pt x="65" y="66"/>
                      <a:pt x="65" y="66"/>
                    </a:cubicBezTo>
                    <a:cubicBezTo>
                      <a:pt x="61" y="63"/>
                      <a:pt x="61" y="63"/>
                      <a:pt x="61" y="63"/>
                    </a:cubicBezTo>
                    <a:cubicBezTo>
                      <a:pt x="61" y="63"/>
                      <a:pt x="61" y="63"/>
                      <a:pt x="61" y="63"/>
                    </a:cubicBezTo>
                    <a:cubicBezTo>
                      <a:pt x="61" y="63"/>
                      <a:pt x="61" y="63"/>
                      <a:pt x="61" y="63"/>
                    </a:cubicBezTo>
                    <a:cubicBezTo>
                      <a:pt x="61" y="63"/>
                      <a:pt x="61" y="63"/>
                      <a:pt x="61" y="63"/>
                    </a:cubicBezTo>
                    <a:cubicBezTo>
                      <a:pt x="61" y="63"/>
                      <a:pt x="61" y="63"/>
                      <a:pt x="61" y="63"/>
                    </a:cubicBezTo>
                    <a:cubicBezTo>
                      <a:pt x="53" y="50"/>
                      <a:pt x="59" y="59"/>
                      <a:pt x="57" y="57"/>
                    </a:cubicBezTo>
                    <a:cubicBezTo>
                      <a:pt x="57" y="57"/>
                      <a:pt x="57" y="57"/>
                      <a:pt x="57" y="57"/>
                    </a:cubicBezTo>
                    <a:cubicBezTo>
                      <a:pt x="57" y="56"/>
                      <a:pt x="57" y="56"/>
                      <a:pt x="57" y="56"/>
                    </a:cubicBezTo>
                    <a:cubicBezTo>
                      <a:pt x="57" y="55"/>
                      <a:pt x="57" y="55"/>
                      <a:pt x="57" y="55"/>
                    </a:cubicBezTo>
                    <a:cubicBezTo>
                      <a:pt x="57" y="53"/>
                      <a:pt x="57" y="53"/>
                      <a:pt x="57" y="53"/>
                    </a:cubicBezTo>
                    <a:cubicBezTo>
                      <a:pt x="56" y="50"/>
                      <a:pt x="56" y="50"/>
                      <a:pt x="56" y="50"/>
                    </a:cubicBezTo>
                    <a:cubicBezTo>
                      <a:pt x="54" y="56"/>
                      <a:pt x="51" y="63"/>
                      <a:pt x="49" y="71"/>
                    </a:cubicBezTo>
                    <a:cubicBezTo>
                      <a:pt x="51" y="76"/>
                      <a:pt x="55" y="85"/>
                      <a:pt x="60" y="94"/>
                    </a:cubicBezTo>
                    <a:cubicBezTo>
                      <a:pt x="65" y="120"/>
                      <a:pt x="64" y="137"/>
                      <a:pt x="65" y="154"/>
                    </a:cubicBezTo>
                    <a:cubicBezTo>
                      <a:pt x="46" y="155"/>
                      <a:pt x="46" y="155"/>
                      <a:pt x="46" y="155"/>
                    </a:cubicBezTo>
                    <a:cubicBezTo>
                      <a:pt x="41" y="111"/>
                      <a:pt x="41" y="111"/>
                      <a:pt x="41" y="111"/>
                    </a:cubicBezTo>
                    <a:cubicBezTo>
                      <a:pt x="41" y="105"/>
                      <a:pt x="41" y="105"/>
                      <a:pt x="41" y="105"/>
                    </a:cubicBezTo>
                    <a:cubicBezTo>
                      <a:pt x="41" y="105"/>
                      <a:pt x="41" y="105"/>
                      <a:pt x="41" y="105"/>
                    </a:cubicBezTo>
                    <a:cubicBezTo>
                      <a:pt x="40" y="104"/>
                      <a:pt x="40" y="104"/>
                      <a:pt x="40" y="104"/>
                    </a:cubicBezTo>
                    <a:cubicBezTo>
                      <a:pt x="35" y="94"/>
                      <a:pt x="35" y="94"/>
                      <a:pt x="35" y="94"/>
                    </a:cubicBezTo>
                    <a:cubicBezTo>
                      <a:pt x="32" y="87"/>
                      <a:pt x="32" y="87"/>
                      <a:pt x="32" y="87"/>
                    </a:cubicBezTo>
                    <a:cubicBezTo>
                      <a:pt x="31" y="106"/>
                      <a:pt x="28" y="136"/>
                      <a:pt x="25" y="154"/>
                    </a:cubicBezTo>
                    <a:cubicBezTo>
                      <a:pt x="5" y="152"/>
                      <a:pt x="5" y="152"/>
                      <a:pt x="5" y="152"/>
                    </a:cubicBezTo>
                    <a:cubicBezTo>
                      <a:pt x="8" y="124"/>
                      <a:pt x="10" y="98"/>
                      <a:pt x="11" y="70"/>
                    </a:cubicBezTo>
                    <a:cubicBezTo>
                      <a:pt x="8" y="69"/>
                      <a:pt x="5" y="67"/>
                      <a:pt x="2" y="66"/>
                    </a:cubicBezTo>
                    <a:cubicBezTo>
                      <a:pt x="2" y="66"/>
                      <a:pt x="2" y="66"/>
                      <a:pt x="2" y="66"/>
                    </a:cubicBezTo>
                    <a:cubicBezTo>
                      <a:pt x="6" y="57"/>
                      <a:pt x="11" y="49"/>
                      <a:pt x="15" y="40"/>
                    </a:cubicBezTo>
                    <a:cubicBezTo>
                      <a:pt x="1" y="29"/>
                      <a:pt x="1" y="29"/>
                      <a:pt x="1" y="29"/>
                    </a:cubicBezTo>
                    <a:cubicBezTo>
                      <a:pt x="1" y="29"/>
                      <a:pt x="1" y="29"/>
                      <a:pt x="1" y="29"/>
                    </a:cubicBezTo>
                    <a:cubicBezTo>
                      <a:pt x="0" y="28"/>
                      <a:pt x="0" y="28"/>
                      <a:pt x="0" y="28"/>
                    </a:cubicBezTo>
                    <a:cubicBezTo>
                      <a:pt x="0" y="28"/>
                      <a:pt x="0" y="28"/>
                      <a:pt x="0" y="28"/>
                    </a:cubicBezTo>
                    <a:cubicBezTo>
                      <a:pt x="0" y="28"/>
                      <a:pt x="0" y="28"/>
                      <a:pt x="0" y="28"/>
                    </a:cubicBezTo>
                    <a:cubicBezTo>
                      <a:pt x="0" y="28"/>
                      <a:pt x="3" y="8"/>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80" name="Freeform 852"/>
              <p:cNvSpPr>
                <a:spLocks noEditPoints="1"/>
              </p:cNvSpPr>
              <p:nvPr/>
            </p:nvSpPr>
            <p:spPr bwMode="auto">
              <a:xfrm>
                <a:off x="8337762" y="5711908"/>
                <a:ext cx="302516" cy="176739"/>
              </a:xfrm>
              <a:custGeom>
                <a:avLst/>
                <a:gdLst>
                  <a:gd name="T0" fmla="*/ 63 w 118"/>
                  <a:gd name="T1" fmla="*/ 46 h 69"/>
                  <a:gd name="T2" fmla="*/ 118 w 118"/>
                  <a:gd name="T3" fmla="*/ 0 h 69"/>
                  <a:gd name="T4" fmla="*/ 118 w 118"/>
                  <a:gd name="T5" fmla="*/ 63 h 69"/>
                  <a:gd name="T6" fmla="*/ 112 w 118"/>
                  <a:gd name="T7" fmla="*/ 69 h 69"/>
                  <a:gd name="T8" fmla="*/ 5 w 118"/>
                  <a:gd name="T9" fmla="*/ 69 h 69"/>
                  <a:gd name="T10" fmla="*/ 0 w 118"/>
                  <a:gd name="T11" fmla="*/ 63 h 69"/>
                  <a:gd name="T12" fmla="*/ 0 w 118"/>
                  <a:gd name="T13" fmla="*/ 0 h 69"/>
                  <a:gd name="T14" fmla="*/ 55 w 118"/>
                  <a:gd name="T15" fmla="*/ 46 h 69"/>
                  <a:gd name="T16" fmla="*/ 63 w 118"/>
                  <a:gd name="T17" fmla="*/ 46 h 69"/>
                  <a:gd name="T18" fmla="*/ 84 w 118"/>
                  <a:gd name="T19" fmla="*/ 39 h 69"/>
                  <a:gd name="T20" fmla="*/ 110 w 118"/>
                  <a:gd name="T21" fmla="*/ 64 h 69"/>
                  <a:gd name="T22" fmla="*/ 111 w 118"/>
                  <a:gd name="T23" fmla="*/ 64 h 69"/>
                  <a:gd name="T24" fmla="*/ 113 w 118"/>
                  <a:gd name="T25" fmla="*/ 64 h 69"/>
                  <a:gd name="T26" fmla="*/ 113 w 118"/>
                  <a:gd name="T27" fmla="*/ 61 h 69"/>
                  <a:gd name="T28" fmla="*/ 87 w 118"/>
                  <a:gd name="T29" fmla="*/ 36 h 69"/>
                  <a:gd name="T30" fmla="*/ 84 w 118"/>
                  <a:gd name="T31" fmla="*/ 37 h 69"/>
                  <a:gd name="T32" fmla="*/ 84 w 118"/>
                  <a:gd name="T33" fmla="*/ 39 h 69"/>
                  <a:gd name="T34" fmla="*/ 34 w 118"/>
                  <a:gd name="T35" fmla="*/ 37 h 69"/>
                  <a:gd name="T36" fmla="*/ 31 w 118"/>
                  <a:gd name="T37" fmla="*/ 36 h 69"/>
                  <a:gd name="T38" fmla="*/ 5 w 118"/>
                  <a:gd name="T39" fmla="*/ 61 h 69"/>
                  <a:gd name="T40" fmla="*/ 5 w 118"/>
                  <a:gd name="T41" fmla="*/ 64 h 69"/>
                  <a:gd name="T42" fmla="*/ 6 w 118"/>
                  <a:gd name="T43" fmla="*/ 64 h 69"/>
                  <a:gd name="T44" fmla="*/ 8 w 118"/>
                  <a:gd name="T45" fmla="*/ 64 h 69"/>
                  <a:gd name="T46" fmla="*/ 34 w 118"/>
                  <a:gd name="T47" fmla="*/ 39 h 69"/>
                  <a:gd name="T48" fmla="*/ 34 w 118"/>
                  <a:gd name="T49"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9">
                    <a:moveTo>
                      <a:pt x="63" y="46"/>
                    </a:moveTo>
                    <a:cubicBezTo>
                      <a:pt x="118" y="0"/>
                      <a:pt x="118" y="0"/>
                      <a:pt x="118" y="0"/>
                    </a:cubicBezTo>
                    <a:cubicBezTo>
                      <a:pt x="118" y="63"/>
                      <a:pt x="118" y="63"/>
                      <a:pt x="118" y="63"/>
                    </a:cubicBezTo>
                    <a:cubicBezTo>
                      <a:pt x="118" y="66"/>
                      <a:pt x="116" y="69"/>
                      <a:pt x="112" y="69"/>
                    </a:cubicBezTo>
                    <a:cubicBezTo>
                      <a:pt x="5" y="69"/>
                      <a:pt x="5" y="69"/>
                      <a:pt x="5" y="69"/>
                    </a:cubicBezTo>
                    <a:cubicBezTo>
                      <a:pt x="2" y="69"/>
                      <a:pt x="0" y="66"/>
                      <a:pt x="0" y="63"/>
                    </a:cubicBezTo>
                    <a:cubicBezTo>
                      <a:pt x="0" y="0"/>
                      <a:pt x="0" y="0"/>
                      <a:pt x="0" y="0"/>
                    </a:cubicBezTo>
                    <a:cubicBezTo>
                      <a:pt x="55" y="46"/>
                      <a:pt x="55" y="46"/>
                      <a:pt x="55" y="46"/>
                    </a:cubicBezTo>
                    <a:cubicBezTo>
                      <a:pt x="57" y="47"/>
                      <a:pt x="61" y="47"/>
                      <a:pt x="63" y="46"/>
                    </a:cubicBezTo>
                    <a:close/>
                    <a:moveTo>
                      <a:pt x="84" y="39"/>
                    </a:moveTo>
                    <a:cubicBezTo>
                      <a:pt x="110" y="64"/>
                      <a:pt x="110" y="64"/>
                      <a:pt x="110" y="64"/>
                    </a:cubicBezTo>
                    <a:cubicBezTo>
                      <a:pt x="110" y="64"/>
                      <a:pt x="111" y="64"/>
                      <a:pt x="111" y="64"/>
                    </a:cubicBezTo>
                    <a:cubicBezTo>
                      <a:pt x="112" y="64"/>
                      <a:pt x="112" y="64"/>
                      <a:pt x="113" y="64"/>
                    </a:cubicBezTo>
                    <a:cubicBezTo>
                      <a:pt x="113" y="63"/>
                      <a:pt x="113" y="62"/>
                      <a:pt x="113" y="61"/>
                    </a:cubicBezTo>
                    <a:cubicBezTo>
                      <a:pt x="87" y="36"/>
                      <a:pt x="87" y="36"/>
                      <a:pt x="87" y="36"/>
                    </a:cubicBezTo>
                    <a:cubicBezTo>
                      <a:pt x="86" y="36"/>
                      <a:pt x="85" y="36"/>
                      <a:pt x="84" y="37"/>
                    </a:cubicBezTo>
                    <a:cubicBezTo>
                      <a:pt x="84" y="37"/>
                      <a:pt x="84" y="38"/>
                      <a:pt x="84" y="39"/>
                    </a:cubicBezTo>
                    <a:close/>
                    <a:moveTo>
                      <a:pt x="34" y="37"/>
                    </a:moveTo>
                    <a:cubicBezTo>
                      <a:pt x="33" y="36"/>
                      <a:pt x="32" y="36"/>
                      <a:pt x="31" y="36"/>
                    </a:cubicBezTo>
                    <a:cubicBezTo>
                      <a:pt x="5" y="61"/>
                      <a:pt x="5" y="61"/>
                      <a:pt x="5" y="61"/>
                    </a:cubicBezTo>
                    <a:cubicBezTo>
                      <a:pt x="4" y="62"/>
                      <a:pt x="4" y="63"/>
                      <a:pt x="5" y="64"/>
                    </a:cubicBezTo>
                    <a:cubicBezTo>
                      <a:pt x="5" y="64"/>
                      <a:pt x="6" y="64"/>
                      <a:pt x="6" y="64"/>
                    </a:cubicBezTo>
                    <a:cubicBezTo>
                      <a:pt x="7" y="64"/>
                      <a:pt x="7" y="64"/>
                      <a:pt x="8" y="64"/>
                    </a:cubicBezTo>
                    <a:cubicBezTo>
                      <a:pt x="34" y="39"/>
                      <a:pt x="34" y="39"/>
                      <a:pt x="34" y="39"/>
                    </a:cubicBezTo>
                    <a:cubicBezTo>
                      <a:pt x="34" y="38"/>
                      <a:pt x="34" y="37"/>
                      <a:pt x="3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81" name="Freeform 853"/>
              <p:cNvSpPr>
                <a:spLocks/>
              </p:cNvSpPr>
              <p:nvPr/>
            </p:nvSpPr>
            <p:spPr bwMode="auto">
              <a:xfrm>
                <a:off x="8414746" y="5709740"/>
                <a:ext cx="169148" cy="43371"/>
              </a:xfrm>
              <a:custGeom>
                <a:avLst/>
                <a:gdLst>
                  <a:gd name="T0" fmla="*/ 4 w 66"/>
                  <a:gd name="T1" fmla="*/ 1 h 17"/>
                  <a:gd name="T2" fmla="*/ 63 w 66"/>
                  <a:gd name="T3" fmla="*/ 11 h 17"/>
                  <a:gd name="T4" fmla="*/ 66 w 66"/>
                  <a:gd name="T5" fmla="*/ 15 h 17"/>
                  <a:gd name="T6" fmla="*/ 62 w 66"/>
                  <a:gd name="T7" fmla="*/ 17 h 17"/>
                  <a:gd name="T8" fmla="*/ 62 w 66"/>
                  <a:gd name="T9" fmla="*/ 17 h 17"/>
                  <a:gd name="T10" fmla="*/ 2 w 66"/>
                  <a:gd name="T11" fmla="*/ 7 h 17"/>
                  <a:gd name="T12" fmla="*/ 0 w 66"/>
                  <a:gd name="T13" fmla="*/ 3 h 17"/>
                  <a:gd name="T14" fmla="*/ 4 w 66"/>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4" y="1"/>
                    </a:moveTo>
                    <a:cubicBezTo>
                      <a:pt x="63" y="11"/>
                      <a:pt x="63" y="11"/>
                      <a:pt x="63" y="11"/>
                    </a:cubicBezTo>
                    <a:cubicBezTo>
                      <a:pt x="65" y="11"/>
                      <a:pt x="66" y="13"/>
                      <a:pt x="66" y="15"/>
                    </a:cubicBezTo>
                    <a:cubicBezTo>
                      <a:pt x="65" y="16"/>
                      <a:pt x="64" y="17"/>
                      <a:pt x="62" y="17"/>
                    </a:cubicBezTo>
                    <a:cubicBezTo>
                      <a:pt x="62" y="17"/>
                      <a:pt x="62" y="17"/>
                      <a:pt x="62" y="17"/>
                    </a:cubicBezTo>
                    <a:cubicBezTo>
                      <a:pt x="2" y="7"/>
                      <a:pt x="2" y="7"/>
                      <a:pt x="2" y="7"/>
                    </a:cubicBezTo>
                    <a:cubicBezTo>
                      <a:pt x="1" y="7"/>
                      <a:pt x="0" y="5"/>
                      <a:pt x="0" y="3"/>
                    </a:cubicBezTo>
                    <a:cubicBezTo>
                      <a:pt x="0" y="2"/>
                      <a:pt x="2"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82" name="Freeform 854"/>
              <p:cNvSpPr>
                <a:spLocks/>
              </p:cNvSpPr>
              <p:nvPr/>
            </p:nvSpPr>
            <p:spPr bwMode="auto">
              <a:xfrm>
                <a:off x="8407156" y="5743352"/>
                <a:ext cx="135536" cy="35782"/>
              </a:xfrm>
              <a:custGeom>
                <a:avLst/>
                <a:gdLst>
                  <a:gd name="T0" fmla="*/ 1 w 53"/>
                  <a:gd name="T1" fmla="*/ 3 h 14"/>
                  <a:gd name="T2" fmla="*/ 4 w 53"/>
                  <a:gd name="T3" fmla="*/ 0 h 14"/>
                  <a:gd name="T4" fmla="*/ 50 w 53"/>
                  <a:gd name="T5" fmla="*/ 8 h 14"/>
                  <a:gd name="T6" fmla="*/ 53 w 53"/>
                  <a:gd name="T7" fmla="*/ 12 h 14"/>
                  <a:gd name="T8" fmla="*/ 50 w 53"/>
                  <a:gd name="T9" fmla="*/ 14 h 14"/>
                  <a:gd name="T10" fmla="*/ 49 w 53"/>
                  <a:gd name="T11" fmla="*/ 14 h 14"/>
                  <a:gd name="T12" fmla="*/ 3 w 53"/>
                  <a:gd name="T13" fmla="*/ 7 h 14"/>
                  <a:gd name="T14" fmla="*/ 1 w 53"/>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1" y="3"/>
                    </a:moveTo>
                    <a:cubicBezTo>
                      <a:pt x="1" y="1"/>
                      <a:pt x="2" y="0"/>
                      <a:pt x="4" y="0"/>
                    </a:cubicBezTo>
                    <a:cubicBezTo>
                      <a:pt x="50" y="8"/>
                      <a:pt x="50" y="8"/>
                      <a:pt x="50" y="8"/>
                    </a:cubicBezTo>
                    <a:cubicBezTo>
                      <a:pt x="52" y="8"/>
                      <a:pt x="53" y="10"/>
                      <a:pt x="53" y="12"/>
                    </a:cubicBezTo>
                    <a:cubicBezTo>
                      <a:pt x="53" y="13"/>
                      <a:pt x="51" y="14"/>
                      <a:pt x="50" y="14"/>
                    </a:cubicBezTo>
                    <a:cubicBezTo>
                      <a:pt x="50" y="14"/>
                      <a:pt x="49" y="14"/>
                      <a:pt x="49" y="14"/>
                    </a:cubicBezTo>
                    <a:cubicBezTo>
                      <a:pt x="3" y="7"/>
                      <a:pt x="3" y="7"/>
                      <a:pt x="3" y="7"/>
                    </a:cubicBezTo>
                    <a:cubicBezTo>
                      <a:pt x="1" y="6"/>
                      <a:pt x="0" y="5"/>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sp>
            <p:nvSpPr>
              <p:cNvPr id="83" name="Freeform 855"/>
              <p:cNvSpPr>
                <a:spLocks/>
              </p:cNvSpPr>
              <p:nvPr/>
            </p:nvSpPr>
            <p:spPr bwMode="auto">
              <a:xfrm>
                <a:off x="8450527" y="5784555"/>
                <a:ext cx="61805" cy="22770"/>
              </a:xfrm>
              <a:custGeom>
                <a:avLst/>
                <a:gdLst>
                  <a:gd name="T0" fmla="*/ 21 w 24"/>
                  <a:gd name="T1" fmla="*/ 3 h 9"/>
                  <a:gd name="T2" fmla="*/ 24 w 24"/>
                  <a:gd name="T3" fmla="*/ 6 h 9"/>
                  <a:gd name="T4" fmla="*/ 21 w 24"/>
                  <a:gd name="T5" fmla="*/ 9 h 9"/>
                  <a:gd name="T6" fmla="*/ 20 w 24"/>
                  <a:gd name="T7" fmla="*/ 9 h 9"/>
                  <a:gd name="T8" fmla="*/ 3 w 24"/>
                  <a:gd name="T9" fmla="*/ 6 h 9"/>
                  <a:gd name="T10" fmla="*/ 0 w 24"/>
                  <a:gd name="T11" fmla="*/ 3 h 9"/>
                  <a:gd name="T12" fmla="*/ 4 w 24"/>
                  <a:gd name="T13" fmla="*/ 0 h 9"/>
                  <a:gd name="T14" fmla="*/ 21 w 2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1" y="3"/>
                    </a:moveTo>
                    <a:cubicBezTo>
                      <a:pt x="23" y="3"/>
                      <a:pt x="24" y="5"/>
                      <a:pt x="24" y="6"/>
                    </a:cubicBezTo>
                    <a:cubicBezTo>
                      <a:pt x="24" y="8"/>
                      <a:pt x="22" y="9"/>
                      <a:pt x="21" y="9"/>
                    </a:cubicBezTo>
                    <a:cubicBezTo>
                      <a:pt x="21" y="9"/>
                      <a:pt x="21" y="9"/>
                      <a:pt x="20" y="9"/>
                    </a:cubicBezTo>
                    <a:cubicBezTo>
                      <a:pt x="3" y="6"/>
                      <a:pt x="3" y="6"/>
                      <a:pt x="3" y="6"/>
                    </a:cubicBezTo>
                    <a:cubicBezTo>
                      <a:pt x="1" y="6"/>
                      <a:pt x="0" y="4"/>
                      <a:pt x="0" y="3"/>
                    </a:cubicBezTo>
                    <a:cubicBezTo>
                      <a:pt x="0" y="1"/>
                      <a:pt x="2" y="0"/>
                      <a:pt x="4" y="0"/>
                    </a:cubicBezTo>
                    <a:lnTo>
                      <a:pt x="2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latin typeface="Calibri"/>
                  <a:ea typeface="宋体" panose="02010600030101010101" pitchFamily="2" charset="-122"/>
                </a:endParaRPr>
              </a:p>
            </p:txBody>
          </p:sp>
        </p:grpSp>
      </p:grpSp>
      <p:sp>
        <p:nvSpPr>
          <p:cNvPr id="88" name="MH_Text_1"/>
          <p:cNvSpPr txBox="1"/>
          <p:nvPr>
            <p:custDataLst>
              <p:tags r:id="rId1"/>
            </p:custDataLst>
          </p:nvPr>
        </p:nvSpPr>
        <p:spPr>
          <a:xfrm>
            <a:off x="1891801" y="5868829"/>
            <a:ext cx="1688767" cy="584507"/>
          </a:xfrm>
          <a:prstGeom prst="rect">
            <a:avLst/>
          </a:prstGeom>
          <a:noFill/>
        </p:spPr>
        <p:txBody>
          <a:bodyPr anchor="ctr"/>
          <a:lstStyle/>
          <a:p>
            <a:pPr algn="ctr" eaLnBrk="1" hangingPunct="1">
              <a:defRPr/>
            </a:pPr>
            <a:r>
              <a:rPr lang="en-US" altLang="zh-CN" sz="2000" b="1" dirty="0">
                <a:solidFill>
                  <a:srgbClr val="884ADA"/>
                </a:solidFill>
                <a:latin typeface="Arial" panose="020B0604020202020204" pitchFamily="34" charset="0"/>
                <a:ea typeface="微软雅黑" panose="020B0503020204020204" pitchFamily="34" charset="-122"/>
                <a:cs typeface="Arial" panose="020B0604020202020204" pitchFamily="34" charset="0"/>
              </a:rPr>
              <a:t>NHÓM 1</a:t>
            </a:r>
            <a:endParaRPr lang="zh-CN" altLang="en-US" sz="2000" b="1" dirty="0">
              <a:solidFill>
                <a:srgbClr val="884ADA"/>
              </a:solidFill>
              <a:latin typeface="Arial" panose="020B0604020202020204" pitchFamily="34" charset="0"/>
              <a:ea typeface="微软雅黑" panose="020B0503020204020204" pitchFamily="34" charset="-122"/>
              <a:cs typeface="Arial" panose="020B0604020202020204" pitchFamily="34" charset="0"/>
            </a:endParaRPr>
          </a:p>
        </p:txBody>
      </p:sp>
      <p:sp>
        <p:nvSpPr>
          <p:cNvPr id="94" name="MH_Text_1"/>
          <p:cNvSpPr txBox="1"/>
          <p:nvPr>
            <p:custDataLst>
              <p:tags r:id="rId2"/>
            </p:custDataLst>
          </p:nvPr>
        </p:nvSpPr>
        <p:spPr>
          <a:xfrm>
            <a:off x="7795007" y="5885017"/>
            <a:ext cx="1688767" cy="584507"/>
          </a:xfrm>
          <a:prstGeom prst="rect">
            <a:avLst/>
          </a:prstGeom>
          <a:noFill/>
        </p:spPr>
        <p:txBody>
          <a:bodyPr anchor="ctr"/>
          <a:lstStyle/>
          <a:p>
            <a:pPr algn="ctr" eaLnBrk="1" hangingPunct="1">
              <a:defRPr/>
            </a:pPr>
            <a:r>
              <a:rPr lang="en-US" altLang="zh-CN" sz="2000" b="1" dirty="0">
                <a:solidFill>
                  <a:srgbClr val="884ADA"/>
                </a:solidFill>
                <a:latin typeface="Arial" panose="020B0604020202020204" pitchFamily="34" charset="0"/>
                <a:ea typeface="微软雅黑" panose="020B0503020204020204" pitchFamily="34" charset="-122"/>
                <a:cs typeface="Arial" panose="020B0604020202020204" pitchFamily="34" charset="0"/>
              </a:rPr>
              <a:t>NHÓM 4</a:t>
            </a:r>
            <a:endParaRPr lang="zh-CN" altLang="en-US" sz="2000" b="1" dirty="0">
              <a:solidFill>
                <a:srgbClr val="884ADA"/>
              </a:solidFill>
              <a:latin typeface="Arial" panose="020B0604020202020204" pitchFamily="34" charset="0"/>
              <a:ea typeface="微软雅黑" panose="020B0503020204020204" pitchFamily="34" charset="-122"/>
              <a:cs typeface="Arial" panose="020B0604020202020204" pitchFamily="34" charset="0"/>
            </a:endParaRPr>
          </a:p>
        </p:txBody>
      </p:sp>
      <p:sp>
        <p:nvSpPr>
          <p:cNvPr id="95" name="MH_Text_1"/>
          <p:cNvSpPr txBox="1"/>
          <p:nvPr>
            <p:custDataLst>
              <p:tags r:id="rId3"/>
            </p:custDataLst>
          </p:nvPr>
        </p:nvSpPr>
        <p:spPr>
          <a:xfrm>
            <a:off x="5764236" y="5856497"/>
            <a:ext cx="1924768" cy="584507"/>
          </a:xfrm>
          <a:prstGeom prst="rect">
            <a:avLst/>
          </a:prstGeom>
          <a:noFill/>
        </p:spPr>
        <p:txBody>
          <a:bodyPr anchor="ctr"/>
          <a:lstStyle/>
          <a:p>
            <a:pPr algn="ctr" eaLnBrk="1" hangingPunct="1">
              <a:defRPr/>
            </a:pPr>
            <a:r>
              <a:rPr lang="en-US" altLang="zh-CN" sz="2000" b="1" dirty="0">
                <a:solidFill>
                  <a:srgbClr val="884ADA"/>
                </a:solidFill>
                <a:latin typeface="Arial" panose="020B0604020202020204" pitchFamily="34" charset="0"/>
                <a:ea typeface="微软雅黑" panose="020B0503020204020204" pitchFamily="34" charset="-122"/>
                <a:cs typeface="Arial" panose="020B0604020202020204" pitchFamily="34" charset="0"/>
              </a:rPr>
              <a:t>NHÓM 3</a:t>
            </a:r>
            <a:endParaRPr lang="zh-CN" altLang="en-US" sz="2000" b="1" dirty="0">
              <a:solidFill>
                <a:srgbClr val="884ADA"/>
              </a:solidFill>
              <a:latin typeface="Arial" panose="020B0604020202020204" pitchFamily="34" charset="0"/>
              <a:ea typeface="微软雅黑" panose="020B0503020204020204" pitchFamily="34" charset="-122"/>
              <a:cs typeface="Arial" panose="020B0604020202020204" pitchFamily="34" charset="0"/>
            </a:endParaRPr>
          </a:p>
        </p:txBody>
      </p:sp>
      <p:sp>
        <p:nvSpPr>
          <p:cNvPr id="96" name="MH_Text_1"/>
          <p:cNvSpPr txBox="1"/>
          <p:nvPr>
            <p:custDataLst>
              <p:tags r:id="rId4"/>
            </p:custDataLst>
          </p:nvPr>
        </p:nvSpPr>
        <p:spPr>
          <a:xfrm>
            <a:off x="3727774" y="5885017"/>
            <a:ext cx="1924767" cy="584507"/>
          </a:xfrm>
          <a:prstGeom prst="rect">
            <a:avLst/>
          </a:prstGeom>
          <a:noFill/>
        </p:spPr>
        <p:txBody>
          <a:bodyPr anchor="ctr"/>
          <a:lstStyle/>
          <a:p>
            <a:pPr algn="ctr" eaLnBrk="1" hangingPunct="1">
              <a:defRPr/>
            </a:pPr>
            <a:r>
              <a:rPr lang="en-US" altLang="zh-CN" sz="2000" b="1" dirty="0">
                <a:solidFill>
                  <a:srgbClr val="884ADA"/>
                </a:solidFill>
                <a:latin typeface="Arial" panose="020B0604020202020204" pitchFamily="34" charset="0"/>
                <a:ea typeface="微软雅黑" panose="020B0503020204020204" pitchFamily="34" charset="-122"/>
                <a:cs typeface="Arial" panose="020B0604020202020204" pitchFamily="34" charset="0"/>
              </a:rPr>
              <a:t>NHÓM 2</a:t>
            </a:r>
            <a:endParaRPr lang="zh-CN" altLang="en-US" sz="2000" b="1" dirty="0">
              <a:solidFill>
                <a:srgbClr val="884ADA"/>
              </a:solidFill>
              <a:latin typeface="Arial" panose="020B0604020202020204" pitchFamily="34" charset="0"/>
              <a:ea typeface="微软雅黑" panose="020B0503020204020204" pitchFamily="34" charset="-122"/>
              <a:cs typeface="Arial" panose="020B0604020202020204" pitchFamily="34" charset="0"/>
            </a:endParaRPr>
          </a:p>
        </p:txBody>
      </p:sp>
      <p:sp>
        <p:nvSpPr>
          <p:cNvPr id="97" name="TextBox 16"/>
          <p:cNvSpPr txBox="1"/>
          <p:nvPr/>
        </p:nvSpPr>
        <p:spPr>
          <a:xfrm>
            <a:off x="1998535" y="260949"/>
            <a:ext cx="10071532" cy="561885"/>
          </a:xfrm>
          <a:prstGeom prst="rect">
            <a:avLst/>
          </a:prstGeom>
          <a:noFill/>
        </p:spPr>
        <p:txBody>
          <a:bodyPr wrap="square" rtlCol="0">
            <a:spAutoFit/>
          </a:bodyPr>
          <a:lstStyle/>
          <a:p>
            <a:pPr>
              <a:lnSpc>
                <a:spcPct val="120000"/>
              </a:lnSpc>
            </a:pPr>
            <a:r>
              <a:rPr lang="en-US" altLang="zh-CN" sz="28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Chia </a:t>
            </a:r>
            <a:r>
              <a:rPr lang="en-US" altLang="zh-CN" sz="2800" dirty="0" err="1">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lớp</a:t>
            </a:r>
            <a:r>
              <a:rPr lang="en-US" altLang="zh-CN" sz="28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thành</a:t>
            </a:r>
            <a:r>
              <a:rPr lang="en-US" altLang="zh-CN" sz="28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 4 </a:t>
            </a:r>
            <a:r>
              <a:rPr lang="en-US" altLang="zh-CN" sz="2800" dirty="0" err="1">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nhóm</a:t>
            </a:r>
            <a:r>
              <a:rPr lang="en-US" altLang="zh-CN" sz="28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rPr>
              <a:t> .</a:t>
            </a:r>
          </a:p>
        </p:txBody>
      </p:sp>
      <p:sp>
        <p:nvSpPr>
          <p:cNvPr id="89" name="Text Box 11"/>
          <p:cNvSpPr txBox="1">
            <a:spLocks noChangeArrowheads="1"/>
          </p:cNvSpPr>
          <p:nvPr/>
        </p:nvSpPr>
        <p:spPr bwMode="gray">
          <a:xfrm>
            <a:off x="1371956" y="2388021"/>
            <a:ext cx="251460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b="1" dirty="0">
                <a:solidFill>
                  <a:srgbClr val="9259DD"/>
                </a:solidFill>
                <a:latin typeface="Tahoma" panose="020B0604030504040204" pitchFamily="34" charset="0"/>
                <a:ea typeface="Tahoma" panose="020B0604030504040204" pitchFamily="34" charset="0"/>
                <a:cs typeface="Tahoma" panose="020B0604030504040204" pitchFamily="34" charset="0"/>
              </a:rPr>
              <a:t>Carbohydrate</a:t>
            </a:r>
          </a:p>
        </p:txBody>
      </p:sp>
      <p:sp>
        <p:nvSpPr>
          <p:cNvPr id="100" name="Text Box 13"/>
          <p:cNvSpPr txBox="1">
            <a:spLocks noChangeArrowheads="1"/>
          </p:cNvSpPr>
          <p:nvPr/>
        </p:nvSpPr>
        <p:spPr bwMode="gray">
          <a:xfrm>
            <a:off x="4433109" y="2416411"/>
            <a:ext cx="1487173" cy="461665"/>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70C0"/>
                </a:solidFill>
                <a:latin typeface="#9Slide03 Swiss 721 Black Conde" panose="02000500000000000000" pitchFamily="2" charset="0"/>
                <a:cs typeface="Arial" charset="0"/>
              </a:defRPr>
            </a:lvl1pPr>
          </a:lstStyle>
          <a:p>
            <a:r>
              <a:rPr lang="en-US" dirty="0">
                <a:solidFill>
                  <a:srgbClr val="0194A3"/>
                </a:solidFill>
                <a:latin typeface="Tahoma" panose="020B0604030504040204" pitchFamily="34" charset="0"/>
                <a:ea typeface="Tahoma" panose="020B0604030504040204" pitchFamily="34" charset="0"/>
                <a:cs typeface="Tahoma" panose="020B0604030504040204" pitchFamily="34" charset="0"/>
              </a:rPr>
              <a:t>Protein </a:t>
            </a:r>
          </a:p>
        </p:txBody>
      </p:sp>
      <p:sp>
        <p:nvSpPr>
          <p:cNvPr id="101" name="Text Box 12"/>
          <p:cNvSpPr txBox="1">
            <a:spLocks noChangeArrowheads="1"/>
          </p:cNvSpPr>
          <p:nvPr/>
        </p:nvSpPr>
        <p:spPr bwMode="gray">
          <a:xfrm>
            <a:off x="6527035" y="2519678"/>
            <a:ext cx="1060450" cy="457200"/>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FF0000"/>
                </a:solidFill>
                <a:latin typeface="#9Slide03 Swiss 721 Black Conde" panose="02000500000000000000" pitchFamily="2" charset="0"/>
                <a:cs typeface="Arial" charset="0"/>
              </a:defRPr>
            </a:lvl1pPr>
          </a:lstStyle>
          <a:p>
            <a:r>
              <a:rPr lang="en-US" dirty="0">
                <a:solidFill>
                  <a:srgbClr val="90C74D"/>
                </a:solidFill>
                <a:latin typeface="Tahoma" panose="020B0604030504040204" pitchFamily="34" charset="0"/>
                <a:ea typeface="Tahoma" panose="020B0604030504040204" pitchFamily="34" charset="0"/>
                <a:cs typeface="Tahoma" panose="020B0604030504040204" pitchFamily="34" charset="0"/>
              </a:rPr>
              <a:t>Lipid </a:t>
            </a:r>
          </a:p>
        </p:txBody>
      </p:sp>
      <p:sp>
        <p:nvSpPr>
          <p:cNvPr id="102" name="Text Box 6"/>
          <p:cNvSpPr txBox="1">
            <a:spLocks noChangeArrowheads="1"/>
          </p:cNvSpPr>
          <p:nvPr/>
        </p:nvSpPr>
        <p:spPr bwMode="gray">
          <a:xfrm>
            <a:off x="8068535" y="2232387"/>
            <a:ext cx="1804453"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b="1" dirty="0">
                <a:solidFill>
                  <a:srgbClr val="BB81E7"/>
                </a:solidFill>
                <a:latin typeface="Tahoma" panose="020B0604030504040204" pitchFamily="34" charset="0"/>
                <a:ea typeface="Tahoma" panose="020B0604030504040204" pitchFamily="34" charset="0"/>
                <a:cs typeface="Tahoma" panose="020B0604030504040204" pitchFamily="34" charset="0"/>
              </a:rPr>
              <a:t>Khoáng, vitamin</a:t>
            </a:r>
          </a:p>
        </p:txBody>
      </p:sp>
      <p:sp>
        <p:nvSpPr>
          <p:cNvPr id="103" name="Rectangle 102"/>
          <p:cNvSpPr/>
          <p:nvPr/>
        </p:nvSpPr>
        <p:spPr>
          <a:xfrm>
            <a:off x="1513021" y="902223"/>
            <a:ext cx="10557046" cy="1099648"/>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latin typeface="Arial" panose="020B0604020202020204" pitchFamily="34" charset="0"/>
                <a:ea typeface="Tahoma" panose="020B0604030504040204" pitchFamily="34" charset="0"/>
                <a:cs typeface="Arial" panose="020B0604020202020204" pitchFamily="34" charset="0"/>
              </a:rPr>
              <a:t>Em hãy </a:t>
            </a:r>
            <a:r>
              <a:rPr lang="en-US" sz="2400" dirty="0" err="1">
                <a:latin typeface="Arial" panose="020B0604020202020204" pitchFamily="34" charset="0"/>
                <a:ea typeface="Tahoma" panose="020B0604030504040204" pitchFamily="34" charset="0"/>
                <a:cs typeface="Arial" panose="020B0604020202020204" pitchFamily="34" charset="0"/>
              </a:rPr>
              <a:t>nêu</a:t>
            </a:r>
            <a:r>
              <a:rPr lang="vi-VN"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tên</a:t>
            </a:r>
            <a:r>
              <a:rPr lang="en-US" sz="2400" dirty="0">
                <a:latin typeface="Arial" panose="020B0604020202020204" pitchFamily="34" charset="0"/>
                <a:ea typeface="Tahoma" panose="020B0604030504040204" pitchFamily="34" charset="0"/>
                <a:cs typeface="Arial" panose="020B0604020202020204" pitchFamily="34" charset="0"/>
              </a:rPr>
              <a:t> </a:t>
            </a:r>
            <a:r>
              <a:rPr lang="vi-VN" sz="2400" dirty="0">
                <a:latin typeface="Arial" panose="020B0604020202020204" pitchFamily="34" charset="0"/>
                <a:ea typeface="Tahoma" panose="020B0604030504040204" pitchFamily="34" charset="0"/>
                <a:cs typeface="Arial" panose="020B0604020202020204" pitchFamily="34" charset="0"/>
              </a:rPr>
              <a:t>các </a:t>
            </a:r>
            <a:r>
              <a:rPr lang="en-US" sz="2400" dirty="0" err="1">
                <a:latin typeface="Arial" panose="020B0604020202020204" pitchFamily="34" charset="0"/>
                <a:ea typeface="Tahoma" panose="020B0604030504040204" pitchFamily="34" charset="0"/>
                <a:cs typeface="Arial" panose="020B0604020202020204" pitchFamily="34" charset="0"/>
              </a:rPr>
              <a:t>lương</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thực</a:t>
            </a:r>
            <a:r>
              <a:rPr lang="en-US" sz="2400" dirty="0">
                <a:latin typeface="Arial" panose="020B0604020202020204" pitchFamily="34" charset="0"/>
                <a:ea typeface="Tahoma" panose="020B0604030504040204" pitchFamily="34" charset="0"/>
                <a:cs typeface="Arial" panose="020B0604020202020204" pitchFamily="34" charset="0"/>
              </a:rPr>
              <a:t>,</a:t>
            </a:r>
            <a:r>
              <a:rPr lang="vi-VN" sz="2400" dirty="0">
                <a:latin typeface="Arial" panose="020B0604020202020204" pitchFamily="34" charset="0"/>
                <a:ea typeface="Tahoma" panose="020B0604030504040204" pitchFamily="34" charset="0"/>
                <a:cs typeface="Arial" panose="020B0604020202020204" pitchFamily="34" charset="0"/>
              </a:rPr>
              <a:t> thực phẩm</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thuộc</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nhóm</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chất</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dinh</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dưỡng</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mà</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em</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nghiên</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cứu</a:t>
            </a:r>
            <a:r>
              <a:rPr lang="vi-VN" sz="2400" dirty="0">
                <a:latin typeface="Arial" panose="020B0604020202020204" pitchFamily="34" charset="0"/>
                <a:ea typeface="Tahoma" panose="020B0604030504040204" pitchFamily="34" charset="0"/>
                <a:cs typeface="Arial" panose="020B0604020202020204" pitchFamily="34" charset="0"/>
              </a:rPr>
              <a:t>? Và vai trò của các nhóm chất đó</a:t>
            </a:r>
            <a:r>
              <a:rPr lang="en-US" sz="2400" dirty="0">
                <a:latin typeface="Arial" panose="020B0604020202020204" pitchFamily="34" charset="0"/>
                <a:ea typeface="Tahoma" panose="020B0604030504040204" pitchFamily="34" charset="0"/>
                <a:cs typeface="Arial" panose="020B0604020202020204" pitchFamily="34" charset="0"/>
              </a:rPr>
              <a:t>?</a:t>
            </a:r>
            <a:endParaRPr lang="vi-VN" sz="24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525623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750"/>
                                        <p:tgtEl>
                                          <p:spTgt spid="97"/>
                                        </p:tgtEl>
                                      </p:cBhvr>
                                    </p:animEffect>
                                    <p:anim calcmode="lin" valueType="num">
                                      <p:cBhvr>
                                        <p:cTn id="8" dur="750" fill="hold"/>
                                        <p:tgtEl>
                                          <p:spTgt spid="97"/>
                                        </p:tgtEl>
                                        <p:attrNameLst>
                                          <p:attrName>ppt_x</p:attrName>
                                        </p:attrNameLst>
                                      </p:cBhvr>
                                      <p:tavLst>
                                        <p:tav tm="0">
                                          <p:val>
                                            <p:strVal val="#ppt_x"/>
                                          </p:val>
                                        </p:tav>
                                        <p:tav tm="100000">
                                          <p:val>
                                            <p:strVal val="#ppt_x"/>
                                          </p:val>
                                        </p:tav>
                                      </p:tavLst>
                                    </p:anim>
                                    <p:anim calcmode="lin" valueType="num">
                                      <p:cBhvr>
                                        <p:cTn id="9" dur="750" fill="hold"/>
                                        <p:tgtEl>
                                          <p:spTgt spid="9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left)">
                                      <p:cBhvr>
                                        <p:cTn id="13" dur="500"/>
                                        <p:tgtEl>
                                          <p:spTgt spid="84"/>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2250"/>
                            </p:stCondLst>
                            <p:childTnLst>
                              <p:par>
                                <p:cTn id="23" presetID="22" presetClass="entr" presetSubtype="8" fill="hold"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childTnLst>
                          </p:cTn>
                        </p:par>
                        <p:par>
                          <p:cTn id="26" fill="hold">
                            <p:stCondLst>
                              <p:cond delay="2750"/>
                            </p:stCondLst>
                            <p:childTnLst>
                              <p:par>
                                <p:cTn id="27" presetID="2" presetClass="entr" presetSubtype="4" fill="hold" nodeType="after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additive="base">
                                        <p:cTn id="29" dur="500" fill="hold"/>
                                        <p:tgtEl>
                                          <p:spTgt spid="90"/>
                                        </p:tgtEl>
                                        <p:attrNameLst>
                                          <p:attrName>ppt_x</p:attrName>
                                        </p:attrNameLst>
                                      </p:cBhvr>
                                      <p:tavLst>
                                        <p:tav tm="0">
                                          <p:val>
                                            <p:strVal val="#ppt_x"/>
                                          </p:val>
                                        </p:tav>
                                        <p:tav tm="100000">
                                          <p:val>
                                            <p:strVal val="#ppt_x"/>
                                          </p:val>
                                        </p:tav>
                                      </p:tavLst>
                                    </p:anim>
                                    <p:anim calcmode="lin" valueType="num">
                                      <p:cBhvr additive="base">
                                        <p:cTn id="30" dur="500" fill="hold"/>
                                        <p:tgtEl>
                                          <p:spTgt spid="90"/>
                                        </p:tgtEl>
                                        <p:attrNameLst>
                                          <p:attrName>ppt_y</p:attrName>
                                        </p:attrNameLst>
                                      </p:cBhvr>
                                      <p:tavLst>
                                        <p:tav tm="0">
                                          <p:val>
                                            <p:strVal val="1+#ppt_h/2"/>
                                          </p:val>
                                        </p:tav>
                                        <p:tav tm="100000">
                                          <p:val>
                                            <p:strVal val="#ppt_y"/>
                                          </p:val>
                                        </p:tav>
                                      </p:tavLst>
                                    </p:anim>
                                  </p:childTnLst>
                                </p:cTn>
                              </p:par>
                            </p:childTnLst>
                          </p:cTn>
                        </p:par>
                        <p:par>
                          <p:cTn id="31" fill="hold">
                            <p:stCondLst>
                              <p:cond delay="3250"/>
                            </p:stCondLst>
                            <p:childTnLst>
                              <p:par>
                                <p:cTn id="32" presetID="2" presetClass="entr" presetSubtype="4"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ppt_x"/>
                                          </p:val>
                                        </p:tav>
                                        <p:tav tm="100000">
                                          <p:val>
                                            <p:strVal val="#ppt_x"/>
                                          </p:val>
                                        </p:tav>
                                      </p:tavLst>
                                    </p:anim>
                                    <p:anim calcmode="lin" valueType="num">
                                      <p:cBhvr additive="base">
                                        <p:cTn id="35" dur="500" fill="hold"/>
                                        <p:tgtEl>
                                          <p:spTgt spid="88"/>
                                        </p:tgtEl>
                                        <p:attrNameLst>
                                          <p:attrName>ppt_y</p:attrName>
                                        </p:attrNameLst>
                                      </p:cBhvr>
                                      <p:tavLst>
                                        <p:tav tm="0">
                                          <p:val>
                                            <p:strVal val="1+#ppt_h/2"/>
                                          </p:val>
                                        </p:tav>
                                        <p:tav tm="100000">
                                          <p:val>
                                            <p:strVal val="#ppt_y"/>
                                          </p:val>
                                        </p:tav>
                                      </p:tavLst>
                                    </p:anim>
                                  </p:childTnLst>
                                </p:cTn>
                              </p:par>
                            </p:childTnLst>
                          </p:cTn>
                        </p:par>
                        <p:par>
                          <p:cTn id="36" fill="hold">
                            <p:stCondLst>
                              <p:cond delay="3750"/>
                            </p:stCondLst>
                            <p:childTnLst>
                              <p:par>
                                <p:cTn id="37" presetID="2" presetClass="entr" presetSubtype="4" fill="hold" nodeType="after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childTnLst>
                          </p:cTn>
                        </p:par>
                        <p:par>
                          <p:cTn id="41" fill="hold">
                            <p:stCondLst>
                              <p:cond delay="4250"/>
                            </p:stCondLst>
                            <p:childTnLst>
                              <p:par>
                                <p:cTn id="42" presetID="2" presetClass="entr" presetSubtype="4" fill="hold" grpId="0" nodeType="afterEffect">
                                  <p:stCondLst>
                                    <p:cond delay="0"/>
                                  </p:stCondLst>
                                  <p:childTnLst>
                                    <p:set>
                                      <p:cBhvr>
                                        <p:cTn id="43" dur="1" fill="hold">
                                          <p:stCondLst>
                                            <p:cond delay="0"/>
                                          </p:stCondLst>
                                        </p:cTn>
                                        <p:tgtEl>
                                          <p:spTgt spid="96"/>
                                        </p:tgtEl>
                                        <p:attrNameLst>
                                          <p:attrName>style.visibility</p:attrName>
                                        </p:attrNameLst>
                                      </p:cBhvr>
                                      <p:to>
                                        <p:strVal val="visible"/>
                                      </p:to>
                                    </p:set>
                                    <p:anim calcmode="lin" valueType="num">
                                      <p:cBhvr additive="base">
                                        <p:cTn id="44" dur="500" fill="hold"/>
                                        <p:tgtEl>
                                          <p:spTgt spid="96"/>
                                        </p:tgtEl>
                                        <p:attrNameLst>
                                          <p:attrName>ppt_x</p:attrName>
                                        </p:attrNameLst>
                                      </p:cBhvr>
                                      <p:tavLst>
                                        <p:tav tm="0">
                                          <p:val>
                                            <p:strVal val="#ppt_x"/>
                                          </p:val>
                                        </p:tav>
                                        <p:tav tm="100000">
                                          <p:val>
                                            <p:strVal val="#ppt_x"/>
                                          </p:val>
                                        </p:tav>
                                      </p:tavLst>
                                    </p:anim>
                                    <p:anim calcmode="lin" valueType="num">
                                      <p:cBhvr additive="base">
                                        <p:cTn id="45" dur="500" fill="hold"/>
                                        <p:tgtEl>
                                          <p:spTgt spid="96"/>
                                        </p:tgtEl>
                                        <p:attrNameLst>
                                          <p:attrName>ppt_y</p:attrName>
                                        </p:attrNameLst>
                                      </p:cBhvr>
                                      <p:tavLst>
                                        <p:tav tm="0">
                                          <p:val>
                                            <p:strVal val="1+#ppt_h/2"/>
                                          </p:val>
                                        </p:tav>
                                        <p:tav tm="100000">
                                          <p:val>
                                            <p:strVal val="#ppt_y"/>
                                          </p:val>
                                        </p:tav>
                                      </p:tavLst>
                                    </p:anim>
                                  </p:childTnLst>
                                </p:cTn>
                              </p:par>
                            </p:childTnLst>
                          </p:cTn>
                        </p:par>
                        <p:par>
                          <p:cTn id="46" fill="hold">
                            <p:stCondLst>
                              <p:cond delay="4750"/>
                            </p:stCondLst>
                            <p:childTnLst>
                              <p:par>
                                <p:cTn id="47" presetID="2" presetClass="entr" presetSubtype="4" fill="hold" nodeType="after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additive="base">
                                        <p:cTn id="49" dur="500" fill="hold"/>
                                        <p:tgtEl>
                                          <p:spTgt spid="92"/>
                                        </p:tgtEl>
                                        <p:attrNameLst>
                                          <p:attrName>ppt_x</p:attrName>
                                        </p:attrNameLst>
                                      </p:cBhvr>
                                      <p:tavLst>
                                        <p:tav tm="0">
                                          <p:val>
                                            <p:strVal val="#ppt_x"/>
                                          </p:val>
                                        </p:tav>
                                        <p:tav tm="100000">
                                          <p:val>
                                            <p:strVal val="#ppt_x"/>
                                          </p:val>
                                        </p:tav>
                                      </p:tavLst>
                                    </p:anim>
                                    <p:anim calcmode="lin" valueType="num">
                                      <p:cBhvr additive="base">
                                        <p:cTn id="50" dur="500" fill="hold"/>
                                        <p:tgtEl>
                                          <p:spTgt spid="92"/>
                                        </p:tgtEl>
                                        <p:attrNameLst>
                                          <p:attrName>ppt_y</p:attrName>
                                        </p:attrNameLst>
                                      </p:cBhvr>
                                      <p:tavLst>
                                        <p:tav tm="0">
                                          <p:val>
                                            <p:strVal val="1+#ppt_h/2"/>
                                          </p:val>
                                        </p:tav>
                                        <p:tav tm="100000">
                                          <p:val>
                                            <p:strVal val="#ppt_y"/>
                                          </p:val>
                                        </p:tav>
                                      </p:tavLst>
                                    </p:anim>
                                  </p:childTnLst>
                                </p:cTn>
                              </p:par>
                            </p:childTnLst>
                          </p:cTn>
                        </p:par>
                        <p:par>
                          <p:cTn id="51" fill="hold">
                            <p:stCondLst>
                              <p:cond delay="5250"/>
                            </p:stCondLst>
                            <p:childTnLst>
                              <p:par>
                                <p:cTn id="52" presetID="2" presetClass="entr" presetSubtype="4" fill="hold" grpId="0" nodeType="afterEffect">
                                  <p:stCondLst>
                                    <p:cond delay="0"/>
                                  </p:stCondLst>
                                  <p:childTnLst>
                                    <p:set>
                                      <p:cBhvr>
                                        <p:cTn id="53" dur="1" fill="hold">
                                          <p:stCondLst>
                                            <p:cond delay="0"/>
                                          </p:stCondLst>
                                        </p:cTn>
                                        <p:tgtEl>
                                          <p:spTgt spid="95"/>
                                        </p:tgtEl>
                                        <p:attrNameLst>
                                          <p:attrName>style.visibility</p:attrName>
                                        </p:attrNameLst>
                                      </p:cBhvr>
                                      <p:to>
                                        <p:strVal val="visible"/>
                                      </p:to>
                                    </p:set>
                                    <p:anim calcmode="lin" valueType="num">
                                      <p:cBhvr additive="base">
                                        <p:cTn id="54" dur="500" fill="hold"/>
                                        <p:tgtEl>
                                          <p:spTgt spid="95"/>
                                        </p:tgtEl>
                                        <p:attrNameLst>
                                          <p:attrName>ppt_x</p:attrName>
                                        </p:attrNameLst>
                                      </p:cBhvr>
                                      <p:tavLst>
                                        <p:tav tm="0">
                                          <p:val>
                                            <p:strVal val="#ppt_x"/>
                                          </p:val>
                                        </p:tav>
                                        <p:tav tm="100000">
                                          <p:val>
                                            <p:strVal val="#ppt_x"/>
                                          </p:val>
                                        </p:tav>
                                      </p:tavLst>
                                    </p:anim>
                                    <p:anim calcmode="lin" valueType="num">
                                      <p:cBhvr additive="base">
                                        <p:cTn id="55" dur="500" fill="hold"/>
                                        <p:tgtEl>
                                          <p:spTgt spid="95"/>
                                        </p:tgtEl>
                                        <p:attrNameLst>
                                          <p:attrName>ppt_y</p:attrName>
                                        </p:attrNameLst>
                                      </p:cBhvr>
                                      <p:tavLst>
                                        <p:tav tm="0">
                                          <p:val>
                                            <p:strVal val="1+#ppt_h/2"/>
                                          </p:val>
                                        </p:tav>
                                        <p:tav tm="100000">
                                          <p:val>
                                            <p:strVal val="#ppt_y"/>
                                          </p:val>
                                        </p:tav>
                                      </p:tavLst>
                                    </p:anim>
                                  </p:childTnLst>
                                </p:cTn>
                              </p:par>
                            </p:childTnLst>
                          </p:cTn>
                        </p:par>
                        <p:par>
                          <p:cTn id="56" fill="hold">
                            <p:stCondLst>
                              <p:cond delay="5750"/>
                            </p:stCondLst>
                            <p:childTnLst>
                              <p:par>
                                <p:cTn id="57" presetID="2" presetClass="entr" presetSubtype="4" fill="hold" nodeType="afterEffect">
                                  <p:stCondLst>
                                    <p:cond delay="0"/>
                                  </p:stCondLst>
                                  <p:childTnLst>
                                    <p:set>
                                      <p:cBhvr>
                                        <p:cTn id="58" dur="1" fill="hold">
                                          <p:stCondLst>
                                            <p:cond delay="0"/>
                                          </p:stCondLst>
                                        </p:cTn>
                                        <p:tgtEl>
                                          <p:spTgt spid="93"/>
                                        </p:tgtEl>
                                        <p:attrNameLst>
                                          <p:attrName>style.visibility</p:attrName>
                                        </p:attrNameLst>
                                      </p:cBhvr>
                                      <p:to>
                                        <p:strVal val="visible"/>
                                      </p:to>
                                    </p:set>
                                    <p:anim calcmode="lin" valueType="num">
                                      <p:cBhvr additive="base">
                                        <p:cTn id="59" dur="500" fill="hold"/>
                                        <p:tgtEl>
                                          <p:spTgt spid="93"/>
                                        </p:tgtEl>
                                        <p:attrNameLst>
                                          <p:attrName>ppt_x</p:attrName>
                                        </p:attrNameLst>
                                      </p:cBhvr>
                                      <p:tavLst>
                                        <p:tav tm="0">
                                          <p:val>
                                            <p:strVal val="#ppt_x"/>
                                          </p:val>
                                        </p:tav>
                                        <p:tav tm="100000">
                                          <p:val>
                                            <p:strVal val="#ppt_x"/>
                                          </p:val>
                                        </p:tav>
                                      </p:tavLst>
                                    </p:anim>
                                    <p:anim calcmode="lin" valueType="num">
                                      <p:cBhvr additive="base">
                                        <p:cTn id="60" dur="500" fill="hold"/>
                                        <p:tgtEl>
                                          <p:spTgt spid="93"/>
                                        </p:tgtEl>
                                        <p:attrNameLst>
                                          <p:attrName>ppt_y</p:attrName>
                                        </p:attrNameLst>
                                      </p:cBhvr>
                                      <p:tavLst>
                                        <p:tav tm="0">
                                          <p:val>
                                            <p:strVal val="1+#ppt_h/2"/>
                                          </p:val>
                                        </p:tav>
                                        <p:tav tm="100000">
                                          <p:val>
                                            <p:strVal val="#ppt_y"/>
                                          </p:val>
                                        </p:tav>
                                      </p:tavLst>
                                    </p:anim>
                                  </p:childTnLst>
                                </p:cTn>
                              </p:par>
                            </p:childTnLst>
                          </p:cTn>
                        </p:par>
                        <p:par>
                          <p:cTn id="61" fill="hold">
                            <p:stCondLst>
                              <p:cond delay="6250"/>
                            </p:stCondLst>
                            <p:childTnLst>
                              <p:par>
                                <p:cTn id="62" presetID="2" presetClass="entr" presetSubtype="4" fill="hold" grpId="0" nodeType="afterEffect">
                                  <p:stCondLst>
                                    <p:cond delay="0"/>
                                  </p:stCondLst>
                                  <p:childTnLst>
                                    <p:set>
                                      <p:cBhvr>
                                        <p:cTn id="63" dur="1" fill="hold">
                                          <p:stCondLst>
                                            <p:cond delay="0"/>
                                          </p:stCondLst>
                                        </p:cTn>
                                        <p:tgtEl>
                                          <p:spTgt spid="94"/>
                                        </p:tgtEl>
                                        <p:attrNameLst>
                                          <p:attrName>style.visibility</p:attrName>
                                        </p:attrNameLst>
                                      </p:cBhvr>
                                      <p:to>
                                        <p:strVal val="visible"/>
                                      </p:to>
                                    </p:set>
                                    <p:anim calcmode="lin" valueType="num">
                                      <p:cBhvr additive="base">
                                        <p:cTn id="64" dur="500" fill="hold"/>
                                        <p:tgtEl>
                                          <p:spTgt spid="94"/>
                                        </p:tgtEl>
                                        <p:attrNameLst>
                                          <p:attrName>ppt_x</p:attrName>
                                        </p:attrNameLst>
                                      </p:cBhvr>
                                      <p:tavLst>
                                        <p:tav tm="0">
                                          <p:val>
                                            <p:strVal val="#ppt_x"/>
                                          </p:val>
                                        </p:tav>
                                        <p:tav tm="100000">
                                          <p:val>
                                            <p:strVal val="#ppt_x"/>
                                          </p:val>
                                        </p:tav>
                                      </p:tavLst>
                                    </p:anim>
                                    <p:anim calcmode="lin" valueType="num">
                                      <p:cBhvr additive="base">
                                        <p:cTn id="6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9"/>
                                        </p:tgtEl>
                                        <p:attrNameLst>
                                          <p:attrName>style.visibility</p:attrName>
                                        </p:attrNameLst>
                                      </p:cBhvr>
                                      <p:to>
                                        <p:strVal val="visible"/>
                                      </p:to>
                                    </p:set>
                                    <p:animEffect transition="in" filter="fade">
                                      <p:cBhvr>
                                        <p:cTn id="70" dur="1000"/>
                                        <p:tgtEl>
                                          <p:spTgt spid="89"/>
                                        </p:tgtEl>
                                      </p:cBhvr>
                                    </p:animEffect>
                                    <p:anim calcmode="lin" valueType="num">
                                      <p:cBhvr>
                                        <p:cTn id="71" dur="1000" fill="hold"/>
                                        <p:tgtEl>
                                          <p:spTgt spid="89"/>
                                        </p:tgtEl>
                                        <p:attrNameLst>
                                          <p:attrName>ppt_x</p:attrName>
                                        </p:attrNameLst>
                                      </p:cBhvr>
                                      <p:tavLst>
                                        <p:tav tm="0">
                                          <p:val>
                                            <p:strVal val="#ppt_x"/>
                                          </p:val>
                                        </p:tav>
                                        <p:tav tm="100000">
                                          <p:val>
                                            <p:strVal val="#ppt_x"/>
                                          </p:val>
                                        </p:tav>
                                      </p:tavLst>
                                    </p:anim>
                                    <p:anim calcmode="lin" valueType="num">
                                      <p:cBhvr>
                                        <p:cTn id="72"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fade">
                                      <p:cBhvr>
                                        <p:cTn id="77" dur="1000"/>
                                        <p:tgtEl>
                                          <p:spTgt spid="100"/>
                                        </p:tgtEl>
                                      </p:cBhvr>
                                    </p:animEffect>
                                    <p:anim calcmode="lin" valueType="num">
                                      <p:cBhvr>
                                        <p:cTn id="78" dur="1000" fill="hold"/>
                                        <p:tgtEl>
                                          <p:spTgt spid="100"/>
                                        </p:tgtEl>
                                        <p:attrNameLst>
                                          <p:attrName>ppt_x</p:attrName>
                                        </p:attrNameLst>
                                      </p:cBhvr>
                                      <p:tavLst>
                                        <p:tav tm="0">
                                          <p:val>
                                            <p:strVal val="#ppt_x"/>
                                          </p:val>
                                        </p:tav>
                                        <p:tav tm="100000">
                                          <p:val>
                                            <p:strVal val="#ppt_x"/>
                                          </p:val>
                                        </p:tav>
                                      </p:tavLst>
                                    </p:anim>
                                    <p:anim calcmode="lin" valueType="num">
                                      <p:cBhvr>
                                        <p:cTn id="7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01"/>
                                        </p:tgtEl>
                                        <p:attrNameLst>
                                          <p:attrName>style.visibility</p:attrName>
                                        </p:attrNameLst>
                                      </p:cBhvr>
                                      <p:to>
                                        <p:strVal val="visible"/>
                                      </p:to>
                                    </p:set>
                                    <p:anim calcmode="lin" valueType="num">
                                      <p:cBhvr additive="base">
                                        <p:cTn id="84" dur="500" fill="hold"/>
                                        <p:tgtEl>
                                          <p:spTgt spid="101"/>
                                        </p:tgtEl>
                                        <p:attrNameLst>
                                          <p:attrName>ppt_x</p:attrName>
                                        </p:attrNameLst>
                                      </p:cBhvr>
                                      <p:tavLst>
                                        <p:tav tm="0">
                                          <p:val>
                                            <p:strVal val="#ppt_x"/>
                                          </p:val>
                                        </p:tav>
                                        <p:tav tm="100000">
                                          <p:val>
                                            <p:strVal val="#ppt_x"/>
                                          </p:val>
                                        </p:tav>
                                      </p:tavLst>
                                    </p:anim>
                                    <p:anim calcmode="lin" valueType="num">
                                      <p:cBhvr additive="base">
                                        <p:cTn id="8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arn(inVertical)">
                                      <p:cBhvr>
                                        <p:cTn id="90" dur="500"/>
                                        <p:tgtEl>
                                          <p:spTgt spid="102"/>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anim calcmode="lin" valueType="num">
                                      <p:cBhvr additive="base">
                                        <p:cTn id="95" dur="500" fill="hold"/>
                                        <p:tgtEl>
                                          <p:spTgt spid="103"/>
                                        </p:tgtEl>
                                        <p:attrNameLst>
                                          <p:attrName>ppt_x</p:attrName>
                                        </p:attrNameLst>
                                      </p:cBhvr>
                                      <p:tavLst>
                                        <p:tav tm="0">
                                          <p:val>
                                            <p:strVal val="#ppt_x"/>
                                          </p:val>
                                        </p:tav>
                                        <p:tav tm="100000">
                                          <p:val>
                                            <p:strVal val="#ppt_x"/>
                                          </p:val>
                                        </p:tav>
                                      </p:tavLst>
                                    </p:anim>
                                    <p:anim calcmode="lin" valueType="num">
                                      <p:cBhvr additive="base">
                                        <p:cTn id="9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4" grpId="0"/>
      <p:bldP spid="95" grpId="0"/>
      <p:bldP spid="96" grpId="0"/>
      <p:bldP spid="97" grpId="0"/>
      <p:bldP spid="89" grpId="0"/>
      <p:bldP spid="100" grpId="0"/>
      <p:bldP spid="101" grpId="0"/>
      <p:bldP spid="102" grpId="0"/>
      <p:bldP spid="10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nut 10"/>
          <p:cNvSpPr/>
          <p:nvPr/>
        </p:nvSpPr>
        <p:spPr>
          <a:xfrm>
            <a:off x="4430163" y="1683940"/>
            <a:ext cx="3313568" cy="3241145"/>
          </a:xfrm>
          <a:prstGeom prst="donut">
            <a:avLst>
              <a:gd name="adj" fmla="val 12315"/>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0" name="Group 19"/>
          <p:cNvGrpSpPr/>
          <p:nvPr/>
        </p:nvGrpSpPr>
        <p:grpSpPr>
          <a:xfrm>
            <a:off x="2085316" y="199174"/>
            <a:ext cx="8057585" cy="6388956"/>
            <a:chOff x="470780" y="172014"/>
            <a:chExt cx="8057585" cy="6388956"/>
          </a:xfrm>
        </p:grpSpPr>
        <p:grpSp>
          <p:nvGrpSpPr>
            <p:cNvPr id="21" name="Group 20"/>
            <p:cNvGrpSpPr/>
            <p:nvPr/>
          </p:nvGrpSpPr>
          <p:grpSpPr>
            <a:xfrm>
              <a:off x="470780" y="172014"/>
              <a:ext cx="7863973" cy="4370561"/>
              <a:chOff x="434566" y="271603"/>
              <a:chExt cx="7863973" cy="4370561"/>
            </a:xfrm>
          </p:grpSpPr>
          <p:pic>
            <p:nvPicPr>
              <p:cNvPr id="27" name="Picture 2" descr="carb2 - Gymm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54"/>
              <a:stretch/>
            </p:blipFill>
            <p:spPr bwMode="auto">
              <a:xfrm>
                <a:off x="461726" y="1013987"/>
                <a:ext cx="3775296" cy="2272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461726" y="271603"/>
                <a:ext cx="3775296" cy="74238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Nhóm thực phẩm</a:t>
                </a:r>
              </a:p>
              <a:p>
                <a:pPr algn="ctr"/>
                <a:r>
                  <a:rPr lang="en-US" sz="2400" b="1"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CUNG CẤP CHẤT BỘT</a:t>
                </a:r>
              </a:p>
            </p:txBody>
          </p:sp>
          <p:sp>
            <p:nvSpPr>
              <p:cNvPr id="29" name="Rectangle 28"/>
              <p:cNvSpPr/>
              <p:nvPr/>
            </p:nvSpPr>
            <p:spPr>
              <a:xfrm>
                <a:off x="4772842" y="271603"/>
                <a:ext cx="3525697" cy="742383"/>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Nhóm thực phẩm</a:t>
                </a:r>
              </a:p>
              <a:p>
                <a:pPr algn="ctr"/>
                <a:r>
                  <a:rPr lang="en-US" sz="2400" b="1"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CUNG CẤP CHẤT ĐẠM</a:t>
                </a:r>
              </a:p>
            </p:txBody>
          </p:sp>
          <p:sp>
            <p:nvSpPr>
              <p:cNvPr id="30" name="Rectangle 29"/>
              <p:cNvSpPr/>
              <p:nvPr/>
            </p:nvSpPr>
            <p:spPr>
              <a:xfrm>
                <a:off x="434566" y="3899781"/>
                <a:ext cx="3802456" cy="74238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Nhóm thực phẩm</a:t>
                </a:r>
              </a:p>
              <a:p>
                <a:pPr algn="ctr"/>
                <a:r>
                  <a:rPr lang="en-US" sz="2400" b="1"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CUNG CẤP CHẤT BÉO</a:t>
                </a:r>
              </a:p>
            </p:txBody>
          </p:sp>
        </p:grpSp>
        <p:pic>
          <p:nvPicPr>
            <p:cNvPr id="22" name="Picture 4" descr="Chất đạm - Protein trong ăn uống - Dinh dưỡng c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056" y="914397"/>
              <a:ext cx="3525697" cy="2272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6" descr="Bữa ăn đa dạng để phòng chống thiếu vi chất dinh dưỡng"/>
            <p:cNvPicPr>
              <a:picLocks noChangeAspect="1" noChangeArrowheads="1"/>
            </p:cNvPicPr>
            <p:nvPr/>
          </p:nvPicPr>
          <p:blipFill rotWithShape="1">
            <a:blip r:embed="rId4">
              <a:extLst>
                <a:ext uri="{28A0092B-C50C-407E-A947-70E740481C1C}">
                  <a14:useLocalDpi xmlns:a14="http://schemas.microsoft.com/office/drawing/2010/main" val="0"/>
                </a:ext>
              </a:extLst>
            </a:blip>
            <a:srcRect l="2961"/>
            <a:stretch/>
          </p:blipFill>
          <p:spPr bwMode="auto">
            <a:xfrm>
              <a:off x="470780" y="4542576"/>
              <a:ext cx="3802456" cy="2018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809057" y="3800193"/>
              <a:ext cx="3719308" cy="2760776"/>
              <a:chOff x="4809057" y="3800193"/>
              <a:chExt cx="3719308" cy="2760776"/>
            </a:xfrm>
          </p:grpSpPr>
          <p:pic>
            <p:nvPicPr>
              <p:cNvPr id="25" name="Picture 10" descr="eDoctor: 8 loại thực phẩm giúp ngủ ngon"/>
              <p:cNvPicPr>
                <a:picLocks noChangeAspect="1" noChangeArrowheads="1"/>
              </p:cNvPicPr>
              <p:nvPr/>
            </p:nvPicPr>
            <p:blipFill rotWithShape="1">
              <a:blip r:embed="rId5">
                <a:extLst>
                  <a:ext uri="{28A0092B-C50C-407E-A947-70E740481C1C}">
                    <a14:useLocalDpi xmlns:a14="http://schemas.microsoft.com/office/drawing/2010/main" val="0"/>
                  </a:ext>
                </a:extLst>
              </a:blip>
              <a:srcRect l="-1" t="7909" r="-4463"/>
              <a:stretch/>
            </p:blipFill>
            <p:spPr bwMode="auto">
              <a:xfrm>
                <a:off x="4809057" y="4542577"/>
                <a:ext cx="3719308" cy="201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4809057" y="3800193"/>
                <a:ext cx="3525696" cy="742383"/>
              </a:xfrm>
              <a:prstGeom prst="rect">
                <a:avLst/>
              </a:prstGeom>
              <a:solidFill>
                <a:srgbClr val="1027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Nhóm thực phẩm</a:t>
                </a:r>
              </a:p>
              <a:p>
                <a:pPr algn="ctr"/>
                <a:r>
                  <a:rPr lang="en-US" sz="2400" b="1"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VITAMIN &amp; KHOÁNG</a:t>
                </a:r>
              </a:p>
            </p:txBody>
          </p:sp>
        </p:grpSp>
      </p:grpSp>
    </p:spTree>
    <p:extLst>
      <p:ext uri="{BB962C8B-B14F-4D97-AF65-F5344CB8AC3E}">
        <p14:creationId xmlns:p14="http://schemas.microsoft.com/office/powerpoint/2010/main" val="301903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 cách đốt mỡ xấu thanh lọc cơ thể - MEGA We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981" y="1272210"/>
            <a:ext cx="7863991" cy="5051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84400" y="534156"/>
            <a:ext cx="8039100"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SỰ PHÂN BỐ HÀM LƯỢNG CÁC CHẤT</a:t>
            </a:r>
          </a:p>
        </p:txBody>
      </p:sp>
    </p:spTree>
    <p:extLst>
      <p:ext uri="{BB962C8B-B14F-4D97-AF65-F5344CB8AC3E}">
        <p14:creationId xmlns:p14="http://schemas.microsoft.com/office/powerpoint/2010/main" val="161410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3"/>
          <p:cNvSpPr>
            <a:spLocks noChangeArrowheads="1"/>
          </p:cNvSpPr>
          <p:nvPr/>
        </p:nvSpPr>
        <p:spPr bwMode="gray">
          <a:xfrm>
            <a:off x="7597776" y="2720975"/>
            <a:ext cx="455613" cy="381000"/>
          </a:xfrm>
          <a:prstGeom prst="downArrow">
            <a:avLst>
              <a:gd name="adj1" fmla="val 58889"/>
              <a:gd name="adj2" fmla="val 60000"/>
            </a:avLst>
          </a:prstGeom>
          <a:solidFill>
            <a:schemeClr val="accent1"/>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4" name="AutoShape 4"/>
          <p:cNvSpPr>
            <a:spLocks noChangeArrowheads="1"/>
          </p:cNvSpPr>
          <p:nvPr/>
        </p:nvSpPr>
        <p:spPr bwMode="gray">
          <a:xfrm>
            <a:off x="7610476" y="3886200"/>
            <a:ext cx="455613" cy="381000"/>
          </a:xfrm>
          <a:prstGeom prst="downArrow">
            <a:avLst>
              <a:gd name="adj1" fmla="val 58889"/>
              <a:gd name="adj2" fmla="val 60000"/>
            </a:avLst>
          </a:prstGeom>
          <a:solidFill>
            <a:schemeClr val="accent2"/>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5" name="AutoShape 5"/>
          <p:cNvSpPr>
            <a:spLocks noChangeArrowheads="1"/>
          </p:cNvSpPr>
          <p:nvPr/>
        </p:nvSpPr>
        <p:spPr bwMode="gray">
          <a:xfrm>
            <a:off x="7597776" y="5110163"/>
            <a:ext cx="455613" cy="381000"/>
          </a:xfrm>
          <a:prstGeom prst="downArrow">
            <a:avLst>
              <a:gd name="adj1" fmla="val 58889"/>
              <a:gd name="adj2" fmla="val 60000"/>
            </a:avLst>
          </a:prstGeom>
          <a:solidFill>
            <a:schemeClr val="hlink"/>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6" name="Text Box 4"/>
          <p:cNvSpPr txBox="1">
            <a:spLocks noChangeArrowheads="1"/>
          </p:cNvSpPr>
          <p:nvPr/>
        </p:nvSpPr>
        <p:spPr bwMode="black">
          <a:xfrm>
            <a:off x="1828800" y="4876800"/>
            <a:ext cx="3810000" cy="369332"/>
          </a:xfrm>
          <a:prstGeom prst="rect">
            <a:avLst/>
          </a:prstGeom>
          <a:noFill/>
          <a:ln w="9525" algn="ctr">
            <a:noFill/>
            <a:miter lim="800000"/>
            <a:headEnd/>
            <a:tailEnd/>
          </a:ln>
        </p:spPr>
        <p:txBody>
          <a:bodyPr>
            <a:spAutoFit/>
          </a:bodyPr>
          <a:lstStyle/>
          <a:p>
            <a:pPr algn="ctr" eaLnBrk="0" fontAlgn="base" hangingPunct="0">
              <a:spcBef>
                <a:spcPct val="0"/>
              </a:spcBef>
              <a:spcAft>
                <a:spcPct val="0"/>
              </a:spcAft>
            </a:pPr>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247" name="Group 7"/>
          <p:cNvGrpSpPr>
            <a:grpSpLocks/>
          </p:cNvGrpSpPr>
          <p:nvPr/>
        </p:nvGrpSpPr>
        <p:grpSpPr bwMode="auto">
          <a:xfrm>
            <a:off x="5778499" y="1958975"/>
            <a:ext cx="4829471" cy="914400"/>
            <a:chOff x="2728" y="1008"/>
            <a:chExt cx="2552" cy="576"/>
          </a:xfrm>
        </p:grpSpPr>
        <p:sp>
          <p:nvSpPr>
            <p:cNvPr id="10248" name="Rectangle 8"/>
            <p:cNvSpPr>
              <a:spLocks noChangeArrowheads="1"/>
            </p:cNvSpPr>
            <p:nvPr/>
          </p:nvSpPr>
          <p:spPr bwMode="gray">
            <a:xfrm>
              <a:off x="2728" y="1008"/>
              <a:ext cx="2552" cy="576"/>
            </a:xfrm>
            <a:prstGeom prst="rect">
              <a:avLst/>
            </a:prstGeom>
            <a:solidFill>
              <a:srgbClr val="FFFFFF"/>
            </a:solidFill>
            <a:ln w="63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9" name="Rectangle 9"/>
            <p:cNvSpPr>
              <a:spLocks noChangeArrowheads="1"/>
            </p:cNvSpPr>
            <p:nvPr/>
          </p:nvSpPr>
          <p:spPr bwMode="gray">
            <a:xfrm>
              <a:off x="2735" y="1014"/>
              <a:ext cx="2536" cy="262"/>
            </a:xfrm>
            <a:prstGeom prst="rect">
              <a:avLst/>
            </a:prstGeom>
            <a:solidFill>
              <a:schemeClr val="accent1"/>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0" name="Rectangle 10"/>
            <p:cNvSpPr>
              <a:spLocks noChangeArrowheads="1"/>
            </p:cNvSpPr>
            <p:nvPr/>
          </p:nvSpPr>
          <p:spPr bwMode="gray">
            <a:xfrm>
              <a:off x="2736" y="1264"/>
              <a:ext cx="2535" cy="314"/>
            </a:xfrm>
            <a:prstGeom prst="rect">
              <a:avLst/>
            </a:prstGeom>
            <a:gradFill rotWithShape="1">
              <a:gsLst>
                <a:gs pos="0">
                  <a:schemeClr val="accent1">
                    <a:gamma/>
                    <a:tint val="61176"/>
                    <a:invGamma/>
                  </a:schemeClr>
                </a:gs>
                <a:gs pos="100000">
                  <a:schemeClr val="accent1"/>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51" name="Text Box 11"/>
          <p:cNvSpPr txBox="1">
            <a:spLocks noChangeArrowheads="1"/>
          </p:cNvSpPr>
          <p:nvPr/>
        </p:nvSpPr>
        <p:spPr bwMode="gray">
          <a:xfrm>
            <a:off x="6159501" y="2415191"/>
            <a:ext cx="4031858" cy="461665"/>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400" b="1" dirty="0">
                <a:solidFill>
                  <a:srgbClr val="000000"/>
                </a:solidFill>
                <a:latin typeface="Tahoma" panose="020B0604030504040204" pitchFamily="34" charset="0"/>
                <a:ea typeface="Tahoma" panose="020B0604030504040204" pitchFamily="34" charset="0"/>
                <a:cs typeface="Tahoma" panose="020B0604030504040204" pitchFamily="34" charset="0"/>
              </a:rPr>
              <a:t> tinh bột, đường, chất xơ</a:t>
            </a:r>
          </a:p>
        </p:txBody>
      </p:sp>
      <p:grpSp>
        <p:nvGrpSpPr>
          <p:cNvPr id="10252" name="Group 12"/>
          <p:cNvGrpSpPr>
            <a:grpSpLocks/>
          </p:cNvGrpSpPr>
          <p:nvPr/>
        </p:nvGrpSpPr>
        <p:grpSpPr bwMode="auto">
          <a:xfrm>
            <a:off x="5776912" y="3101975"/>
            <a:ext cx="4848157" cy="914400"/>
            <a:chOff x="2736" y="1803"/>
            <a:chExt cx="2552" cy="576"/>
          </a:xfrm>
        </p:grpSpPr>
        <p:sp>
          <p:nvSpPr>
            <p:cNvPr id="10253" name="Rectangle 13"/>
            <p:cNvSpPr>
              <a:spLocks noChangeArrowheads="1"/>
            </p:cNvSpPr>
            <p:nvPr/>
          </p:nvSpPr>
          <p:spPr bwMode="ltGray">
            <a:xfrm>
              <a:off x="2736" y="1803"/>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4" name="Rectangle 14"/>
            <p:cNvSpPr>
              <a:spLocks noChangeArrowheads="1"/>
            </p:cNvSpPr>
            <p:nvPr/>
          </p:nvSpPr>
          <p:spPr bwMode="ltGray">
            <a:xfrm>
              <a:off x="2743" y="1809"/>
              <a:ext cx="2536" cy="268"/>
            </a:xfrm>
            <a:prstGeom prst="rect">
              <a:avLst/>
            </a:prstGeom>
            <a:solidFill>
              <a:schemeClr val="accent2"/>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5" name="Rectangle 15"/>
            <p:cNvSpPr>
              <a:spLocks noChangeArrowheads="1"/>
            </p:cNvSpPr>
            <p:nvPr/>
          </p:nvSpPr>
          <p:spPr bwMode="ltGray">
            <a:xfrm>
              <a:off x="2744" y="2059"/>
              <a:ext cx="2535" cy="314"/>
            </a:xfrm>
            <a:prstGeom prst="rect">
              <a:avLst/>
            </a:prstGeom>
            <a:gradFill rotWithShape="1">
              <a:gsLst>
                <a:gs pos="0">
                  <a:schemeClr val="accent2">
                    <a:gamma/>
                    <a:tint val="61176"/>
                    <a:invGamma/>
                  </a:schemeClr>
                </a:gs>
                <a:gs pos="100000">
                  <a:schemeClr val="accent2"/>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56" name="Text Box 16"/>
          <p:cNvSpPr txBox="1">
            <a:spLocks noChangeArrowheads="1"/>
          </p:cNvSpPr>
          <p:nvPr/>
        </p:nvSpPr>
        <p:spPr bwMode="gray">
          <a:xfrm>
            <a:off x="5713869" y="3539410"/>
            <a:ext cx="4911200"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 gạo, bún, khoai, ngô, lúa mì,..</a:t>
            </a:r>
          </a:p>
        </p:txBody>
      </p:sp>
      <p:grpSp>
        <p:nvGrpSpPr>
          <p:cNvPr id="10257" name="Group 17"/>
          <p:cNvGrpSpPr>
            <a:grpSpLocks/>
          </p:cNvGrpSpPr>
          <p:nvPr/>
        </p:nvGrpSpPr>
        <p:grpSpPr bwMode="auto">
          <a:xfrm>
            <a:off x="5778500" y="4338638"/>
            <a:ext cx="4829470" cy="914400"/>
            <a:chOff x="2728" y="2612"/>
            <a:chExt cx="2552" cy="576"/>
          </a:xfrm>
        </p:grpSpPr>
        <p:sp>
          <p:nvSpPr>
            <p:cNvPr id="10258" name="Rectangle 18"/>
            <p:cNvSpPr>
              <a:spLocks noChangeArrowheads="1"/>
            </p:cNvSpPr>
            <p:nvPr/>
          </p:nvSpPr>
          <p:spPr bwMode="ltGray">
            <a:xfrm>
              <a:off x="2728" y="2612"/>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9" name="Rectangle 19"/>
            <p:cNvSpPr>
              <a:spLocks noChangeArrowheads="1"/>
            </p:cNvSpPr>
            <p:nvPr/>
          </p:nvSpPr>
          <p:spPr bwMode="ltGray">
            <a:xfrm>
              <a:off x="2735" y="2618"/>
              <a:ext cx="2536" cy="262"/>
            </a:xfrm>
            <a:prstGeom prst="rect">
              <a:avLst/>
            </a:prstGeom>
            <a:solidFill>
              <a:schemeClr va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0" name="Rectangle 20"/>
            <p:cNvSpPr>
              <a:spLocks noChangeArrowheads="1"/>
            </p:cNvSpPr>
            <p:nvPr/>
          </p:nvSpPr>
          <p:spPr bwMode="ltGray">
            <a:xfrm>
              <a:off x="2736" y="2868"/>
              <a:ext cx="2535" cy="314"/>
            </a:xfrm>
            <a:prstGeom prst="rect">
              <a:avLst/>
            </a:prstGeom>
            <a:gradFill rotWithShape="1">
              <a:gsLst>
                <a:gs pos="0">
                  <a:schemeClr val="hlink">
                    <a:gamma/>
                    <a:tint val="61176"/>
                    <a:invGamma/>
                  </a:schemeClr>
                </a:gs>
                <a:gs pos="100000">
                  <a:schemeClr va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61" name="Text Box 21"/>
          <p:cNvSpPr txBox="1">
            <a:spLocks noChangeArrowheads="1"/>
          </p:cNvSpPr>
          <p:nvPr/>
        </p:nvSpPr>
        <p:spPr bwMode="gray">
          <a:xfrm>
            <a:off x="6329433" y="4746158"/>
            <a:ext cx="3723818"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 chuyển thành đường</a:t>
            </a:r>
          </a:p>
        </p:txBody>
      </p:sp>
      <p:grpSp>
        <p:nvGrpSpPr>
          <p:cNvPr id="10262" name="Group 22"/>
          <p:cNvGrpSpPr>
            <a:grpSpLocks/>
          </p:cNvGrpSpPr>
          <p:nvPr/>
        </p:nvGrpSpPr>
        <p:grpSpPr bwMode="auto">
          <a:xfrm>
            <a:off x="5778499" y="5562600"/>
            <a:ext cx="4846569" cy="914400"/>
            <a:chOff x="2728" y="3421"/>
            <a:chExt cx="2552" cy="576"/>
          </a:xfrm>
        </p:grpSpPr>
        <p:sp>
          <p:nvSpPr>
            <p:cNvPr id="10263" name="Rectangle 23"/>
            <p:cNvSpPr>
              <a:spLocks noChangeArrowheads="1"/>
            </p:cNvSpPr>
            <p:nvPr/>
          </p:nvSpPr>
          <p:spPr bwMode="ltGray">
            <a:xfrm>
              <a:off x="2728" y="3421"/>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4" name="Rectangle 24"/>
            <p:cNvSpPr>
              <a:spLocks noChangeArrowheads="1"/>
            </p:cNvSpPr>
            <p:nvPr/>
          </p:nvSpPr>
          <p:spPr bwMode="ltGray">
            <a:xfrm>
              <a:off x="2735" y="3427"/>
              <a:ext cx="2536" cy="262"/>
            </a:xfrm>
            <a:prstGeom prst="rect">
              <a:avLst/>
            </a:prstGeom>
            <a:solidFill>
              <a:schemeClr val="fo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5" name="Rectangle 25"/>
            <p:cNvSpPr>
              <a:spLocks noChangeArrowheads="1"/>
            </p:cNvSpPr>
            <p:nvPr/>
          </p:nvSpPr>
          <p:spPr bwMode="ltGray">
            <a:xfrm>
              <a:off x="2736" y="3677"/>
              <a:ext cx="2535" cy="314"/>
            </a:xfrm>
            <a:prstGeom prst="rect">
              <a:avLst/>
            </a:prstGeom>
            <a:gradFill rotWithShape="1">
              <a:gsLst>
                <a:gs pos="0">
                  <a:schemeClr val="folHlink">
                    <a:gamma/>
                    <a:tint val="61176"/>
                    <a:invGamma/>
                  </a:schemeClr>
                </a:gs>
                <a:gs pos="100000">
                  <a:schemeClr val="fo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66" name="Text Box 26"/>
          <p:cNvSpPr txBox="1">
            <a:spLocks noChangeArrowheads="1"/>
          </p:cNvSpPr>
          <p:nvPr/>
        </p:nvSpPr>
        <p:spPr bwMode="gray">
          <a:xfrm>
            <a:off x="5713869" y="6000394"/>
            <a:ext cx="4637086"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pPr algn="l"/>
            <a:r>
              <a:rPr lang="vi-VN" dirty="0">
                <a:latin typeface="Tahoma" panose="020B0604030504040204" pitchFamily="34" charset="0"/>
                <a:ea typeface="Tahoma" panose="020B0604030504040204" pitchFamily="34" charset="0"/>
                <a:cs typeface="Tahoma" panose="020B0604030504040204" pitchFamily="34" charset="0"/>
              </a:rPr>
              <a:t>Mía, thốt nốt, củ cải đường,..</a:t>
            </a:r>
          </a:p>
        </p:txBody>
      </p:sp>
      <p:sp>
        <p:nvSpPr>
          <p:cNvPr id="10267" name="Text Box 27"/>
          <p:cNvSpPr txBox="1">
            <a:spLocks noChangeArrowheads="1"/>
          </p:cNvSpPr>
          <p:nvPr/>
        </p:nvSpPr>
        <p:spPr bwMode="black">
          <a:xfrm>
            <a:off x="6159501" y="1966914"/>
            <a:ext cx="3503565" cy="430887"/>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200" b="1" dirty="0">
                <a:solidFill>
                  <a:srgbClr val="FFFFFF"/>
                </a:solidFill>
                <a:latin typeface="Tahoma" panose="020B0604030504040204" pitchFamily="34" charset="0"/>
                <a:ea typeface="Tahoma" panose="020B0604030504040204" pitchFamily="34" charset="0"/>
                <a:cs typeface="Tahoma" panose="020B0604030504040204" pitchFamily="34" charset="0"/>
              </a:rPr>
              <a:t>Gọi chung cho nhóm</a:t>
            </a:r>
          </a:p>
        </p:txBody>
      </p:sp>
      <p:sp>
        <p:nvSpPr>
          <p:cNvPr id="10268" name="Text Box 28"/>
          <p:cNvSpPr txBox="1">
            <a:spLocks noChangeArrowheads="1"/>
          </p:cNvSpPr>
          <p:nvPr/>
        </p:nvSpPr>
        <p:spPr bwMode="black">
          <a:xfrm>
            <a:off x="6635750" y="3124200"/>
            <a:ext cx="2432050" cy="427038"/>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Nguồn</a:t>
            </a:r>
          </a:p>
        </p:txBody>
      </p:sp>
      <p:sp>
        <p:nvSpPr>
          <p:cNvPr id="10269" name="Text Box 29"/>
          <p:cNvSpPr txBox="1">
            <a:spLocks noChangeArrowheads="1"/>
          </p:cNvSpPr>
          <p:nvPr/>
        </p:nvSpPr>
        <p:spPr bwMode="black">
          <a:xfrm>
            <a:off x="6635750" y="4316414"/>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Khi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vi-VN" dirty="0">
                <a:latin typeface="Tahoma" panose="020B0604030504040204" pitchFamily="34" charset="0"/>
                <a:ea typeface="Tahoma" panose="020B0604030504040204" pitchFamily="34" charset="0"/>
                <a:cs typeface="Tahoma" panose="020B0604030504040204" pitchFamily="34" charset="0"/>
              </a:rPr>
              <a:t>hóa</a:t>
            </a:r>
          </a:p>
        </p:txBody>
      </p:sp>
      <p:sp>
        <p:nvSpPr>
          <p:cNvPr id="10270" name="Text Box 30"/>
          <p:cNvSpPr txBox="1">
            <a:spLocks noChangeArrowheads="1"/>
          </p:cNvSpPr>
          <p:nvPr/>
        </p:nvSpPr>
        <p:spPr bwMode="black">
          <a:xfrm>
            <a:off x="6635750" y="5535614"/>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Đường có trong</a:t>
            </a:r>
          </a:p>
        </p:txBody>
      </p:sp>
      <p:grpSp>
        <p:nvGrpSpPr>
          <p:cNvPr id="10271" name="Group 31"/>
          <p:cNvGrpSpPr>
            <a:grpSpLocks/>
          </p:cNvGrpSpPr>
          <p:nvPr/>
        </p:nvGrpSpPr>
        <p:grpSpPr bwMode="auto">
          <a:xfrm>
            <a:off x="1101725" y="2153443"/>
            <a:ext cx="2832100" cy="2376488"/>
            <a:chOff x="357" y="1193"/>
            <a:chExt cx="1784" cy="1497"/>
          </a:xfrm>
        </p:grpSpPr>
        <p:sp>
          <p:nvSpPr>
            <p:cNvPr id="10272" name="Freeform 32"/>
            <p:cNvSpPr>
              <a:spLocks/>
            </p:cNvSpPr>
            <p:nvPr/>
          </p:nvSpPr>
          <p:spPr bwMode="gray">
            <a:xfrm flipH="1">
              <a:off x="1156" y="2240"/>
              <a:ext cx="841" cy="432"/>
            </a:xfrm>
            <a:custGeom>
              <a:avLst/>
              <a:gdLst/>
              <a:ahLst/>
              <a:cxnLst>
                <a:cxn ang="0">
                  <a:pos x="0" y="166"/>
                </a:cxn>
                <a:cxn ang="0">
                  <a:pos x="58" y="173"/>
                </a:cxn>
                <a:cxn ang="0">
                  <a:pos x="297" y="32"/>
                </a:cxn>
                <a:cxn ang="0">
                  <a:pos x="289" y="8"/>
                </a:cxn>
                <a:cxn ang="0">
                  <a:pos x="223" y="26"/>
                </a:cxn>
                <a:cxn ang="0">
                  <a:pos x="0" y="166"/>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3" name="Freeform 33"/>
            <p:cNvSpPr>
              <a:spLocks/>
            </p:cNvSpPr>
            <p:nvPr/>
          </p:nvSpPr>
          <p:spPr bwMode="gray">
            <a:xfrm>
              <a:off x="663" y="2133"/>
              <a:ext cx="882" cy="418"/>
            </a:xfrm>
            <a:custGeom>
              <a:avLst/>
              <a:gdLst/>
              <a:ahLst/>
              <a:cxnLst>
                <a:cxn ang="0">
                  <a:pos x="882" y="374"/>
                </a:cxn>
                <a:cxn ang="0">
                  <a:pos x="719" y="425"/>
                </a:cxn>
                <a:cxn ang="0">
                  <a:pos x="88" y="93"/>
                </a:cxn>
                <a:cxn ang="0">
                  <a:pos x="188" y="3"/>
                </a:cxn>
                <a:cxn ang="0">
                  <a:pos x="343" y="73"/>
                </a:cxn>
                <a:cxn ang="0">
                  <a:pos x="882" y="374"/>
                </a:cxn>
              </a:cxnLst>
              <a:rect l="0" t="0" r="r" b="b"/>
              <a:pathLst>
                <a:path w="882" h="425">
                  <a:moveTo>
                    <a:pt x="882" y="374"/>
                  </a:moveTo>
                  <a:lnTo>
                    <a:pt x="719" y="425"/>
                  </a:lnTo>
                  <a:lnTo>
                    <a:pt x="88" y="93"/>
                  </a:lnTo>
                  <a:cubicBezTo>
                    <a:pt x="0" y="23"/>
                    <a:pt x="145" y="5"/>
                    <a:pt x="188" y="3"/>
                  </a:cubicBezTo>
                  <a:cubicBezTo>
                    <a:pt x="218" y="0"/>
                    <a:pt x="221" y="8"/>
                    <a:pt x="343" y="73"/>
                  </a:cubicBezTo>
                  <a:lnTo>
                    <a:pt x="882" y="374"/>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4" name="Freeform 34"/>
            <p:cNvSpPr>
              <a:spLocks/>
            </p:cNvSpPr>
            <p:nvPr/>
          </p:nvSpPr>
          <p:spPr bwMode="gray">
            <a:xfrm>
              <a:off x="357" y="2336"/>
              <a:ext cx="748" cy="354"/>
            </a:xfrm>
            <a:custGeom>
              <a:avLst/>
              <a:gdLst/>
              <a:ahLst/>
              <a:cxnLst>
                <a:cxn ang="0">
                  <a:pos x="748" y="320"/>
                </a:cxn>
                <a:cxn ang="0">
                  <a:pos x="604" y="354"/>
                </a:cxn>
                <a:cxn ang="0">
                  <a:pos x="63" y="84"/>
                </a:cxn>
                <a:cxn ang="0">
                  <a:pos x="221" y="39"/>
                </a:cxn>
                <a:cxn ang="0">
                  <a:pos x="748" y="320"/>
                </a:cxn>
              </a:cxnLst>
              <a:rect l="0" t="0" r="r" b="b"/>
              <a:pathLst>
                <a:path w="748" h="354">
                  <a:moveTo>
                    <a:pt x="748" y="320"/>
                  </a:moveTo>
                  <a:lnTo>
                    <a:pt x="604" y="354"/>
                  </a:lnTo>
                  <a:lnTo>
                    <a:pt x="63" y="84"/>
                  </a:lnTo>
                  <a:cubicBezTo>
                    <a:pt x="0" y="31"/>
                    <a:pt x="107" y="0"/>
                    <a:pt x="221" y="39"/>
                  </a:cubicBezTo>
                  <a:lnTo>
                    <a:pt x="748" y="320"/>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275" name="Group 35"/>
            <p:cNvGrpSpPr>
              <a:grpSpLocks/>
            </p:cNvGrpSpPr>
            <p:nvPr/>
          </p:nvGrpSpPr>
          <p:grpSpPr bwMode="auto">
            <a:xfrm>
              <a:off x="827" y="1193"/>
              <a:ext cx="1314" cy="1490"/>
              <a:chOff x="313" y="2400"/>
              <a:chExt cx="1349" cy="1534"/>
            </a:xfrm>
          </p:grpSpPr>
          <p:sp>
            <p:nvSpPr>
              <p:cNvPr id="10276" name="Freeform 36"/>
              <p:cNvSpPr>
                <a:spLocks/>
              </p:cNvSpPr>
              <p:nvPr/>
            </p:nvSpPr>
            <p:spPr bwMode="gray">
              <a:xfrm flipH="1">
                <a:off x="1229" y="2814"/>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7" name="Freeform 37"/>
              <p:cNvSpPr>
                <a:spLocks/>
              </p:cNvSpPr>
              <p:nvPr/>
            </p:nvSpPr>
            <p:spPr bwMode="gray">
              <a:xfrm flipH="1">
                <a:off x="700" y="2400"/>
                <a:ext cx="545" cy="1380"/>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197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8" name="Freeform 38"/>
              <p:cNvSpPr>
                <a:spLocks/>
              </p:cNvSpPr>
              <p:nvPr/>
            </p:nvSpPr>
            <p:spPr bwMode="gray">
              <a:xfrm flipH="1">
                <a:off x="313" y="2837"/>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5882"/>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0" name="TextBox 39"/>
          <p:cNvSpPr txBox="1"/>
          <p:nvPr/>
        </p:nvSpPr>
        <p:spPr>
          <a:xfrm>
            <a:off x="2517404" y="445225"/>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III.CÁC NHÓM CHẤT DINH DƯỠNG</a:t>
            </a:r>
          </a:p>
        </p:txBody>
      </p:sp>
      <p:sp>
        <p:nvSpPr>
          <p:cNvPr id="3" name="TextBox 2"/>
          <p:cNvSpPr txBox="1"/>
          <p:nvPr/>
        </p:nvSpPr>
        <p:spPr>
          <a:xfrm>
            <a:off x="1860552" y="5110164"/>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01</a:t>
            </a:r>
          </a:p>
        </p:txBody>
      </p:sp>
      <p:sp>
        <p:nvSpPr>
          <p:cNvPr id="4" name="TextBox 3"/>
          <p:cNvSpPr txBox="1"/>
          <p:nvPr/>
        </p:nvSpPr>
        <p:spPr>
          <a:xfrm>
            <a:off x="2762252" y="4876800"/>
            <a:ext cx="3013074" cy="1261884"/>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CARBOHYDRATE:</a:t>
            </a:r>
          </a:p>
          <a:p>
            <a:pPr algn="ct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n</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guồn năng lượng chính</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cho cơ thể</a:t>
            </a:r>
          </a:p>
        </p:txBody>
      </p:sp>
    </p:spTree>
    <p:extLst>
      <p:ext uri="{BB962C8B-B14F-4D97-AF65-F5344CB8AC3E}">
        <p14:creationId xmlns:p14="http://schemas.microsoft.com/office/powerpoint/2010/main" val="898413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67"/>
                                        </p:tgtEl>
                                        <p:attrNameLst>
                                          <p:attrName>style.visibility</p:attrName>
                                        </p:attrNameLst>
                                      </p:cBhvr>
                                      <p:to>
                                        <p:strVal val="visible"/>
                                      </p:to>
                                    </p:set>
                                    <p:anim calcmode="lin" valueType="num">
                                      <p:cBhvr additive="base">
                                        <p:cTn id="7" dur="500" fill="hold"/>
                                        <p:tgtEl>
                                          <p:spTgt spid="10267"/>
                                        </p:tgtEl>
                                        <p:attrNameLst>
                                          <p:attrName>ppt_x</p:attrName>
                                        </p:attrNameLst>
                                      </p:cBhvr>
                                      <p:tavLst>
                                        <p:tav tm="0">
                                          <p:val>
                                            <p:strVal val="#ppt_x"/>
                                          </p:val>
                                        </p:tav>
                                        <p:tav tm="100000">
                                          <p:val>
                                            <p:strVal val="#ppt_x"/>
                                          </p:val>
                                        </p:tav>
                                      </p:tavLst>
                                    </p:anim>
                                    <p:anim calcmode="lin" valueType="num">
                                      <p:cBhvr additive="base">
                                        <p:cTn id="8" dur="500" fill="hold"/>
                                        <p:tgtEl>
                                          <p:spTgt spid="102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ppt_x"/>
                                          </p:val>
                                        </p:tav>
                                        <p:tav tm="100000">
                                          <p:val>
                                            <p:strVal val="#ppt_x"/>
                                          </p:val>
                                        </p:tav>
                                      </p:tavLst>
                                    </p:anim>
                                    <p:anim calcmode="lin" valueType="num">
                                      <p:cBhvr additive="base">
                                        <p:cTn id="12"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56"/>
                                        </p:tgtEl>
                                        <p:attrNameLst>
                                          <p:attrName>style.visibility</p:attrName>
                                        </p:attrNameLst>
                                      </p:cBhvr>
                                      <p:to>
                                        <p:strVal val="visible"/>
                                      </p:to>
                                    </p:set>
                                    <p:anim calcmode="lin" valueType="num">
                                      <p:cBhvr additive="base">
                                        <p:cTn id="17" dur="500" fill="hold"/>
                                        <p:tgtEl>
                                          <p:spTgt spid="10256"/>
                                        </p:tgtEl>
                                        <p:attrNameLst>
                                          <p:attrName>ppt_x</p:attrName>
                                        </p:attrNameLst>
                                      </p:cBhvr>
                                      <p:tavLst>
                                        <p:tav tm="0">
                                          <p:val>
                                            <p:strVal val="#ppt_x"/>
                                          </p:val>
                                        </p:tav>
                                        <p:tav tm="100000">
                                          <p:val>
                                            <p:strVal val="#ppt_x"/>
                                          </p:val>
                                        </p:tav>
                                      </p:tavLst>
                                    </p:anim>
                                    <p:anim calcmode="lin" valueType="num">
                                      <p:cBhvr additive="base">
                                        <p:cTn id="18" dur="500" fill="hold"/>
                                        <p:tgtEl>
                                          <p:spTgt spid="1025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268"/>
                                        </p:tgtEl>
                                        <p:attrNameLst>
                                          <p:attrName>style.visibility</p:attrName>
                                        </p:attrNameLst>
                                      </p:cBhvr>
                                      <p:to>
                                        <p:strVal val="visible"/>
                                      </p:to>
                                    </p:set>
                                    <p:anim calcmode="lin" valueType="num">
                                      <p:cBhvr additive="base">
                                        <p:cTn id="21" dur="500" fill="hold"/>
                                        <p:tgtEl>
                                          <p:spTgt spid="10268"/>
                                        </p:tgtEl>
                                        <p:attrNameLst>
                                          <p:attrName>ppt_x</p:attrName>
                                        </p:attrNameLst>
                                      </p:cBhvr>
                                      <p:tavLst>
                                        <p:tav tm="0">
                                          <p:val>
                                            <p:strVal val="#ppt_x"/>
                                          </p:val>
                                        </p:tav>
                                        <p:tav tm="100000">
                                          <p:val>
                                            <p:strVal val="#ppt_x"/>
                                          </p:val>
                                        </p:tav>
                                      </p:tavLst>
                                    </p:anim>
                                    <p:anim calcmode="lin" valueType="num">
                                      <p:cBhvr additive="base">
                                        <p:cTn id="22"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69"/>
                                        </p:tgtEl>
                                        <p:attrNameLst>
                                          <p:attrName>style.visibility</p:attrName>
                                        </p:attrNameLst>
                                      </p:cBhvr>
                                      <p:to>
                                        <p:strVal val="visible"/>
                                      </p:to>
                                    </p:set>
                                    <p:anim calcmode="lin" valueType="num">
                                      <p:cBhvr additive="base">
                                        <p:cTn id="27" dur="500" fill="hold"/>
                                        <p:tgtEl>
                                          <p:spTgt spid="10269"/>
                                        </p:tgtEl>
                                        <p:attrNameLst>
                                          <p:attrName>ppt_x</p:attrName>
                                        </p:attrNameLst>
                                      </p:cBhvr>
                                      <p:tavLst>
                                        <p:tav tm="0">
                                          <p:val>
                                            <p:strVal val="#ppt_x"/>
                                          </p:val>
                                        </p:tav>
                                        <p:tav tm="100000">
                                          <p:val>
                                            <p:strVal val="#ppt_x"/>
                                          </p:val>
                                        </p:tav>
                                      </p:tavLst>
                                    </p:anim>
                                    <p:anim calcmode="lin" valueType="num">
                                      <p:cBhvr additive="base">
                                        <p:cTn id="28" dur="500" fill="hold"/>
                                        <p:tgtEl>
                                          <p:spTgt spid="1026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61"/>
                                        </p:tgtEl>
                                        <p:attrNameLst>
                                          <p:attrName>style.visibility</p:attrName>
                                        </p:attrNameLst>
                                      </p:cBhvr>
                                      <p:to>
                                        <p:strVal val="visible"/>
                                      </p:to>
                                    </p:set>
                                    <p:anim calcmode="lin" valueType="num">
                                      <p:cBhvr additive="base">
                                        <p:cTn id="31" dur="500" fill="hold"/>
                                        <p:tgtEl>
                                          <p:spTgt spid="10261"/>
                                        </p:tgtEl>
                                        <p:attrNameLst>
                                          <p:attrName>ppt_x</p:attrName>
                                        </p:attrNameLst>
                                      </p:cBhvr>
                                      <p:tavLst>
                                        <p:tav tm="0">
                                          <p:val>
                                            <p:strVal val="#ppt_x"/>
                                          </p:val>
                                        </p:tav>
                                        <p:tav tm="100000">
                                          <p:val>
                                            <p:strVal val="#ppt_x"/>
                                          </p:val>
                                        </p:tav>
                                      </p:tavLst>
                                    </p:anim>
                                    <p:anim calcmode="lin" valueType="num">
                                      <p:cBhvr additive="base">
                                        <p:cTn id="32" dur="500" fill="hold"/>
                                        <p:tgtEl>
                                          <p:spTgt spid="102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70"/>
                                        </p:tgtEl>
                                        <p:attrNameLst>
                                          <p:attrName>style.visibility</p:attrName>
                                        </p:attrNameLst>
                                      </p:cBhvr>
                                      <p:to>
                                        <p:strVal val="visible"/>
                                      </p:to>
                                    </p:set>
                                    <p:anim calcmode="lin" valueType="num">
                                      <p:cBhvr additive="base">
                                        <p:cTn id="37" dur="500" fill="hold"/>
                                        <p:tgtEl>
                                          <p:spTgt spid="10270"/>
                                        </p:tgtEl>
                                        <p:attrNameLst>
                                          <p:attrName>ppt_x</p:attrName>
                                        </p:attrNameLst>
                                      </p:cBhvr>
                                      <p:tavLst>
                                        <p:tav tm="0">
                                          <p:val>
                                            <p:strVal val="#ppt_x"/>
                                          </p:val>
                                        </p:tav>
                                        <p:tav tm="100000">
                                          <p:val>
                                            <p:strVal val="#ppt_x"/>
                                          </p:val>
                                        </p:tav>
                                      </p:tavLst>
                                    </p:anim>
                                    <p:anim calcmode="lin" valueType="num">
                                      <p:cBhvr additive="base">
                                        <p:cTn id="38" dur="500" fill="hold"/>
                                        <p:tgtEl>
                                          <p:spTgt spid="1027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266"/>
                                        </p:tgtEl>
                                        <p:attrNameLst>
                                          <p:attrName>style.visibility</p:attrName>
                                        </p:attrNameLst>
                                      </p:cBhvr>
                                      <p:to>
                                        <p:strVal val="visible"/>
                                      </p:to>
                                    </p:set>
                                    <p:anim calcmode="lin" valueType="num">
                                      <p:cBhvr additive="base">
                                        <p:cTn id="41" dur="500" fill="hold"/>
                                        <p:tgtEl>
                                          <p:spTgt spid="10266"/>
                                        </p:tgtEl>
                                        <p:attrNameLst>
                                          <p:attrName>ppt_x</p:attrName>
                                        </p:attrNameLst>
                                      </p:cBhvr>
                                      <p:tavLst>
                                        <p:tav tm="0">
                                          <p:val>
                                            <p:strVal val="#ppt_x"/>
                                          </p:val>
                                        </p:tav>
                                        <p:tav tm="100000">
                                          <p:val>
                                            <p:strVal val="#ppt_x"/>
                                          </p:val>
                                        </p:tav>
                                      </p:tavLst>
                                    </p:anim>
                                    <p:anim calcmode="lin" valueType="num">
                                      <p:cBhvr additive="base">
                                        <p:cTn id="42"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6" grpId="0"/>
      <p:bldP spid="10261" grpId="0"/>
      <p:bldP spid="10266" grpId="0"/>
      <p:bldP spid="10267" grpId="0"/>
      <p:bldP spid="10268" grpId="0"/>
      <p:bldP spid="10269" grpId="0"/>
      <p:bldP spid="1027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478" y="1413867"/>
            <a:ext cx="11509513" cy="1325563"/>
          </a:xfrm>
          <a:solidFill>
            <a:schemeClr val="accent5">
              <a:lumMod val="50000"/>
            </a:schemeClr>
          </a:solidFill>
        </p:spPr>
        <p:txBody>
          <a:bodyPr>
            <a:normAutofit/>
          </a:bodyPr>
          <a:lstStyle/>
          <a:p>
            <a:r>
              <a:rPr lang="vi-VN" sz="2800" dirty="0">
                <a:solidFill>
                  <a:schemeClr val="bg1"/>
                </a:solidFill>
                <a:latin typeface="Tahoma" panose="020B0604030504040204" pitchFamily="34" charset="0"/>
                <a:ea typeface="Tahoma" panose="020B0604030504040204" pitchFamily="34" charset="0"/>
                <a:cs typeface="Tahoma" panose="020B0604030504040204" pitchFamily="34" charset="0"/>
              </a:rPr>
              <a:t>Từ các loại lương thực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chemeClr val="bg1"/>
                </a:solidFill>
                <a:latin typeface="Tahoma" panose="020B0604030504040204" pitchFamily="34" charset="0"/>
                <a:ea typeface="Tahoma" panose="020B0604030504040204" pitchFamily="34" charset="0"/>
                <a:cs typeface="Tahoma" panose="020B0604030504040204" pitchFamily="34" charset="0"/>
              </a:rPr>
              <a:t>hình 15.1 sách giáo khoa, hãy nêu một số món ăn có thể chế biến từ các lương thực đó </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4356099" cy="805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HOẠT ĐỘNG CÁ NHÂN</a:t>
            </a:r>
            <a:endParaRPr lang="vi-VN" sz="240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5" name="Rectangle 4"/>
          <p:cNvSpPr/>
          <p:nvPr/>
        </p:nvSpPr>
        <p:spPr>
          <a:xfrm>
            <a:off x="248478" y="3347540"/>
            <a:ext cx="11608905" cy="2647520"/>
          </a:xfrm>
          <a:prstGeom prst="rect">
            <a:avLst/>
          </a:prstGeom>
          <a:ln>
            <a:solidFill>
              <a:schemeClr val="bg1"/>
            </a:solidFill>
          </a:ln>
        </p:spPr>
        <p:txBody>
          <a:bodyPr wrap="square">
            <a:spAutoFit/>
          </a:bodyPr>
          <a:lstStyle/>
          <a:p>
            <a:pPr indent="180340" algn="just">
              <a:lnSpc>
                <a:spcPct val="125000"/>
              </a:lnSpc>
            </a:pP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Lương thực và một số thức ăn được chế biến từ chúng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ở </a:t>
            </a: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15.1 (SGK):</a:t>
            </a:r>
          </a:p>
          <a:p>
            <a:pPr indent="180340" algn="just">
              <a:lnSpc>
                <a:spcPct val="125000"/>
              </a:lnSpc>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Lúa gạo</a:t>
            </a: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cơm, bún, phở, bánh đúc, bánh tẻ, bánh nếp (làm từ bột gạo nếp),...</a:t>
            </a:r>
          </a:p>
          <a:p>
            <a:pPr indent="180340" algn="just">
              <a:lnSpc>
                <a:spcPct val="125000"/>
              </a:lnSpc>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Ngô</a:t>
            </a: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bánh bột ngô, bỏng ngô, xôi ngô</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indent="180340" algn="just">
              <a:lnSpc>
                <a:spcPct val="125000"/>
              </a:lnSpc>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Khoai lang</a:t>
            </a: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 khoai lang luộc, nướng, bánh khoai lang rán</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248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747284" y="15718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white"/>
                </a:solidFill>
                <a:latin typeface="Arial" panose="020B0604020202020204" pitchFamily="34" charset="0"/>
                <a:cs typeface="Arial" panose="020B0604020202020204" pitchFamily="34" charset="0"/>
              </a:rPr>
              <a:t>Con </a:t>
            </a:r>
            <a:r>
              <a:rPr lang="en-US" sz="2400" b="1" dirty="0" err="1">
                <a:solidFill>
                  <a:prstClr val="white"/>
                </a:solidFill>
                <a:latin typeface="Arial" panose="020B0604020202020204" pitchFamily="34" charset="0"/>
                <a:cs typeface="Arial" panose="020B0604020202020204" pitchFamily="34" charset="0"/>
              </a:rPr>
              <a:t>người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lấy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cái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gì</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trong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tự</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nhiên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để</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chế</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biến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tạo</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thành</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vật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liệu</a:t>
            </a:r>
            <a:r>
              <a:rPr lang="en-US" sz="2400" b="1" dirty="0">
                <a:solidFill>
                  <a:prstClr val="white"/>
                </a:solidFill>
                <a:latin typeface="Arial" panose="020B0604020202020204" pitchFamily="34" charset="0"/>
                <a:cs typeface="Arial" panose="020B0604020202020204" pitchFamily="34" charset="0"/>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776" y="5584204"/>
            <a:ext cx="1800225" cy="1101152"/>
          </a:xfrm>
          <a:prstGeom prst="rect">
            <a:avLst/>
          </a:prstGeom>
        </p:spPr>
      </p:pic>
      <p:sp>
        <p:nvSpPr>
          <p:cNvPr id="50" name="Snip Diagonal Corner Rectangle 49"/>
          <p:cNvSpPr/>
          <p:nvPr/>
        </p:nvSpPr>
        <p:spPr>
          <a:xfrm>
            <a:off x="3313953" y="336289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Arial" panose="020B0604020202020204" pitchFamily="34" charset="0"/>
                <a:cs typeface="Arial" panose="020B0604020202020204" pitchFamily="34" charset="0"/>
              </a:rPr>
              <a:t>                             NGUYÊN LIỆU</a:t>
            </a:r>
          </a:p>
        </p:txBody>
      </p:sp>
    </p:spTree>
    <p:extLst>
      <p:ext uri="{BB962C8B-B14F-4D97-AF65-F5344CB8AC3E}">
        <p14:creationId xmlns:p14="http://schemas.microsoft.com/office/powerpoint/2010/main" val="781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circle(in)">
                                      <p:cBhvr>
                                        <p:cTn id="1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Flowchart: Document 3"/>
          <p:cNvSpPr/>
          <p:nvPr/>
        </p:nvSpPr>
        <p:spPr>
          <a:xfrm>
            <a:off x="1524000" y="-1"/>
            <a:ext cx="9144000" cy="1195057"/>
          </a:xfrm>
          <a:prstGeom prst="flowChartDocumen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ahoma" panose="020B0604030504040204" pitchFamily="34" charset="0"/>
                <a:ea typeface="Tahoma" panose="020B0604030504040204" pitchFamily="34" charset="0"/>
                <a:cs typeface="Tahoma" panose="020B0604030504040204" pitchFamily="34" charset="0"/>
              </a:rPr>
              <a:t>SỰ BIẾN ĐỔI LƯƠNG THỰC</a:t>
            </a:r>
          </a:p>
        </p:txBody>
      </p:sp>
      <p:sp>
        <p:nvSpPr>
          <p:cNvPr id="5" name="TextBox 4"/>
          <p:cNvSpPr txBox="1"/>
          <p:nvPr/>
        </p:nvSpPr>
        <p:spPr>
          <a:xfrm>
            <a:off x="2900128" y="1584357"/>
            <a:ext cx="8380785" cy="1673792"/>
          </a:xfrm>
          <a:prstGeom prst="rect">
            <a:avLst/>
          </a:prstGeom>
          <a:noFill/>
          <a:ln>
            <a:solidFill>
              <a:schemeClr val="bg1"/>
            </a:solidFill>
          </a:ln>
        </p:spPr>
        <p:txBody>
          <a:bodyPr wrap="square" rtlCol="0">
            <a:spAutoFit/>
          </a:bodyPr>
          <a:lstStyle/>
          <a:p>
            <a:pPr algn="just">
              <a:lnSpc>
                <a:spcPct val="120000"/>
              </a:lnSpc>
            </a:pP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Cho một thìa gạo vào 2 hộp nhựa nhỏ, thêm nước vào 1 hộp cho ướt hết gạo. Để yên ngoài không khí khoảng 5 – 10 giờ. So sánh độ cứng của hạt gạo ở 2 hộp nhựa bằng cách ép chúng bằng 1 vật cứng</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Flowchart: Decision 1"/>
          <p:cNvSpPr/>
          <p:nvPr/>
        </p:nvSpPr>
        <p:spPr>
          <a:xfrm>
            <a:off x="1786551" y="1999489"/>
            <a:ext cx="914400" cy="612648"/>
          </a:xfrm>
          <a:prstGeom prst="flowChartDecision">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ahoma" panose="020B0604030504040204" pitchFamily="34" charset="0"/>
                <a:ea typeface="Tahoma" panose="020B0604030504040204" pitchFamily="34" charset="0"/>
                <a:cs typeface="Tahoma" panose="020B0604030504040204" pitchFamily="34" charset="0"/>
              </a:rPr>
              <a:t>1</a:t>
            </a:r>
          </a:p>
        </p:txBody>
      </p:sp>
      <p:sp>
        <p:nvSpPr>
          <p:cNvPr id="3" name="TextBox 2"/>
          <p:cNvSpPr txBox="1"/>
          <p:nvPr/>
        </p:nvSpPr>
        <p:spPr>
          <a:xfrm>
            <a:off x="6172200" y="3106283"/>
            <a:ext cx="5003799" cy="830997"/>
          </a:xfrm>
          <a:prstGeom prst="rect">
            <a:avLst/>
          </a:prstGeom>
          <a:solidFill>
            <a:schemeClr val="bg1"/>
          </a:solidFill>
        </p:spPr>
        <p:txBody>
          <a:bodyPr wrap="square" rtlCol="0">
            <a:spAutoFit/>
          </a:bodyPr>
          <a:lstStyle/>
          <a:p>
            <a:pPr algn="ct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Em hãy dự đoán hiện tượng hạt gạo bên đổ nước vào thế nào</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p:cNvGrpSpPr/>
          <p:nvPr/>
        </p:nvGrpSpPr>
        <p:grpSpPr>
          <a:xfrm>
            <a:off x="1786552" y="6013294"/>
            <a:ext cx="8746281" cy="830997"/>
            <a:chOff x="397719" y="4573792"/>
            <a:chExt cx="8746281" cy="830997"/>
          </a:xfrm>
        </p:grpSpPr>
        <p:sp>
          <p:nvSpPr>
            <p:cNvPr id="7" name="TextBox 6"/>
            <p:cNvSpPr txBox="1"/>
            <p:nvPr/>
          </p:nvSpPr>
          <p:spPr>
            <a:xfrm>
              <a:off x="1484769" y="4573792"/>
              <a:ext cx="7659231" cy="830997"/>
            </a:xfrm>
            <a:prstGeom prst="rect">
              <a:avLst/>
            </a:prstGeom>
            <a:noFill/>
          </p:spPr>
          <p:txBody>
            <a:bodyPr wrap="square" rtlCol="0">
              <a:spAutoFit/>
            </a:bodyPr>
            <a:lstStyle/>
            <a:p>
              <a:pPr algn="just"/>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Hạt gạo trong hộp nhựa có thêm nước mếm hơn, dễ bị nghiền vụn.</a:t>
              </a:r>
            </a:p>
          </p:txBody>
        </p:sp>
        <p:sp>
          <p:nvSpPr>
            <p:cNvPr id="8" name="Striped Right Arrow 7"/>
            <p:cNvSpPr/>
            <p:nvPr/>
          </p:nvSpPr>
          <p:spPr>
            <a:xfrm>
              <a:off x="397719" y="4597823"/>
              <a:ext cx="978408" cy="484632"/>
            </a:xfrm>
            <a:prstGeom prst="stripedRightArrow">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ahoma" panose="020B0604030504040204" pitchFamily="34" charset="0"/>
                <a:ea typeface="Tahoma" panose="020B0604030504040204" pitchFamily="34" charset="0"/>
                <a:cs typeface="Tahoma" panose="020B0604030504040204" pitchFamily="34" charset="0"/>
              </a:endParaRPr>
            </a:p>
          </p:txBody>
        </p:sp>
      </p:grpSp>
      <p:pic>
        <p:nvPicPr>
          <p:cNvPr id="1026" name="Picture 2" descr="Chuyên gia Ấn Độ khuyên ngâm gạo trước khi nấu cơm: Những lợi ích bất ngờ  và cách ngâm gạo đú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2" r="7725" b="1718"/>
          <a:stretch/>
        </p:blipFill>
        <p:spPr bwMode="auto">
          <a:xfrm>
            <a:off x="2266384" y="4179097"/>
            <a:ext cx="237200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3 Mẹo Nấu Ăn Nhanh Hữu Ích Trong Nhà Bếp"/>
          <p:cNvPicPr>
            <a:picLocks noChangeAspect="1" noChangeArrowheads="1"/>
          </p:cNvPicPr>
          <p:nvPr/>
        </p:nvPicPr>
        <p:blipFill rotWithShape="1">
          <a:blip r:embed="rId3">
            <a:extLst>
              <a:ext uri="{28A0092B-C50C-407E-A947-70E740481C1C}">
                <a14:useLocalDpi xmlns:a14="http://schemas.microsoft.com/office/drawing/2010/main" val="0"/>
              </a:ext>
            </a:extLst>
          </a:blip>
          <a:srcRect r="11051"/>
          <a:stretch/>
        </p:blipFill>
        <p:spPr bwMode="auto">
          <a:xfrm>
            <a:off x="4961417" y="4179097"/>
            <a:ext cx="234774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ẻo mềm xôi gánh ngũ sắc - VnExpress Đời s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190" y="4179097"/>
            <a:ext cx="2516450" cy="176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998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anim calcmode="lin" valueType="num">
                                      <p:cBhvr>
                                        <p:cTn id="28" dur="1000" fill="hold"/>
                                        <p:tgtEl>
                                          <p:spTgt spid="1028"/>
                                        </p:tgtEl>
                                        <p:attrNameLst>
                                          <p:attrName>ppt_x</p:attrName>
                                        </p:attrNameLst>
                                      </p:cBhvr>
                                      <p:tavLst>
                                        <p:tav tm="0">
                                          <p:val>
                                            <p:strVal val="#ppt_x"/>
                                          </p:val>
                                        </p:tav>
                                        <p:tav tm="100000">
                                          <p:val>
                                            <p:strVal val="#ppt_x"/>
                                          </p:val>
                                        </p:tav>
                                      </p:tavLst>
                                    </p:anim>
                                    <p:anim calcmode="lin" valueType="num">
                                      <p:cBhvr>
                                        <p:cTn id="29" dur="1000" fill="hold"/>
                                        <p:tgtEl>
                                          <p:spTgt spid="10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4736" y="565252"/>
            <a:ext cx="5730844" cy="954107"/>
          </a:xfrm>
          <a:prstGeom prst="rect">
            <a:avLst/>
          </a:prstGeom>
          <a:solidFill>
            <a:schemeClr val="accent4">
              <a:lumMod val="20000"/>
              <a:lumOff val="80000"/>
            </a:schemeClr>
          </a:solidFill>
        </p:spPr>
        <p:txBody>
          <a:bodyPr wrap="square" rtlCol="0">
            <a:spAutoFit/>
          </a:bodyPr>
          <a:lstStyle/>
          <a:p>
            <a:r>
              <a:rPr lang="vi-VN" sz="2800" dirty="0">
                <a:latin typeface="Autocar Bold Condensed" panose="020B0500000000000000" pitchFamily="34" charset="0"/>
                <a:ea typeface="Autocar Bold Condensed" panose="020B0500000000000000" pitchFamily="34" charset="0"/>
                <a:cs typeface="Autocar Bold Condensed" panose="020B0500000000000000" pitchFamily="34" charset="0"/>
              </a:rPr>
              <a:t>Hãy chỉ ra dấu hiệu cho thấy cơm bị thiu</a:t>
            </a:r>
          </a:p>
        </p:txBody>
      </p:sp>
      <p:pic>
        <p:nvPicPr>
          <p:cNvPr id="2052" name="Picture 4" descr="Cách Nấu Cơm Không Bị Thiu Khi để Lâu Trong Mùa N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765" y="1548144"/>
            <a:ext cx="428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67038" y="6057719"/>
            <a:ext cx="9908146" cy="553998"/>
          </a:xfrm>
          <a:prstGeom prst="rect">
            <a:avLst/>
          </a:prstGeom>
          <a:solidFill>
            <a:schemeClr val="tx1">
              <a:lumMod val="95000"/>
              <a:lumOff val="5000"/>
            </a:schemeClr>
          </a:solidFill>
        </p:spPr>
        <p:txBody>
          <a:bodyPr wrap="square">
            <a:spAutoFit/>
          </a:bodyPr>
          <a:lstStyle/>
          <a:p>
            <a:pPr indent="180340" algn="just">
              <a:lnSpc>
                <a:spcPct val="125000"/>
              </a:lnSpc>
            </a:pPr>
            <a:r>
              <a:rPr lang="vi-VN" sz="24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Bát cơm có mùi ôi thiu, mềm nát hơn, có đốm trắng, đen hoặc xanh lá.</a:t>
            </a:r>
            <a:endParaRPr lang="vi-VN" sz="20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cxnSp>
        <p:nvCxnSpPr>
          <p:cNvPr id="7" name="Straight Arrow Connector 6"/>
          <p:cNvCxnSpPr/>
          <p:nvPr/>
        </p:nvCxnSpPr>
        <p:spPr>
          <a:xfrm flipH="1">
            <a:off x="7327272" y="1729214"/>
            <a:ext cx="1511929" cy="96872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25640" y="2136618"/>
            <a:ext cx="1113576" cy="5613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40460" y="1548145"/>
            <a:ext cx="1448555" cy="830997"/>
          </a:xfrm>
          <a:prstGeom prst="rect">
            <a:avLst/>
          </a:prstGeom>
          <a:solidFill>
            <a:srgbClr val="C00000"/>
          </a:solidFill>
        </p:spPr>
        <p:txBody>
          <a:bodyPr wrap="square" rtlCol="0">
            <a:spAutoFit/>
          </a:bodyPr>
          <a:lstStyle/>
          <a:p>
            <a:r>
              <a:rPr lang="vi-VN" sz="2400" b="1" dirty="0">
                <a:solidFill>
                  <a:schemeClr val="bg1"/>
                </a:solidFill>
                <a:latin typeface="#9Slide03 Cabin SemiBold" panose="00000700000000000000" pitchFamily="2" charset="0"/>
              </a:rPr>
              <a:t>Cơm chín</a:t>
            </a:r>
          </a:p>
        </p:txBody>
      </p:sp>
      <p:sp>
        <p:nvSpPr>
          <p:cNvPr id="14" name="TextBox 13"/>
          <p:cNvSpPr txBox="1"/>
          <p:nvPr/>
        </p:nvSpPr>
        <p:spPr>
          <a:xfrm>
            <a:off x="8902575" y="1223182"/>
            <a:ext cx="1484769" cy="830997"/>
          </a:xfrm>
          <a:prstGeom prst="rect">
            <a:avLst/>
          </a:prstGeom>
          <a:solidFill>
            <a:srgbClr val="002060"/>
          </a:solidFill>
        </p:spPr>
        <p:txBody>
          <a:bodyPr wrap="square" rtlCol="0">
            <a:spAutoFit/>
          </a:bodyPr>
          <a:lstStyle/>
          <a:p>
            <a:r>
              <a:rPr lang="vi-VN" sz="2400" b="1" dirty="0">
                <a:solidFill>
                  <a:schemeClr val="bg1"/>
                </a:solidFill>
                <a:latin typeface="#9Slide03 Cabin SemiBold" panose="00000700000000000000" pitchFamily="2" charset="0"/>
              </a:rPr>
              <a:t>Cơm thiu</a:t>
            </a:r>
          </a:p>
        </p:txBody>
      </p:sp>
      <p:sp>
        <p:nvSpPr>
          <p:cNvPr id="12" name="TextBox 11"/>
          <p:cNvSpPr txBox="1"/>
          <p:nvPr/>
        </p:nvSpPr>
        <p:spPr>
          <a:xfrm>
            <a:off x="1467038" y="5386481"/>
            <a:ext cx="3981262" cy="523220"/>
          </a:xfrm>
          <a:prstGeom prst="rect">
            <a:avLst/>
          </a:prstGeom>
          <a:noFill/>
          <a:ln w="3175">
            <a:solidFill>
              <a:schemeClr val="tx1"/>
            </a:solidFill>
            <a:prstDash val="dash"/>
          </a:ln>
        </p:spPr>
        <p:txBody>
          <a:bodyPr wrap="square" rtlCol="0">
            <a:spAutoFit/>
          </a:bodyPr>
          <a:lstStyle/>
          <a:p>
            <a:r>
              <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Vậy cơm thiu là</a:t>
            </a:r>
            <a:r>
              <a:rPr lang="en-US"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800" dirty="0" err="1">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khi</a:t>
            </a:r>
            <a:r>
              <a:rPr lang="en-US"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0" name="Flowchart: Decision 9"/>
          <p:cNvSpPr/>
          <p:nvPr/>
        </p:nvSpPr>
        <p:spPr>
          <a:xfrm>
            <a:off x="1659802" y="541258"/>
            <a:ext cx="914400" cy="612648"/>
          </a:xfrm>
          <a:prstGeom prst="flowChartDecision">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Cabin SemiBold" panose="00000700000000000000" pitchFamily="2" charset="0"/>
              </a:rPr>
              <a:t>2</a:t>
            </a:r>
          </a:p>
        </p:txBody>
      </p:sp>
    </p:spTree>
    <p:extLst>
      <p:ext uri="{BB962C8B-B14F-4D97-AF65-F5344CB8AC3E}">
        <p14:creationId xmlns:p14="http://schemas.microsoft.com/office/powerpoint/2010/main" val="15954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133" y="1"/>
            <a:ext cx="9325102" cy="1325563"/>
          </a:xfrm>
          <a:solidFill>
            <a:srgbClr val="C00000"/>
          </a:solidFill>
        </p:spPr>
        <p:txBody>
          <a:bodyPr>
            <a:noAutofit/>
          </a:bodyPr>
          <a:lstStyle/>
          <a:p>
            <a:pPr>
              <a:lnSpc>
                <a:spcPct val="120000"/>
              </a:lnSpc>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Hãy đề xuất cách bảo quản lương thực khô (gạo, ngô, khoai, sắn) và lương thực đã được nấu chín (cơm, cháo)</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24001" y="0"/>
            <a:ext cx="869133"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6" name="Google Shape;9855;p73"/>
          <p:cNvGrpSpPr/>
          <p:nvPr/>
        </p:nvGrpSpPr>
        <p:grpSpPr>
          <a:xfrm>
            <a:off x="2082509" y="1325563"/>
            <a:ext cx="1211621" cy="1403912"/>
            <a:chOff x="5947375" y="3842110"/>
            <a:chExt cx="539169" cy="624738"/>
          </a:xfrm>
        </p:grpSpPr>
        <p:sp>
          <p:nvSpPr>
            <p:cNvPr id="7" name="Google Shape;9856;p73"/>
            <p:cNvSpPr/>
            <p:nvPr/>
          </p:nvSpPr>
          <p:spPr>
            <a:xfrm>
              <a:off x="6223241" y="4184295"/>
              <a:ext cx="263303" cy="239129"/>
            </a:xfrm>
            <a:custGeom>
              <a:avLst/>
              <a:gdLst/>
              <a:ahLst/>
              <a:cxnLst/>
              <a:rect l="l" t="t" r="r" b="b"/>
              <a:pathLst>
                <a:path w="20161" h="18310" extrusionOk="0">
                  <a:moveTo>
                    <a:pt x="10028" y="0"/>
                  </a:moveTo>
                  <a:cubicBezTo>
                    <a:pt x="5907" y="0"/>
                    <a:pt x="2185" y="2826"/>
                    <a:pt x="1158" y="7016"/>
                  </a:cubicBezTo>
                  <a:cubicBezTo>
                    <a:pt x="1" y="11936"/>
                    <a:pt x="2991" y="16855"/>
                    <a:pt x="7910" y="18060"/>
                  </a:cubicBezTo>
                  <a:cubicBezTo>
                    <a:pt x="8624" y="18228"/>
                    <a:pt x="9340" y="18309"/>
                    <a:pt x="10044" y="18309"/>
                  </a:cubicBezTo>
                  <a:cubicBezTo>
                    <a:pt x="14191" y="18309"/>
                    <a:pt x="17965" y="15514"/>
                    <a:pt x="18954" y="11309"/>
                  </a:cubicBezTo>
                  <a:cubicBezTo>
                    <a:pt x="20160" y="6389"/>
                    <a:pt x="17122" y="1422"/>
                    <a:pt x="12203" y="264"/>
                  </a:cubicBezTo>
                  <a:cubicBezTo>
                    <a:pt x="11474" y="86"/>
                    <a:pt x="10745" y="0"/>
                    <a:pt x="10028"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8" name="Google Shape;9857;p73"/>
            <p:cNvSpPr/>
            <p:nvPr/>
          </p:nvSpPr>
          <p:spPr>
            <a:xfrm>
              <a:off x="5947375" y="4227354"/>
              <a:ext cx="268331" cy="239494"/>
            </a:xfrm>
            <a:custGeom>
              <a:avLst/>
              <a:gdLst/>
              <a:ahLst/>
              <a:cxnLst/>
              <a:rect l="l" t="t" r="r" b="b"/>
              <a:pathLst>
                <a:path w="20546" h="18338" extrusionOk="0">
                  <a:moveTo>
                    <a:pt x="10315" y="0"/>
                  </a:moveTo>
                  <a:cubicBezTo>
                    <a:pt x="6437" y="0"/>
                    <a:pt x="2837" y="2471"/>
                    <a:pt x="1592" y="6324"/>
                  </a:cubicBezTo>
                  <a:cubicBezTo>
                    <a:pt x="0" y="11146"/>
                    <a:pt x="2653" y="16307"/>
                    <a:pt x="7475" y="17898"/>
                  </a:cubicBezTo>
                  <a:cubicBezTo>
                    <a:pt x="8398" y="18196"/>
                    <a:pt x="9334" y="18338"/>
                    <a:pt x="10256" y="18338"/>
                  </a:cubicBezTo>
                  <a:cubicBezTo>
                    <a:pt x="14110" y="18338"/>
                    <a:pt x="17718" y="15867"/>
                    <a:pt x="19002" y="12014"/>
                  </a:cubicBezTo>
                  <a:cubicBezTo>
                    <a:pt x="20545" y="7192"/>
                    <a:pt x="17941" y="2031"/>
                    <a:pt x="13118" y="440"/>
                  </a:cubicBezTo>
                  <a:cubicBezTo>
                    <a:pt x="12187" y="142"/>
                    <a:pt x="11243" y="0"/>
                    <a:pt x="10315"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9" name="Google Shape;9858;p73"/>
            <p:cNvSpPr/>
            <p:nvPr/>
          </p:nvSpPr>
          <p:spPr>
            <a:xfrm>
              <a:off x="6074906" y="3842110"/>
              <a:ext cx="238606" cy="389423"/>
            </a:xfrm>
            <a:custGeom>
              <a:avLst/>
              <a:gdLst/>
              <a:ahLst/>
              <a:cxnLst/>
              <a:rect l="l" t="t" r="r" b="b"/>
              <a:pathLst>
                <a:path w="18270" h="29818" extrusionOk="0">
                  <a:moveTo>
                    <a:pt x="1689" y="0"/>
                  </a:moveTo>
                  <a:cubicBezTo>
                    <a:pt x="1520" y="0"/>
                    <a:pt x="1352" y="109"/>
                    <a:pt x="1279" y="326"/>
                  </a:cubicBezTo>
                  <a:cubicBezTo>
                    <a:pt x="942" y="1387"/>
                    <a:pt x="1038" y="2689"/>
                    <a:pt x="990" y="3847"/>
                  </a:cubicBezTo>
                  <a:cubicBezTo>
                    <a:pt x="942" y="5004"/>
                    <a:pt x="893" y="6161"/>
                    <a:pt x="845" y="7271"/>
                  </a:cubicBezTo>
                  <a:cubicBezTo>
                    <a:pt x="797" y="9682"/>
                    <a:pt x="749" y="12093"/>
                    <a:pt x="701" y="14457"/>
                  </a:cubicBezTo>
                  <a:cubicBezTo>
                    <a:pt x="604" y="16820"/>
                    <a:pt x="652" y="19231"/>
                    <a:pt x="459" y="21594"/>
                  </a:cubicBezTo>
                  <a:cubicBezTo>
                    <a:pt x="315" y="24006"/>
                    <a:pt x="122" y="26369"/>
                    <a:pt x="25" y="28780"/>
                  </a:cubicBezTo>
                  <a:cubicBezTo>
                    <a:pt x="1" y="29468"/>
                    <a:pt x="538" y="29818"/>
                    <a:pt x="1079" y="29818"/>
                  </a:cubicBezTo>
                  <a:cubicBezTo>
                    <a:pt x="1600" y="29818"/>
                    <a:pt x="2124" y="29492"/>
                    <a:pt x="2147" y="28829"/>
                  </a:cubicBezTo>
                  <a:cubicBezTo>
                    <a:pt x="2196" y="26417"/>
                    <a:pt x="2099" y="24006"/>
                    <a:pt x="2051" y="21643"/>
                  </a:cubicBezTo>
                  <a:cubicBezTo>
                    <a:pt x="1954" y="19231"/>
                    <a:pt x="2099" y="16868"/>
                    <a:pt x="2147" y="14457"/>
                  </a:cubicBezTo>
                  <a:cubicBezTo>
                    <a:pt x="2196" y="12093"/>
                    <a:pt x="2292" y="9730"/>
                    <a:pt x="2292" y="7319"/>
                  </a:cubicBezTo>
                  <a:lnTo>
                    <a:pt x="2292" y="3702"/>
                  </a:lnTo>
                  <a:lnTo>
                    <a:pt x="2292" y="2834"/>
                  </a:lnTo>
                  <a:cubicBezTo>
                    <a:pt x="2967" y="4425"/>
                    <a:pt x="3932" y="5969"/>
                    <a:pt x="4800" y="7512"/>
                  </a:cubicBezTo>
                  <a:cubicBezTo>
                    <a:pt x="6054" y="9779"/>
                    <a:pt x="7452" y="11949"/>
                    <a:pt x="8562" y="14264"/>
                  </a:cubicBezTo>
                  <a:cubicBezTo>
                    <a:pt x="9719" y="16579"/>
                    <a:pt x="11118" y="18797"/>
                    <a:pt x="12468" y="21016"/>
                  </a:cubicBezTo>
                  <a:cubicBezTo>
                    <a:pt x="13770" y="23234"/>
                    <a:pt x="15169" y="25453"/>
                    <a:pt x="16519" y="27623"/>
                  </a:cubicBezTo>
                  <a:cubicBezTo>
                    <a:pt x="16684" y="27892"/>
                    <a:pt x="16931" y="28003"/>
                    <a:pt x="17178" y="28003"/>
                  </a:cubicBezTo>
                  <a:cubicBezTo>
                    <a:pt x="17727" y="28003"/>
                    <a:pt x="18269" y="27450"/>
                    <a:pt x="17870" y="26851"/>
                  </a:cubicBezTo>
                  <a:cubicBezTo>
                    <a:pt x="16519" y="24633"/>
                    <a:pt x="15169" y="22462"/>
                    <a:pt x="13819" y="20244"/>
                  </a:cubicBezTo>
                  <a:cubicBezTo>
                    <a:pt x="12468" y="18026"/>
                    <a:pt x="11214" y="15759"/>
                    <a:pt x="9767" y="13589"/>
                  </a:cubicBezTo>
                  <a:cubicBezTo>
                    <a:pt x="8321" y="11467"/>
                    <a:pt x="7115" y="9152"/>
                    <a:pt x="5861" y="6933"/>
                  </a:cubicBezTo>
                  <a:cubicBezTo>
                    <a:pt x="4703" y="4908"/>
                    <a:pt x="3691" y="2785"/>
                    <a:pt x="2244" y="953"/>
                  </a:cubicBezTo>
                  <a:cubicBezTo>
                    <a:pt x="2196" y="760"/>
                    <a:pt x="2147" y="519"/>
                    <a:pt x="2099" y="326"/>
                  </a:cubicBezTo>
                  <a:cubicBezTo>
                    <a:pt x="2027" y="109"/>
                    <a:pt x="1858" y="0"/>
                    <a:pt x="1689" y="0"/>
                  </a:cubicBezTo>
                  <a:close/>
                </a:path>
              </a:pathLst>
            </a:custGeom>
            <a:solidFill>
              <a:srgbClr val="6CA74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Google Shape;9859;p73"/>
            <p:cNvSpPr/>
            <p:nvPr/>
          </p:nvSpPr>
          <p:spPr>
            <a:xfrm>
              <a:off x="6173482" y="4053303"/>
              <a:ext cx="189605" cy="167494"/>
            </a:xfrm>
            <a:custGeom>
              <a:avLst/>
              <a:gdLst/>
              <a:ahLst/>
              <a:cxnLst/>
              <a:rect l="l" t="t" r="r" b="b"/>
              <a:pathLst>
                <a:path w="14518" h="12825" extrusionOk="0">
                  <a:moveTo>
                    <a:pt x="13073" y="1"/>
                  </a:moveTo>
                  <a:cubicBezTo>
                    <a:pt x="12709" y="1"/>
                    <a:pt x="12381" y="231"/>
                    <a:pt x="12299" y="601"/>
                  </a:cubicBezTo>
                  <a:cubicBezTo>
                    <a:pt x="12106" y="1565"/>
                    <a:pt x="11431" y="2337"/>
                    <a:pt x="10804" y="3108"/>
                  </a:cubicBezTo>
                  <a:cubicBezTo>
                    <a:pt x="10177" y="3880"/>
                    <a:pt x="9695" y="4748"/>
                    <a:pt x="9309" y="5665"/>
                  </a:cubicBezTo>
                  <a:cubicBezTo>
                    <a:pt x="8827" y="6870"/>
                    <a:pt x="8585" y="8124"/>
                    <a:pt x="8585" y="9378"/>
                  </a:cubicBezTo>
                  <a:cubicBezTo>
                    <a:pt x="7910" y="9040"/>
                    <a:pt x="7235" y="8799"/>
                    <a:pt x="6463" y="8655"/>
                  </a:cubicBezTo>
                  <a:cubicBezTo>
                    <a:pt x="4679" y="8221"/>
                    <a:pt x="2846" y="8028"/>
                    <a:pt x="1062" y="7787"/>
                  </a:cubicBezTo>
                  <a:cubicBezTo>
                    <a:pt x="387" y="7787"/>
                    <a:pt x="1" y="8462"/>
                    <a:pt x="290" y="9040"/>
                  </a:cubicBezTo>
                  <a:cubicBezTo>
                    <a:pt x="1496" y="10970"/>
                    <a:pt x="3425" y="12272"/>
                    <a:pt x="5644" y="12706"/>
                  </a:cubicBezTo>
                  <a:cubicBezTo>
                    <a:pt x="6107" y="12786"/>
                    <a:pt x="6570" y="12825"/>
                    <a:pt x="7033" y="12825"/>
                  </a:cubicBezTo>
                  <a:cubicBezTo>
                    <a:pt x="7679" y="12825"/>
                    <a:pt x="8325" y="12750"/>
                    <a:pt x="8971" y="12609"/>
                  </a:cubicBezTo>
                  <a:cubicBezTo>
                    <a:pt x="9309" y="12513"/>
                    <a:pt x="9646" y="12368"/>
                    <a:pt x="9888" y="12127"/>
                  </a:cubicBezTo>
                  <a:cubicBezTo>
                    <a:pt x="10177" y="12031"/>
                    <a:pt x="10370" y="11838"/>
                    <a:pt x="10418" y="11548"/>
                  </a:cubicBezTo>
                  <a:cubicBezTo>
                    <a:pt x="11334" y="10873"/>
                    <a:pt x="12058" y="10005"/>
                    <a:pt x="12540" y="8992"/>
                  </a:cubicBezTo>
                  <a:cubicBezTo>
                    <a:pt x="13167" y="7979"/>
                    <a:pt x="13649" y="6918"/>
                    <a:pt x="14035" y="5809"/>
                  </a:cubicBezTo>
                  <a:cubicBezTo>
                    <a:pt x="14373" y="4748"/>
                    <a:pt x="14517" y="3687"/>
                    <a:pt x="14469" y="2578"/>
                  </a:cubicBezTo>
                  <a:cubicBezTo>
                    <a:pt x="14421" y="1613"/>
                    <a:pt x="14325" y="359"/>
                    <a:pt x="13264" y="22"/>
                  </a:cubicBezTo>
                  <a:cubicBezTo>
                    <a:pt x="13199" y="8"/>
                    <a:pt x="13135" y="1"/>
                    <a:pt x="130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Google Shape;9860;p73"/>
            <p:cNvSpPr/>
            <p:nvPr/>
          </p:nvSpPr>
          <p:spPr>
            <a:xfrm>
              <a:off x="5968780" y="4109174"/>
              <a:ext cx="188978" cy="131083"/>
            </a:xfrm>
            <a:custGeom>
              <a:avLst/>
              <a:gdLst/>
              <a:ahLst/>
              <a:cxnLst/>
              <a:rect l="l" t="t" r="r" b="b"/>
              <a:pathLst>
                <a:path w="14470" h="10037" extrusionOk="0">
                  <a:moveTo>
                    <a:pt x="13059" y="1"/>
                  </a:moveTo>
                  <a:cubicBezTo>
                    <a:pt x="12430" y="1"/>
                    <a:pt x="11936" y="702"/>
                    <a:pt x="11576" y="1242"/>
                  </a:cubicBezTo>
                  <a:cubicBezTo>
                    <a:pt x="11093" y="1917"/>
                    <a:pt x="10563" y="2737"/>
                    <a:pt x="10129" y="3509"/>
                  </a:cubicBezTo>
                  <a:cubicBezTo>
                    <a:pt x="9598" y="4377"/>
                    <a:pt x="9164" y="5341"/>
                    <a:pt x="8827" y="6354"/>
                  </a:cubicBezTo>
                  <a:cubicBezTo>
                    <a:pt x="8055" y="5293"/>
                    <a:pt x="7187" y="4328"/>
                    <a:pt x="6174" y="3557"/>
                  </a:cubicBezTo>
                  <a:cubicBezTo>
                    <a:pt x="5010" y="2664"/>
                    <a:pt x="3502" y="1740"/>
                    <a:pt x="1977" y="1740"/>
                  </a:cubicBezTo>
                  <a:cubicBezTo>
                    <a:pt x="1607" y="1740"/>
                    <a:pt x="1236" y="1795"/>
                    <a:pt x="869" y="1917"/>
                  </a:cubicBezTo>
                  <a:cubicBezTo>
                    <a:pt x="290" y="2062"/>
                    <a:pt x="1" y="2689"/>
                    <a:pt x="290" y="3219"/>
                  </a:cubicBezTo>
                  <a:cubicBezTo>
                    <a:pt x="1255" y="5004"/>
                    <a:pt x="2605" y="6547"/>
                    <a:pt x="4197" y="7849"/>
                  </a:cubicBezTo>
                  <a:cubicBezTo>
                    <a:pt x="5433" y="8830"/>
                    <a:pt x="7009" y="10037"/>
                    <a:pt x="8691" y="10037"/>
                  </a:cubicBezTo>
                  <a:cubicBezTo>
                    <a:pt x="8911" y="10037"/>
                    <a:pt x="9133" y="10016"/>
                    <a:pt x="9357" y="9971"/>
                  </a:cubicBezTo>
                  <a:cubicBezTo>
                    <a:pt x="9598" y="9923"/>
                    <a:pt x="9791" y="9778"/>
                    <a:pt x="9888" y="9585"/>
                  </a:cubicBezTo>
                  <a:lnTo>
                    <a:pt x="9936" y="9585"/>
                  </a:lnTo>
                  <a:cubicBezTo>
                    <a:pt x="11576" y="8814"/>
                    <a:pt x="12588" y="6884"/>
                    <a:pt x="13264" y="5245"/>
                  </a:cubicBezTo>
                  <a:cubicBezTo>
                    <a:pt x="13601" y="4425"/>
                    <a:pt x="13890" y="3557"/>
                    <a:pt x="14035" y="2689"/>
                  </a:cubicBezTo>
                  <a:cubicBezTo>
                    <a:pt x="14180" y="1869"/>
                    <a:pt x="14469" y="856"/>
                    <a:pt x="13746" y="277"/>
                  </a:cubicBezTo>
                  <a:cubicBezTo>
                    <a:pt x="13501" y="82"/>
                    <a:pt x="13272" y="1"/>
                    <a:pt x="1305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Google Shape;9861;p73"/>
            <p:cNvSpPr/>
            <p:nvPr/>
          </p:nvSpPr>
          <p:spPr>
            <a:xfrm>
              <a:off x="6065777" y="4253879"/>
              <a:ext cx="15137" cy="14967"/>
            </a:xfrm>
            <a:custGeom>
              <a:avLst/>
              <a:gdLst/>
              <a:ahLst/>
              <a:cxnLst/>
              <a:rect l="l" t="t" r="r" b="b"/>
              <a:pathLst>
                <a:path w="1159" h="1146" extrusionOk="0">
                  <a:moveTo>
                    <a:pt x="435" y="0"/>
                  </a:moveTo>
                  <a:lnTo>
                    <a:pt x="290" y="49"/>
                  </a:lnTo>
                  <a:cubicBezTo>
                    <a:pt x="242" y="97"/>
                    <a:pt x="146" y="145"/>
                    <a:pt x="146" y="193"/>
                  </a:cubicBezTo>
                  <a:cubicBezTo>
                    <a:pt x="97" y="241"/>
                    <a:pt x="49" y="290"/>
                    <a:pt x="49" y="338"/>
                  </a:cubicBezTo>
                  <a:cubicBezTo>
                    <a:pt x="1" y="386"/>
                    <a:pt x="1" y="434"/>
                    <a:pt x="1" y="483"/>
                  </a:cubicBezTo>
                  <a:cubicBezTo>
                    <a:pt x="1" y="531"/>
                    <a:pt x="1" y="579"/>
                    <a:pt x="1" y="627"/>
                  </a:cubicBezTo>
                  <a:cubicBezTo>
                    <a:pt x="1" y="675"/>
                    <a:pt x="1" y="724"/>
                    <a:pt x="49" y="772"/>
                  </a:cubicBezTo>
                  <a:cubicBezTo>
                    <a:pt x="49" y="868"/>
                    <a:pt x="97" y="917"/>
                    <a:pt x="146" y="965"/>
                  </a:cubicBezTo>
                  <a:lnTo>
                    <a:pt x="290" y="1061"/>
                  </a:lnTo>
                  <a:lnTo>
                    <a:pt x="435" y="1110"/>
                  </a:lnTo>
                  <a:cubicBezTo>
                    <a:pt x="483" y="1134"/>
                    <a:pt x="531" y="1146"/>
                    <a:pt x="580" y="1146"/>
                  </a:cubicBezTo>
                  <a:cubicBezTo>
                    <a:pt x="628" y="1146"/>
                    <a:pt x="676" y="1134"/>
                    <a:pt x="724" y="1110"/>
                  </a:cubicBezTo>
                  <a:lnTo>
                    <a:pt x="869" y="1061"/>
                  </a:lnTo>
                  <a:cubicBezTo>
                    <a:pt x="966" y="1013"/>
                    <a:pt x="1014" y="965"/>
                    <a:pt x="1062" y="917"/>
                  </a:cubicBezTo>
                  <a:cubicBezTo>
                    <a:pt x="1110" y="868"/>
                    <a:pt x="1158" y="772"/>
                    <a:pt x="1158" y="724"/>
                  </a:cubicBezTo>
                  <a:cubicBezTo>
                    <a:pt x="1158" y="627"/>
                    <a:pt x="1158" y="579"/>
                    <a:pt x="1158" y="483"/>
                  </a:cubicBezTo>
                  <a:cubicBezTo>
                    <a:pt x="1158" y="434"/>
                    <a:pt x="1158" y="386"/>
                    <a:pt x="1110" y="338"/>
                  </a:cubicBezTo>
                  <a:cubicBezTo>
                    <a:pt x="1110" y="290"/>
                    <a:pt x="1062" y="193"/>
                    <a:pt x="1014" y="145"/>
                  </a:cubicBezTo>
                  <a:lnTo>
                    <a:pt x="869" y="49"/>
                  </a:lnTo>
                  <a:lnTo>
                    <a:pt x="724" y="0"/>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3" name="Google Shape;9862;p73"/>
            <p:cNvSpPr/>
            <p:nvPr/>
          </p:nvSpPr>
          <p:spPr>
            <a:xfrm>
              <a:off x="6056334" y="4274657"/>
              <a:ext cx="18284" cy="18127"/>
            </a:xfrm>
            <a:custGeom>
              <a:avLst/>
              <a:gdLst/>
              <a:ahLst/>
              <a:cxnLst/>
              <a:rect l="l" t="t" r="r" b="b"/>
              <a:pathLst>
                <a:path w="1400" h="1388" extrusionOk="0">
                  <a:moveTo>
                    <a:pt x="531" y="1"/>
                  </a:moveTo>
                  <a:cubicBezTo>
                    <a:pt x="386" y="49"/>
                    <a:pt x="290" y="97"/>
                    <a:pt x="193" y="194"/>
                  </a:cubicBezTo>
                  <a:lnTo>
                    <a:pt x="145" y="290"/>
                  </a:lnTo>
                  <a:lnTo>
                    <a:pt x="97" y="338"/>
                  </a:lnTo>
                  <a:lnTo>
                    <a:pt x="49" y="435"/>
                  </a:lnTo>
                  <a:lnTo>
                    <a:pt x="1" y="531"/>
                  </a:lnTo>
                  <a:lnTo>
                    <a:pt x="1" y="676"/>
                  </a:lnTo>
                  <a:cubicBezTo>
                    <a:pt x="1" y="821"/>
                    <a:pt x="49" y="917"/>
                    <a:pt x="97" y="1014"/>
                  </a:cubicBezTo>
                  <a:cubicBezTo>
                    <a:pt x="145" y="1110"/>
                    <a:pt x="145" y="1158"/>
                    <a:pt x="193" y="1207"/>
                  </a:cubicBezTo>
                  <a:lnTo>
                    <a:pt x="193" y="1158"/>
                  </a:lnTo>
                  <a:lnTo>
                    <a:pt x="242" y="1207"/>
                  </a:lnTo>
                  <a:lnTo>
                    <a:pt x="309" y="1240"/>
                  </a:lnTo>
                  <a:lnTo>
                    <a:pt x="309" y="1240"/>
                  </a:lnTo>
                  <a:cubicBezTo>
                    <a:pt x="352" y="1304"/>
                    <a:pt x="399" y="1309"/>
                    <a:pt x="483" y="1351"/>
                  </a:cubicBezTo>
                  <a:lnTo>
                    <a:pt x="724" y="1351"/>
                  </a:lnTo>
                  <a:cubicBezTo>
                    <a:pt x="748" y="1375"/>
                    <a:pt x="772" y="1387"/>
                    <a:pt x="796" y="1387"/>
                  </a:cubicBezTo>
                  <a:cubicBezTo>
                    <a:pt x="820" y="1387"/>
                    <a:pt x="845" y="1375"/>
                    <a:pt x="869" y="1351"/>
                  </a:cubicBezTo>
                  <a:cubicBezTo>
                    <a:pt x="1013" y="1351"/>
                    <a:pt x="1110" y="1255"/>
                    <a:pt x="1206" y="1207"/>
                  </a:cubicBezTo>
                  <a:cubicBezTo>
                    <a:pt x="1303" y="1110"/>
                    <a:pt x="1351" y="1014"/>
                    <a:pt x="1399" y="917"/>
                  </a:cubicBezTo>
                  <a:cubicBezTo>
                    <a:pt x="1399" y="772"/>
                    <a:pt x="1399" y="676"/>
                    <a:pt x="1399" y="531"/>
                  </a:cubicBezTo>
                  <a:cubicBezTo>
                    <a:pt x="1351" y="483"/>
                    <a:pt x="1351" y="387"/>
                    <a:pt x="1303" y="338"/>
                  </a:cubicBezTo>
                  <a:cubicBezTo>
                    <a:pt x="1303" y="290"/>
                    <a:pt x="1254" y="242"/>
                    <a:pt x="1206" y="194"/>
                  </a:cubicBezTo>
                  <a:cubicBezTo>
                    <a:pt x="1110" y="97"/>
                    <a:pt x="1013" y="49"/>
                    <a:pt x="869"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Google Shape;9863;p73"/>
            <p:cNvSpPr/>
            <p:nvPr/>
          </p:nvSpPr>
          <p:spPr>
            <a:xfrm>
              <a:off x="6034916" y="4256399"/>
              <a:ext cx="17657" cy="18271"/>
            </a:xfrm>
            <a:custGeom>
              <a:avLst/>
              <a:gdLst/>
              <a:ahLst/>
              <a:cxnLst/>
              <a:rect l="l" t="t" r="r" b="b"/>
              <a:pathLst>
                <a:path w="1352" h="1399" extrusionOk="0">
                  <a:moveTo>
                    <a:pt x="531" y="0"/>
                  </a:moveTo>
                  <a:cubicBezTo>
                    <a:pt x="435" y="0"/>
                    <a:pt x="338" y="48"/>
                    <a:pt x="290" y="97"/>
                  </a:cubicBezTo>
                  <a:cubicBezTo>
                    <a:pt x="290" y="97"/>
                    <a:pt x="242" y="145"/>
                    <a:pt x="242" y="193"/>
                  </a:cubicBezTo>
                  <a:lnTo>
                    <a:pt x="194" y="193"/>
                  </a:lnTo>
                  <a:cubicBezTo>
                    <a:pt x="97" y="290"/>
                    <a:pt x="49" y="386"/>
                    <a:pt x="1" y="531"/>
                  </a:cubicBezTo>
                  <a:lnTo>
                    <a:pt x="1" y="675"/>
                  </a:lnTo>
                  <a:cubicBezTo>
                    <a:pt x="1" y="772"/>
                    <a:pt x="1" y="868"/>
                    <a:pt x="49" y="965"/>
                  </a:cubicBezTo>
                  <a:cubicBezTo>
                    <a:pt x="49" y="1013"/>
                    <a:pt x="49" y="1061"/>
                    <a:pt x="97" y="1109"/>
                  </a:cubicBezTo>
                  <a:cubicBezTo>
                    <a:pt x="145" y="1206"/>
                    <a:pt x="242" y="1254"/>
                    <a:pt x="290" y="1302"/>
                  </a:cubicBezTo>
                  <a:lnTo>
                    <a:pt x="483" y="1399"/>
                  </a:lnTo>
                  <a:lnTo>
                    <a:pt x="724" y="1399"/>
                  </a:lnTo>
                  <a:cubicBezTo>
                    <a:pt x="821" y="1399"/>
                    <a:pt x="917" y="1351"/>
                    <a:pt x="1014" y="1302"/>
                  </a:cubicBezTo>
                  <a:cubicBezTo>
                    <a:pt x="1110" y="1254"/>
                    <a:pt x="1206" y="1158"/>
                    <a:pt x="1255" y="1061"/>
                  </a:cubicBezTo>
                  <a:lnTo>
                    <a:pt x="1303" y="868"/>
                  </a:lnTo>
                  <a:lnTo>
                    <a:pt x="1303" y="724"/>
                  </a:lnTo>
                  <a:cubicBezTo>
                    <a:pt x="1351" y="627"/>
                    <a:pt x="1351" y="579"/>
                    <a:pt x="1303" y="531"/>
                  </a:cubicBezTo>
                  <a:cubicBezTo>
                    <a:pt x="1303" y="482"/>
                    <a:pt x="1303" y="386"/>
                    <a:pt x="1255" y="338"/>
                  </a:cubicBezTo>
                  <a:lnTo>
                    <a:pt x="1206" y="290"/>
                  </a:lnTo>
                  <a:lnTo>
                    <a:pt x="1158" y="193"/>
                  </a:lnTo>
                  <a:cubicBezTo>
                    <a:pt x="1110" y="145"/>
                    <a:pt x="1062" y="145"/>
                    <a:pt x="1014" y="97"/>
                  </a:cubicBezTo>
                  <a:cubicBezTo>
                    <a:pt x="917" y="48"/>
                    <a:pt x="821" y="0"/>
                    <a:pt x="67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5" name="Google Shape;9864;p73"/>
            <p:cNvSpPr/>
            <p:nvPr/>
          </p:nvSpPr>
          <p:spPr>
            <a:xfrm>
              <a:off x="6027994" y="4283003"/>
              <a:ext cx="15750" cy="14980"/>
            </a:xfrm>
            <a:custGeom>
              <a:avLst/>
              <a:gdLst/>
              <a:ahLst/>
              <a:cxnLst/>
              <a:rect l="l" t="t" r="r" b="b"/>
              <a:pathLst>
                <a:path w="1206" h="1147" extrusionOk="0">
                  <a:moveTo>
                    <a:pt x="627" y="1"/>
                  </a:moveTo>
                  <a:cubicBezTo>
                    <a:pt x="579" y="1"/>
                    <a:pt x="531" y="13"/>
                    <a:pt x="483" y="37"/>
                  </a:cubicBezTo>
                  <a:cubicBezTo>
                    <a:pt x="386" y="37"/>
                    <a:pt x="338" y="85"/>
                    <a:pt x="241" y="133"/>
                  </a:cubicBezTo>
                  <a:cubicBezTo>
                    <a:pt x="193" y="182"/>
                    <a:pt x="145" y="230"/>
                    <a:pt x="97" y="278"/>
                  </a:cubicBezTo>
                  <a:cubicBezTo>
                    <a:pt x="49" y="375"/>
                    <a:pt x="0" y="471"/>
                    <a:pt x="0" y="568"/>
                  </a:cubicBezTo>
                  <a:lnTo>
                    <a:pt x="0" y="760"/>
                  </a:lnTo>
                  <a:cubicBezTo>
                    <a:pt x="49" y="857"/>
                    <a:pt x="97" y="905"/>
                    <a:pt x="193" y="1002"/>
                  </a:cubicBezTo>
                  <a:cubicBezTo>
                    <a:pt x="241" y="1050"/>
                    <a:pt x="338" y="1098"/>
                    <a:pt x="386" y="1098"/>
                  </a:cubicBezTo>
                  <a:cubicBezTo>
                    <a:pt x="434" y="1146"/>
                    <a:pt x="531" y="1146"/>
                    <a:pt x="627" y="1146"/>
                  </a:cubicBezTo>
                  <a:lnTo>
                    <a:pt x="772" y="1146"/>
                  </a:lnTo>
                  <a:cubicBezTo>
                    <a:pt x="868" y="1146"/>
                    <a:pt x="965" y="1098"/>
                    <a:pt x="1061" y="1002"/>
                  </a:cubicBezTo>
                  <a:cubicBezTo>
                    <a:pt x="1110" y="953"/>
                    <a:pt x="1158" y="857"/>
                    <a:pt x="1206" y="760"/>
                  </a:cubicBezTo>
                  <a:cubicBezTo>
                    <a:pt x="1206" y="664"/>
                    <a:pt x="1206" y="568"/>
                    <a:pt x="1206" y="471"/>
                  </a:cubicBezTo>
                  <a:cubicBezTo>
                    <a:pt x="1158" y="423"/>
                    <a:pt x="1158" y="375"/>
                    <a:pt x="1110" y="326"/>
                  </a:cubicBezTo>
                  <a:cubicBezTo>
                    <a:pt x="1061" y="230"/>
                    <a:pt x="1013" y="133"/>
                    <a:pt x="917" y="85"/>
                  </a:cubicBezTo>
                  <a:lnTo>
                    <a:pt x="772" y="37"/>
                  </a:lnTo>
                  <a:cubicBezTo>
                    <a:pt x="724" y="13"/>
                    <a:pt x="675"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6" name="Google Shape;9865;p73"/>
            <p:cNvSpPr/>
            <p:nvPr/>
          </p:nvSpPr>
          <p:spPr>
            <a:xfrm>
              <a:off x="6031768" y="4304264"/>
              <a:ext cx="15763" cy="13870"/>
            </a:xfrm>
            <a:custGeom>
              <a:avLst/>
              <a:gdLst/>
              <a:ahLst/>
              <a:cxnLst/>
              <a:rect l="l" t="t" r="r" b="b"/>
              <a:pathLst>
                <a:path w="1207" h="1062" extrusionOk="0">
                  <a:moveTo>
                    <a:pt x="338" y="1"/>
                  </a:moveTo>
                  <a:cubicBezTo>
                    <a:pt x="290" y="1"/>
                    <a:pt x="242" y="49"/>
                    <a:pt x="194" y="97"/>
                  </a:cubicBezTo>
                  <a:lnTo>
                    <a:pt x="145" y="145"/>
                  </a:lnTo>
                  <a:lnTo>
                    <a:pt x="49" y="242"/>
                  </a:lnTo>
                  <a:lnTo>
                    <a:pt x="1" y="338"/>
                  </a:lnTo>
                  <a:cubicBezTo>
                    <a:pt x="1" y="386"/>
                    <a:pt x="1" y="435"/>
                    <a:pt x="1" y="483"/>
                  </a:cubicBezTo>
                  <a:lnTo>
                    <a:pt x="1" y="627"/>
                  </a:lnTo>
                  <a:lnTo>
                    <a:pt x="1" y="820"/>
                  </a:lnTo>
                  <a:lnTo>
                    <a:pt x="97" y="917"/>
                  </a:lnTo>
                  <a:lnTo>
                    <a:pt x="145" y="965"/>
                  </a:lnTo>
                  <a:lnTo>
                    <a:pt x="242" y="1013"/>
                  </a:lnTo>
                  <a:lnTo>
                    <a:pt x="242" y="1062"/>
                  </a:lnTo>
                  <a:lnTo>
                    <a:pt x="869" y="1062"/>
                  </a:lnTo>
                  <a:cubicBezTo>
                    <a:pt x="965" y="1013"/>
                    <a:pt x="1013" y="965"/>
                    <a:pt x="1062" y="917"/>
                  </a:cubicBezTo>
                  <a:lnTo>
                    <a:pt x="1158" y="820"/>
                  </a:lnTo>
                  <a:lnTo>
                    <a:pt x="1206" y="724"/>
                  </a:lnTo>
                  <a:cubicBezTo>
                    <a:pt x="1206" y="627"/>
                    <a:pt x="1206" y="579"/>
                    <a:pt x="1206" y="483"/>
                  </a:cubicBezTo>
                  <a:cubicBezTo>
                    <a:pt x="1206" y="435"/>
                    <a:pt x="1206" y="435"/>
                    <a:pt x="1206" y="386"/>
                  </a:cubicBezTo>
                  <a:cubicBezTo>
                    <a:pt x="1158" y="290"/>
                    <a:pt x="1110" y="242"/>
                    <a:pt x="1062" y="193"/>
                  </a:cubicBezTo>
                  <a:lnTo>
                    <a:pt x="965" y="97"/>
                  </a:lnTo>
                  <a:lnTo>
                    <a:pt x="869" y="49"/>
                  </a:lnTo>
                  <a:lnTo>
                    <a:pt x="772"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Google Shape;9866;p73"/>
            <p:cNvSpPr/>
            <p:nvPr/>
          </p:nvSpPr>
          <p:spPr>
            <a:xfrm>
              <a:off x="5985797" y="4293333"/>
              <a:ext cx="17017" cy="19133"/>
            </a:xfrm>
            <a:custGeom>
              <a:avLst/>
              <a:gdLst/>
              <a:ahLst/>
              <a:cxnLst/>
              <a:rect l="l" t="t" r="r" b="b"/>
              <a:pathLst>
                <a:path w="1303" h="1465" extrusionOk="0">
                  <a:moveTo>
                    <a:pt x="650" y="0"/>
                  </a:moveTo>
                  <a:cubicBezTo>
                    <a:pt x="470" y="0"/>
                    <a:pt x="303" y="63"/>
                    <a:pt x="193" y="211"/>
                  </a:cubicBezTo>
                  <a:cubicBezTo>
                    <a:pt x="96" y="259"/>
                    <a:pt x="48" y="355"/>
                    <a:pt x="0" y="500"/>
                  </a:cubicBezTo>
                  <a:cubicBezTo>
                    <a:pt x="0" y="596"/>
                    <a:pt x="0" y="693"/>
                    <a:pt x="0" y="789"/>
                  </a:cubicBezTo>
                  <a:cubicBezTo>
                    <a:pt x="0" y="886"/>
                    <a:pt x="48" y="982"/>
                    <a:pt x="48" y="1030"/>
                  </a:cubicBezTo>
                  <a:lnTo>
                    <a:pt x="48" y="1079"/>
                  </a:lnTo>
                  <a:cubicBezTo>
                    <a:pt x="96" y="1223"/>
                    <a:pt x="241" y="1368"/>
                    <a:pt x="434" y="1464"/>
                  </a:cubicBezTo>
                  <a:lnTo>
                    <a:pt x="675" y="1464"/>
                  </a:lnTo>
                  <a:cubicBezTo>
                    <a:pt x="772" y="1416"/>
                    <a:pt x="868" y="1368"/>
                    <a:pt x="916" y="1320"/>
                  </a:cubicBezTo>
                  <a:lnTo>
                    <a:pt x="1109" y="1127"/>
                  </a:lnTo>
                  <a:cubicBezTo>
                    <a:pt x="1158" y="1030"/>
                    <a:pt x="1254" y="934"/>
                    <a:pt x="1254" y="838"/>
                  </a:cubicBezTo>
                  <a:cubicBezTo>
                    <a:pt x="1302" y="741"/>
                    <a:pt x="1302" y="596"/>
                    <a:pt x="1254" y="500"/>
                  </a:cubicBezTo>
                  <a:cubicBezTo>
                    <a:pt x="1206" y="259"/>
                    <a:pt x="1061" y="114"/>
                    <a:pt x="820" y="18"/>
                  </a:cubicBezTo>
                  <a:cubicBezTo>
                    <a:pt x="763" y="6"/>
                    <a:pt x="706" y="0"/>
                    <a:pt x="65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 name="Google Shape;9867;p73"/>
            <p:cNvSpPr/>
            <p:nvPr/>
          </p:nvSpPr>
          <p:spPr>
            <a:xfrm>
              <a:off x="6351112" y="4195932"/>
              <a:ext cx="21418" cy="22685"/>
            </a:xfrm>
            <a:custGeom>
              <a:avLst/>
              <a:gdLst/>
              <a:ahLst/>
              <a:cxnLst/>
              <a:rect l="l" t="t" r="r" b="b"/>
              <a:pathLst>
                <a:path w="1640" h="1737" extrusionOk="0">
                  <a:moveTo>
                    <a:pt x="724" y="0"/>
                  </a:moveTo>
                  <a:lnTo>
                    <a:pt x="482" y="97"/>
                  </a:lnTo>
                  <a:cubicBezTo>
                    <a:pt x="482" y="97"/>
                    <a:pt x="434" y="145"/>
                    <a:pt x="386" y="193"/>
                  </a:cubicBezTo>
                  <a:cubicBezTo>
                    <a:pt x="386" y="193"/>
                    <a:pt x="338" y="193"/>
                    <a:pt x="289" y="241"/>
                  </a:cubicBezTo>
                  <a:cubicBezTo>
                    <a:pt x="241" y="290"/>
                    <a:pt x="241" y="338"/>
                    <a:pt x="193" y="338"/>
                  </a:cubicBezTo>
                  <a:cubicBezTo>
                    <a:pt x="145" y="434"/>
                    <a:pt x="97" y="531"/>
                    <a:pt x="48" y="627"/>
                  </a:cubicBezTo>
                  <a:cubicBezTo>
                    <a:pt x="48" y="724"/>
                    <a:pt x="48" y="772"/>
                    <a:pt x="48" y="868"/>
                  </a:cubicBezTo>
                  <a:cubicBezTo>
                    <a:pt x="0" y="965"/>
                    <a:pt x="0" y="1061"/>
                    <a:pt x="48" y="1158"/>
                  </a:cubicBezTo>
                  <a:cubicBezTo>
                    <a:pt x="97" y="1302"/>
                    <a:pt x="193" y="1399"/>
                    <a:pt x="338" y="1495"/>
                  </a:cubicBezTo>
                  <a:cubicBezTo>
                    <a:pt x="434" y="1544"/>
                    <a:pt x="482" y="1592"/>
                    <a:pt x="579" y="1640"/>
                  </a:cubicBezTo>
                  <a:cubicBezTo>
                    <a:pt x="675" y="1688"/>
                    <a:pt x="772" y="1737"/>
                    <a:pt x="868" y="1737"/>
                  </a:cubicBezTo>
                  <a:lnTo>
                    <a:pt x="1013" y="1737"/>
                  </a:lnTo>
                  <a:cubicBezTo>
                    <a:pt x="1109" y="1688"/>
                    <a:pt x="1158" y="1688"/>
                    <a:pt x="1254" y="1592"/>
                  </a:cubicBezTo>
                  <a:cubicBezTo>
                    <a:pt x="1350" y="1592"/>
                    <a:pt x="1399" y="1544"/>
                    <a:pt x="1399" y="1495"/>
                  </a:cubicBezTo>
                  <a:cubicBezTo>
                    <a:pt x="1447" y="1447"/>
                    <a:pt x="1495" y="1351"/>
                    <a:pt x="1495" y="1302"/>
                  </a:cubicBezTo>
                  <a:lnTo>
                    <a:pt x="1495" y="1254"/>
                  </a:lnTo>
                  <a:cubicBezTo>
                    <a:pt x="1543" y="1206"/>
                    <a:pt x="1592" y="1110"/>
                    <a:pt x="1640" y="1061"/>
                  </a:cubicBezTo>
                  <a:cubicBezTo>
                    <a:pt x="1640" y="1013"/>
                    <a:pt x="1640" y="1013"/>
                    <a:pt x="1640" y="965"/>
                  </a:cubicBezTo>
                  <a:lnTo>
                    <a:pt x="1640" y="772"/>
                  </a:lnTo>
                  <a:cubicBezTo>
                    <a:pt x="1640" y="676"/>
                    <a:pt x="1640" y="579"/>
                    <a:pt x="1592" y="483"/>
                  </a:cubicBezTo>
                  <a:lnTo>
                    <a:pt x="1543" y="386"/>
                  </a:lnTo>
                  <a:cubicBezTo>
                    <a:pt x="1495" y="290"/>
                    <a:pt x="1447" y="241"/>
                    <a:pt x="1350" y="193"/>
                  </a:cubicBezTo>
                  <a:cubicBezTo>
                    <a:pt x="1302" y="145"/>
                    <a:pt x="1254" y="97"/>
                    <a:pt x="1206" y="97"/>
                  </a:cubicBezTo>
                  <a:cubicBezTo>
                    <a:pt x="1109" y="49"/>
                    <a:pt x="1013" y="0"/>
                    <a:pt x="91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Google Shape;9868;p73"/>
            <p:cNvSpPr/>
            <p:nvPr/>
          </p:nvSpPr>
          <p:spPr>
            <a:xfrm>
              <a:off x="6373157" y="4200973"/>
              <a:ext cx="640" cy="1894"/>
            </a:xfrm>
            <a:custGeom>
              <a:avLst/>
              <a:gdLst/>
              <a:ahLst/>
              <a:cxnLst/>
              <a:rect l="l" t="t" r="r" b="b"/>
              <a:pathLst>
                <a:path w="49" h="145" extrusionOk="0">
                  <a:moveTo>
                    <a:pt x="0" y="0"/>
                  </a:moveTo>
                  <a:cubicBezTo>
                    <a:pt x="0" y="48"/>
                    <a:pt x="0" y="97"/>
                    <a:pt x="0" y="97"/>
                  </a:cubicBezTo>
                  <a:lnTo>
                    <a:pt x="48" y="145"/>
                  </a:lnTo>
                  <a:cubicBezTo>
                    <a:pt x="0" y="97"/>
                    <a:pt x="0" y="48"/>
                    <a:pt x="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Google Shape;9869;p73"/>
            <p:cNvSpPr/>
            <p:nvPr/>
          </p:nvSpPr>
          <p:spPr>
            <a:xfrm>
              <a:off x="6373784" y="4218604"/>
              <a:ext cx="21431" cy="19538"/>
            </a:xfrm>
            <a:custGeom>
              <a:avLst/>
              <a:gdLst/>
              <a:ahLst/>
              <a:cxnLst/>
              <a:rect l="l" t="t" r="r" b="b"/>
              <a:pathLst>
                <a:path w="1641" h="1496" extrusionOk="0">
                  <a:moveTo>
                    <a:pt x="1447" y="193"/>
                  </a:moveTo>
                  <a:cubicBezTo>
                    <a:pt x="1447" y="201"/>
                    <a:pt x="1447" y="208"/>
                    <a:pt x="1447" y="214"/>
                  </a:cubicBezTo>
                  <a:lnTo>
                    <a:pt x="1447" y="214"/>
                  </a:lnTo>
                  <a:cubicBezTo>
                    <a:pt x="1466" y="238"/>
                    <a:pt x="1483" y="264"/>
                    <a:pt x="1495" y="290"/>
                  </a:cubicBezTo>
                  <a:lnTo>
                    <a:pt x="1447" y="193"/>
                  </a:lnTo>
                  <a:close/>
                  <a:moveTo>
                    <a:pt x="627" y="1"/>
                  </a:moveTo>
                  <a:lnTo>
                    <a:pt x="386" y="49"/>
                  </a:lnTo>
                  <a:lnTo>
                    <a:pt x="338" y="145"/>
                  </a:lnTo>
                  <a:cubicBezTo>
                    <a:pt x="241" y="193"/>
                    <a:pt x="193" y="242"/>
                    <a:pt x="145" y="338"/>
                  </a:cubicBezTo>
                  <a:cubicBezTo>
                    <a:pt x="49" y="435"/>
                    <a:pt x="49" y="579"/>
                    <a:pt x="49" y="676"/>
                  </a:cubicBezTo>
                  <a:cubicBezTo>
                    <a:pt x="0" y="772"/>
                    <a:pt x="49" y="869"/>
                    <a:pt x="97" y="965"/>
                  </a:cubicBezTo>
                  <a:cubicBezTo>
                    <a:pt x="97" y="1062"/>
                    <a:pt x="145" y="1110"/>
                    <a:pt x="193" y="1158"/>
                  </a:cubicBezTo>
                  <a:cubicBezTo>
                    <a:pt x="290" y="1254"/>
                    <a:pt x="386" y="1303"/>
                    <a:pt x="483" y="1351"/>
                  </a:cubicBezTo>
                  <a:cubicBezTo>
                    <a:pt x="483" y="1351"/>
                    <a:pt x="531" y="1351"/>
                    <a:pt x="531" y="1399"/>
                  </a:cubicBezTo>
                  <a:cubicBezTo>
                    <a:pt x="627" y="1447"/>
                    <a:pt x="772" y="1447"/>
                    <a:pt x="868" y="1496"/>
                  </a:cubicBezTo>
                  <a:lnTo>
                    <a:pt x="1061" y="1496"/>
                  </a:lnTo>
                  <a:cubicBezTo>
                    <a:pt x="1110" y="1447"/>
                    <a:pt x="1110" y="1447"/>
                    <a:pt x="1158" y="1447"/>
                  </a:cubicBezTo>
                  <a:cubicBezTo>
                    <a:pt x="1254" y="1399"/>
                    <a:pt x="1351" y="1351"/>
                    <a:pt x="1399" y="1303"/>
                  </a:cubicBezTo>
                  <a:cubicBezTo>
                    <a:pt x="1447" y="1254"/>
                    <a:pt x="1495" y="1158"/>
                    <a:pt x="1544" y="1110"/>
                  </a:cubicBezTo>
                  <a:cubicBezTo>
                    <a:pt x="1592" y="1062"/>
                    <a:pt x="1592" y="1013"/>
                    <a:pt x="1640" y="917"/>
                  </a:cubicBezTo>
                  <a:lnTo>
                    <a:pt x="1640" y="724"/>
                  </a:lnTo>
                  <a:cubicBezTo>
                    <a:pt x="1640" y="676"/>
                    <a:pt x="1640" y="628"/>
                    <a:pt x="1640" y="531"/>
                  </a:cubicBezTo>
                  <a:lnTo>
                    <a:pt x="1544" y="386"/>
                  </a:lnTo>
                  <a:lnTo>
                    <a:pt x="1495" y="290"/>
                  </a:lnTo>
                  <a:cubicBezTo>
                    <a:pt x="1455" y="250"/>
                    <a:pt x="1448" y="243"/>
                    <a:pt x="1447" y="214"/>
                  </a:cubicBezTo>
                  <a:lnTo>
                    <a:pt x="1447" y="214"/>
                  </a:lnTo>
                  <a:cubicBezTo>
                    <a:pt x="1396" y="145"/>
                    <a:pt x="1325" y="84"/>
                    <a:pt x="1254" y="49"/>
                  </a:cubicBezTo>
                  <a:lnTo>
                    <a:pt x="1061"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Google Shape;9870;p73"/>
            <p:cNvSpPr/>
            <p:nvPr/>
          </p:nvSpPr>
          <p:spPr>
            <a:xfrm>
              <a:off x="6346697" y="4231363"/>
              <a:ext cx="14497" cy="14967"/>
            </a:xfrm>
            <a:custGeom>
              <a:avLst/>
              <a:gdLst/>
              <a:ahLst/>
              <a:cxnLst/>
              <a:rect l="l" t="t" r="r" b="b"/>
              <a:pathLst>
                <a:path w="1110" h="1146" extrusionOk="0">
                  <a:moveTo>
                    <a:pt x="537" y="0"/>
                  </a:moveTo>
                  <a:cubicBezTo>
                    <a:pt x="495" y="0"/>
                    <a:pt x="459" y="12"/>
                    <a:pt x="435" y="36"/>
                  </a:cubicBezTo>
                  <a:lnTo>
                    <a:pt x="290" y="85"/>
                  </a:lnTo>
                  <a:cubicBezTo>
                    <a:pt x="242" y="133"/>
                    <a:pt x="193" y="181"/>
                    <a:pt x="145" y="229"/>
                  </a:cubicBezTo>
                  <a:cubicBezTo>
                    <a:pt x="97" y="277"/>
                    <a:pt x="49" y="326"/>
                    <a:pt x="49" y="374"/>
                  </a:cubicBezTo>
                  <a:lnTo>
                    <a:pt x="49" y="519"/>
                  </a:lnTo>
                  <a:cubicBezTo>
                    <a:pt x="1" y="567"/>
                    <a:pt x="1" y="663"/>
                    <a:pt x="49" y="712"/>
                  </a:cubicBezTo>
                  <a:lnTo>
                    <a:pt x="97" y="856"/>
                  </a:lnTo>
                  <a:lnTo>
                    <a:pt x="193" y="1001"/>
                  </a:lnTo>
                  <a:lnTo>
                    <a:pt x="338" y="1049"/>
                  </a:lnTo>
                  <a:lnTo>
                    <a:pt x="435" y="1146"/>
                  </a:lnTo>
                  <a:lnTo>
                    <a:pt x="579" y="1146"/>
                  </a:lnTo>
                  <a:cubicBezTo>
                    <a:pt x="772" y="1146"/>
                    <a:pt x="965" y="1049"/>
                    <a:pt x="1062" y="856"/>
                  </a:cubicBezTo>
                  <a:cubicBezTo>
                    <a:pt x="1062" y="856"/>
                    <a:pt x="1062" y="808"/>
                    <a:pt x="1062" y="808"/>
                  </a:cubicBezTo>
                  <a:cubicBezTo>
                    <a:pt x="1110" y="760"/>
                    <a:pt x="1110" y="712"/>
                    <a:pt x="1110" y="663"/>
                  </a:cubicBezTo>
                  <a:cubicBezTo>
                    <a:pt x="1110" y="615"/>
                    <a:pt x="1110" y="567"/>
                    <a:pt x="1110" y="519"/>
                  </a:cubicBezTo>
                  <a:cubicBezTo>
                    <a:pt x="1110" y="470"/>
                    <a:pt x="1110" y="422"/>
                    <a:pt x="1062" y="374"/>
                  </a:cubicBezTo>
                  <a:cubicBezTo>
                    <a:pt x="1062" y="326"/>
                    <a:pt x="1062" y="277"/>
                    <a:pt x="1013" y="277"/>
                  </a:cubicBezTo>
                  <a:cubicBezTo>
                    <a:pt x="965" y="229"/>
                    <a:pt x="965" y="181"/>
                    <a:pt x="917" y="133"/>
                  </a:cubicBezTo>
                  <a:cubicBezTo>
                    <a:pt x="869" y="133"/>
                    <a:pt x="820" y="85"/>
                    <a:pt x="772" y="85"/>
                  </a:cubicBezTo>
                  <a:lnTo>
                    <a:pt x="676" y="36"/>
                  </a:lnTo>
                  <a:cubicBezTo>
                    <a:pt x="627" y="12"/>
                    <a:pt x="579" y="0"/>
                    <a:pt x="53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2" name="Google Shape;9871;p73"/>
            <p:cNvSpPr/>
            <p:nvPr/>
          </p:nvSpPr>
          <p:spPr>
            <a:xfrm>
              <a:off x="6332841" y="4204408"/>
              <a:ext cx="12616" cy="17827"/>
            </a:xfrm>
            <a:custGeom>
              <a:avLst/>
              <a:gdLst/>
              <a:ahLst/>
              <a:cxnLst/>
              <a:rect l="l" t="t" r="r" b="b"/>
              <a:pathLst>
                <a:path w="966" h="1365" extrusionOk="0">
                  <a:moveTo>
                    <a:pt x="302" y="1"/>
                  </a:moveTo>
                  <a:cubicBezTo>
                    <a:pt x="266" y="1"/>
                    <a:pt x="229" y="9"/>
                    <a:pt x="193" y="27"/>
                  </a:cubicBezTo>
                  <a:cubicBezTo>
                    <a:pt x="49" y="123"/>
                    <a:pt x="1" y="316"/>
                    <a:pt x="145" y="461"/>
                  </a:cubicBezTo>
                  <a:cubicBezTo>
                    <a:pt x="97" y="461"/>
                    <a:pt x="97" y="509"/>
                    <a:pt x="97" y="509"/>
                  </a:cubicBezTo>
                  <a:cubicBezTo>
                    <a:pt x="49" y="557"/>
                    <a:pt x="1" y="605"/>
                    <a:pt x="1" y="702"/>
                  </a:cubicBezTo>
                  <a:lnTo>
                    <a:pt x="1" y="798"/>
                  </a:lnTo>
                  <a:cubicBezTo>
                    <a:pt x="1" y="846"/>
                    <a:pt x="1" y="943"/>
                    <a:pt x="1" y="991"/>
                  </a:cubicBezTo>
                  <a:cubicBezTo>
                    <a:pt x="1" y="1088"/>
                    <a:pt x="49" y="1136"/>
                    <a:pt x="97" y="1232"/>
                  </a:cubicBezTo>
                  <a:cubicBezTo>
                    <a:pt x="145" y="1280"/>
                    <a:pt x="242" y="1329"/>
                    <a:pt x="290" y="1329"/>
                  </a:cubicBezTo>
                  <a:cubicBezTo>
                    <a:pt x="338" y="1353"/>
                    <a:pt x="386" y="1365"/>
                    <a:pt x="429" y="1365"/>
                  </a:cubicBezTo>
                  <a:cubicBezTo>
                    <a:pt x="471" y="1365"/>
                    <a:pt x="507" y="1353"/>
                    <a:pt x="531" y="1329"/>
                  </a:cubicBezTo>
                  <a:cubicBezTo>
                    <a:pt x="627" y="1329"/>
                    <a:pt x="724" y="1280"/>
                    <a:pt x="772" y="1232"/>
                  </a:cubicBezTo>
                  <a:cubicBezTo>
                    <a:pt x="820" y="1184"/>
                    <a:pt x="869" y="1136"/>
                    <a:pt x="869" y="1088"/>
                  </a:cubicBezTo>
                  <a:cubicBezTo>
                    <a:pt x="917" y="1039"/>
                    <a:pt x="917" y="943"/>
                    <a:pt x="965" y="895"/>
                  </a:cubicBezTo>
                  <a:cubicBezTo>
                    <a:pt x="965" y="846"/>
                    <a:pt x="965" y="798"/>
                    <a:pt x="965" y="750"/>
                  </a:cubicBezTo>
                  <a:cubicBezTo>
                    <a:pt x="917" y="702"/>
                    <a:pt x="917" y="653"/>
                    <a:pt x="869" y="557"/>
                  </a:cubicBezTo>
                  <a:lnTo>
                    <a:pt x="820" y="461"/>
                  </a:lnTo>
                  <a:cubicBezTo>
                    <a:pt x="724" y="412"/>
                    <a:pt x="676" y="364"/>
                    <a:pt x="579" y="316"/>
                  </a:cubicBezTo>
                  <a:cubicBezTo>
                    <a:pt x="619" y="158"/>
                    <a:pt x="465" y="1"/>
                    <a:pt x="302"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3" name="Google Shape;9872;p73"/>
            <p:cNvSpPr/>
            <p:nvPr/>
          </p:nvSpPr>
          <p:spPr>
            <a:xfrm>
              <a:off x="6332214" y="4248838"/>
              <a:ext cx="17644" cy="16390"/>
            </a:xfrm>
            <a:custGeom>
              <a:avLst/>
              <a:gdLst/>
              <a:ahLst/>
              <a:cxnLst/>
              <a:rect l="l" t="t" r="r" b="b"/>
              <a:pathLst>
                <a:path w="1351" h="1255" extrusionOk="0">
                  <a:moveTo>
                    <a:pt x="627" y="0"/>
                  </a:moveTo>
                  <a:lnTo>
                    <a:pt x="483" y="49"/>
                  </a:lnTo>
                  <a:cubicBezTo>
                    <a:pt x="338" y="49"/>
                    <a:pt x="241" y="145"/>
                    <a:pt x="193" y="193"/>
                  </a:cubicBezTo>
                  <a:cubicBezTo>
                    <a:pt x="97" y="290"/>
                    <a:pt x="49" y="386"/>
                    <a:pt x="0" y="483"/>
                  </a:cubicBezTo>
                  <a:cubicBezTo>
                    <a:pt x="0" y="531"/>
                    <a:pt x="0" y="627"/>
                    <a:pt x="0" y="724"/>
                  </a:cubicBezTo>
                  <a:cubicBezTo>
                    <a:pt x="0" y="772"/>
                    <a:pt x="0" y="869"/>
                    <a:pt x="49" y="965"/>
                  </a:cubicBezTo>
                  <a:cubicBezTo>
                    <a:pt x="97" y="1061"/>
                    <a:pt x="193" y="1110"/>
                    <a:pt x="290" y="1206"/>
                  </a:cubicBezTo>
                  <a:lnTo>
                    <a:pt x="434" y="1254"/>
                  </a:lnTo>
                  <a:lnTo>
                    <a:pt x="724" y="1254"/>
                  </a:lnTo>
                  <a:cubicBezTo>
                    <a:pt x="820" y="1206"/>
                    <a:pt x="917" y="1158"/>
                    <a:pt x="1013" y="1110"/>
                  </a:cubicBezTo>
                  <a:lnTo>
                    <a:pt x="1158" y="965"/>
                  </a:lnTo>
                  <a:cubicBezTo>
                    <a:pt x="1206" y="917"/>
                    <a:pt x="1254" y="869"/>
                    <a:pt x="1254" y="772"/>
                  </a:cubicBezTo>
                  <a:cubicBezTo>
                    <a:pt x="1302" y="724"/>
                    <a:pt x="1351" y="627"/>
                    <a:pt x="1351" y="579"/>
                  </a:cubicBezTo>
                  <a:lnTo>
                    <a:pt x="1351" y="435"/>
                  </a:lnTo>
                  <a:lnTo>
                    <a:pt x="1254" y="290"/>
                  </a:lnTo>
                  <a:cubicBezTo>
                    <a:pt x="1254" y="193"/>
                    <a:pt x="1206" y="145"/>
                    <a:pt x="1110" y="97"/>
                  </a:cubicBezTo>
                  <a:cubicBezTo>
                    <a:pt x="1110" y="97"/>
                    <a:pt x="1061" y="49"/>
                    <a:pt x="1013" y="49"/>
                  </a:cubicBezTo>
                  <a:cubicBezTo>
                    <a:pt x="965" y="0"/>
                    <a:pt x="868" y="0"/>
                    <a:pt x="82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4" name="Google Shape;9873;p73"/>
            <p:cNvSpPr/>
            <p:nvPr/>
          </p:nvSpPr>
          <p:spPr>
            <a:xfrm>
              <a:off x="6313316" y="4221281"/>
              <a:ext cx="15763" cy="14340"/>
            </a:xfrm>
            <a:custGeom>
              <a:avLst/>
              <a:gdLst/>
              <a:ahLst/>
              <a:cxnLst/>
              <a:rect l="l" t="t" r="r" b="b"/>
              <a:pathLst>
                <a:path w="1207" h="1098" extrusionOk="0">
                  <a:moveTo>
                    <a:pt x="627" y="1"/>
                  </a:moveTo>
                  <a:cubicBezTo>
                    <a:pt x="579" y="1"/>
                    <a:pt x="531" y="13"/>
                    <a:pt x="483" y="37"/>
                  </a:cubicBezTo>
                  <a:cubicBezTo>
                    <a:pt x="386" y="37"/>
                    <a:pt x="290" y="85"/>
                    <a:pt x="242" y="181"/>
                  </a:cubicBezTo>
                  <a:lnTo>
                    <a:pt x="145" y="230"/>
                  </a:lnTo>
                  <a:cubicBezTo>
                    <a:pt x="97" y="278"/>
                    <a:pt x="49" y="374"/>
                    <a:pt x="0" y="519"/>
                  </a:cubicBezTo>
                  <a:cubicBezTo>
                    <a:pt x="0" y="615"/>
                    <a:pt x="0" y="712"/>
                    <a:pt x="0" y="760"/>
                  </a:cubicBezTo>
                  <a:lnTo>
                    <a:pt x="49" y="905"/>
                  </a:lnTo>
                  <a:cubicBezTo>
                    <a:pt x="97" y="953"/>
                    <a:pt x="145" y="1001"/>
                    <a:pt x="193" y="1001"/>
                  </a:cubicBezTo>
                  <a:cubicBezTo>
                    <a:pt x="242" y="1049"/>
                    <a:pt x="290" y="1098"/>
                    <a:pt x="338" y="1098"/>
                  </a:cubicBezTo>
                  <a:lnTo>
                    <a:pt x="772" y="1098"/>
                  </a:lnTo>
                  <a:cubicBezTo>
                    <a:pt x="965" y="1049"/>
                    <a:pt x="1110" y="905"/>
                    <a:pt x="1158" y="712"/>
                  </a:cubicBezTo>
                  <a:cubicBezTo>
                    <a:pt x="1206" y="664"/>
                    <a:pt x="1206" y="567"/>
                    <a:pt x="1158" y="471"/>
                  </a:cubicBezTo>
                  <a:cubicBezTo>
                    <a:pt x="1158" y="423"/>
                    <a:pt x="1158" y="326"/>
                    <a:pt x="1110" y="278"/>
                  </a:cubicBezTo>
                  <a:cubicBezTo>
                    <a:pt x="1061" y="181"/>
                    <a:pt x="1013" y="133"/>
                    <a:pt x="917" y="85"/>
                  </a:cubicBezTo>
                  <a:lnTo>
                    <a:pt x="772" y="37"/>
                  </a:lnTo>
                  <a:cubicBezTo>
                    <a:pt x="724" y="13"/>
                    <a:pt x="676"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5" name="Google Shape;9874;p73"/>
            <p:cNvSpPr/>
            <p:nvPr/>
          </p:nvSpPr>
          <p:spPr>
            <a:xfrm>
              <a:off x="6286229" y="4234511"/>
              <a:ext cx="17657" cy="17331"/>
            </a:xfrm>
            <a:custGeom>
              <a:avLst/>
              <a:gdLst/>
              <a:ahLst/>
              <a:cxnLst/>
              <a:rect l="l" t="t" r="r" b="b"/>
              <a:pathLst>
                <a:path w="1352" h="1327" extrusionOk="0">
                  <a:moveTo>
                    <a:pt x="700" y="0"/>
                  </a:moveTo>
                  <a:cubicBezTo>
                    <a:pt x="640" y="0"/>
                    <a:pt x="579" y="12"/>
                    <a:pt x="531" y="36"/>
                  </a:cubicBezTo>
                  <a:cubicBezTo>
                    <a:pt x="386" y="36"/>
                    <a:pt x="290" y="133"/>
                    <a:pt x="194" y="181"/>
                  </a:cubicBezTo>
                  <a:cubicBezTo>
                    <a:pt x="145" y="278"/>
                    <a:pt x="49" y="374"/>
                    <a:pt x="49" y="471"/>
                  </a:cubicBezTo>
                  <a:cubicBezTo>
                    <a:pt x="1" y="615"/>
                    <a:pt x="1" y="712"/>
                    <a:pt x="49" y="808"/>
                  </a:cubicBezTo>
                  <a:lnTo>
                    <a:pt x="49" y="905"/>
                  </a:lnTo>
                  <a:cubicBezTo>
                    <a:pt x="49" y="905"/>
                    <a:pt x="49" y="953"/>
                    <a:pt x="97" y="1001"/>
                  </a:cubicBezTo>
                  <a:cubicBezTo>
                    <a:pt x="97" y="1049"/>
                    <a:pt x="145" y="1049"/>
                    <a:pt x="194" y="1097"/>
                  </a:cubicBezTo>
                  <a:lnTo>
                    <a:pt x="194" y="1146"/>
                  </a:lnTo>
                  <a:cubicBezTo>
                    <a:pt x="290" y="1194"/>
                    <a:pt x="386" y="1242"/>
                    <a:pt x="483" y="1290"/>
                  </a:cubicBezTo>
                  <a:cubicBezTo>
                    <a:pt x="555" y="1315"/>
                    <a:pt x="616" y="1327"/>
                    <a:pt x="670" y="1327"/>
                  </a:cubicBezTo>
                  <a:cubicBezTo>
                    <a:pt x="724" y="1327"/>
                    <a:pt x="772" y="1315"/>
                    <a:pt x="821" y="1290"/>
                  </a:cubicBezTo>
                  <a:cubicBezTo>
                    <a:pt x="1062" y="1242"/>
                    <a:pt x="1255" y="1049"/>
                    <a:pt x="1303" y="856"/>
                  </a:cubicBezTo>
                  <a:cubicBezTo>
                    <a:pt x="1351" y="712"/>
                    <a:pt x="1351" y="615"/>
                    <a:pt x="1303" y="519"/>
                  </a:cubicBezTo>
                  <a:lnTo>
                    <a:pt x="1255" y="326"/>
                  </a:lnTo>
                  <a:cubicBezTo>
                    <a:pt x="1206" y="278"/>
                    <a:pt x="1158" y="181"/>
                    <a:pt x="1110" y="133"/>
                  </a:cubicBezTo>
                  <a:cubicBezTo>
                    <a:pt x="1013" y="85"/>
                    <a:pt x="965" y="36"/>
                    <a:pt x="869" y="36"/>
                  </a:cubicBezTo>
                  <a:cubicBezTo>
                    <a:pt x="821" y="12"/>
                    <a:pt x="760" y="0"/>
                    <a:pt x="70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Google Shape;9875;p73"/>
            <p:cNvSpPr/>
            <p:nvPr/>
          </p:nvSpPr>
          <p:spPr>
            <a:xfrm>
              <a:off x="6320878" y="4268989"/>
              <a:ext cx="13" cy="640"/>
            </a:xfrm>
            <a:custGeom>
              <a:avLst/>
              <a:gdLst/>
              <a:ahLst/>
              <a:cxnLst/>
              <a:rect l="l" t="t" r="r" b="b"/>
              <a:pathLst>
                <a:path w="1" h="49" extrusionOk="0">
                  <a:moveTo>
                    <a:pt x="0" y="49"/>
                  </a:moveTo>
                  <a:lnTo>
                    <a:pt x="0" y="49"/>
                  </a:lnTo>
                  <a:cubicBezTo>
                    <a:pt x="0" y="49"/>
                    <a:pt x="0" y="49"/>
                    <a:pt x="0"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Google Shape;9876;p73"/>
            <p:cNvSpPr/>
            <p:nvPr/>
          </p:nvSpPr>
          <p:spPr>
            <a:xfrm>
              <a:off x="6307021" y="4258280"/>
              <a:ext cx="15123" cy="14510"/>
            </a:xfrm>
            <a:custGeom>
              <a:avLst/>
              <a:gdLst/>
              <a:ahLst/>
              <a:cxnLst/>
              <a:rect l="l" t="t" r="r" b="b"/>
              <a:pathLst>
                <a:path w="1158" h="1111" extrusionOk="0">
                  <a:moveTo>
                    <a:pt x="482" y="1"/>
                  </a:moveTo>
                  <a:cubicBezTo>
                    <a:pt x="338" y="49"/>
                    <a:pt x="241" y="97"/>
                    <a:pt x="193" y="146"/>
                  </a:cubicBezTo>
                  <a:cubicBezTo>
                    <a:pt x="145" y="194"/>
                    <a:pt x="97" y="290"/>
                    <a:pt x="48" y="338"/>
                  </a:cubicBezTo>
                  <a:cubicBezTo>
                    <a:pt x="48" y="387"/>
                    <a:pt x="0" y="483"/>
                    <a:pt x="0" y="580"/>
                  </a:cubicBezTo>
                  <a:cubicBezTo>
                    <a:pt x="0" y="628"/>
                    <a:pt x="48" y="724"/>
                    <a:pt x="97" y="821"/>
                  </a:cubicBezTo>
                  <a:cubicBezTo>
                    <a:pt x="145" y="869"/>
                    <a:pt x="193" y="965"/>
                    <a:pt x="241" y="1014"/>
                  </a:cubicBezTo>
                  <a:cubicBezTo>
                    <a:pt x="290" y="1062"/>
                    <a:pt x="386" y="1062"/>
                    <a:pt x="434" y="1110"/>
                  </a:cubicBezTo>
                  <a:lnTo>
                    <a:pt x="820" y="1110"/>
                  </a:lnTo>
                  <a:lnTo>
                    <a:pt x="917" y="1062"/>
                  </a:lnTo>
                  <a:cubicBezTo>
                    <a:pt x="917" y="1014"/>
                    <a:pt x="965" y="1014"/>
                    <a:pt x="1013" y="965"/>
                  </a:cubicBezTo>
                  <a:cubicBezTo>
                    <a:pt x="1013" y="965"/>
                    <a:pt x="1013" y="917"/>
                    <a:pt x="1061" y="869"/>
                  </a:cubicBezTo>
                  <a:lnTo>
                    <a:pt x="1061" y="869"/>
                  </a:lnTo>
                  <a:lnTo>
                    <a:pt x="1013" y="965"/>
                  </a:lnTo>
                  <a:cubicBezTo>
                    <a:pt x="1061" y="917"/>
                    <a:pt x="1061" y="869"/>
                    <a:pt x="1109" y="821"/>
                  </a:cubicBezTo>
                  <a:lnTo>
                    <a:pt x="1109" y="869"/>
                  </a:lnTo>
                  <a:cubicBezTo>
                    <a:pt x="1109" y="821"/>
                    <a:pt x="1109" y="773"/>
                    <a:pt x="1158" y="724"/>
                  </a:cubicBezTo>
                  <a:cubicBezTo>
                    <a:pt x="1158" y="628"/>
                    <a:pt x="1158" y="531"/>
                    <a:pt x="1158" y="435"/>
                  </a:cubicBezTo>
                  <a:lnTo>
                    <a:pt x="1109" y="290"/>
                  </a:lnTo>
                  <a:cubicBezTo>
                    <a:pt x="1013" y="97"/>
                    <a:pt x="820"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Google Shape;9877;p73"/>
            <p:cNvSpPr/>
            <p:nvPr/>
          </p:nvSpPr>
          <p:spPr>
            <a:xfrm>
              <a:off x="6320878" y="4269616"/>
              <a:ext cx="13" cy="13"/>
            </a:xfrm>
            <a:custGeom>
              <a:avLst/>
              <a:gdLst/>
              <a:ahLst/>
              <a:cxnLst/>
              <a:rect l="l" t="t" r="r" b="b"/>
              <a:pathLst>
                <a:path w="1" h="1" extrusionOk="0">
                  <a:moveTo>
                    <a:pt x="0" y="1"/>
                  </a:moveTo>
                  <a:lnTo>
                    <a:pt x="0"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9" name="Google Shape;9878;p73"/>
            <p:cNvSpPr/>
            <p:nvPr/>
          </p:nvSpPr>
          <p:spPr>
            <a:xfrm>
              <a:off x="6262304" y="4273403"/>
              <a:ext cx="15750" cy="15763"/>
            </a:xfrm>
            <a:custGeom>
              <a:avLst/>
              <a:gdLst/>
              <a:ahLst/>
              <a:cxnLst/>
              <a:rect l="l" t="t" r="r" b="b"/>
              <a:pathLst>
                <a:path w="1206" h="1207" extrusionOk="0">
                  <a:moveTo>
                    <a:pt x="627" y="0"/>
                  </a:moveTo>
                  <a:cubicBezTo>
                    <a:pt x="482" y="0"/>
                    <a:pt x="386" y="0"/>
                    <a:pt x="289" y="49"/>
                  </a:cubicBezTo>
                  <a:cubicBezTo>
                    <a:pt x="193" y="97"/>
                    <a:pt x="145" y="193"/>
                    <a:pt x="48" y="290"/>
                  </a:cubicBezTo>
                  <a:cubicBezTo>
                    <a:pt x="0" y="386"/>
                    <a:pt x="0" y="483"/>
                    <a:pt x="0" y="579"/>
                  </a:cubicBezTo>
                  <a:lnTo>
                    <a:pt x="0" y="772"/>
                  </a:lnTo>
                  <a:lnTo>
                    <a:pt x="48" y="868"/>
                  </a:lnTo>
                  <a:cubicBezTo>
                    <a:pt x="96" y="965"/>
                    <a:pt x="145" y="1013"/>
                    <a:pt x="193" y="1061"/>
                  </a:cubicBezTo>
                  <a:cubicBezTo>
                    <a:pt x="241" y="1110"/>
                    <a:pt x="289" y="1158"/>
                    <a:pt x="338" y="1158"/>
                  </a:cubicBezTo>
                  <a:cubicBezTo>
                    <a:pt x="434" y="1206"/>
                    <a:pt x="482" y="1206"/>
                    <a:pt x="579" y="1206"/>
                  </a:cubicBezTo>
                  <a:lnTo>
                    <a:pt x="723" y="1206"/>
                  </a:lnTo>
                  <a:lnTo>
                    <a:pt x="868" y="1158"/>
                  </a:lnTo>
                  <a:cubicBezTo>
                    <a:pt x="965" y="1110"/>
                    <a:pt x="1013" y="1061"/>
                    <a:pt x="1061" y="965"/>
                  </a:cubicBezTo>
                  <a:cubicBezTo>
                    <a:pt x="1109" y="965"/>
                    <a:pt x="1109" y="917"/>
                    <a:pt x="1157" y="868"/>
                  </a:cubicBezTo>
                  <a:cubicBezTo>
                    <a:pt x="1206" y="772"/>
                    <a:pt x="1206" y="724"/>
                    <a:pt x="1206" y="627"/>
                  </a:cubicBezTo>
                  <a:lnTo>
                    <a:pt x="1206" y="483"/>
                  </a:lnTo>
                  <a:lnTo>
                    <a:pt x="1157" y="338"/>
                  </a:lnTo>
                  <a:cubicBezTo>
                    <a:pt x="1109" y="242"/>
                    <a:pt x="1061" y="193"/>
                    <a:pt x="965" y="145"/>
                  </a:cubicBezTo>
                  <a:cubicBezTo>
                    <a:pt x="916" y="97"/>
                    <a:pt x="916" y="49"/>
                    <a:pt x="820" y="49"/>
                  </a:cubicBezTo>
                  <a:cubicBezTo>
                    <a:pt x="772" y="0"/>
                    <a:pt x="675"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0" name="Google Shape;9879;p73"/>
            <p:cNvSpPr/>
            <p:nvPr/>
          </p:nvSpPr>
          <p:spPr>
            <a:xfrm>
              <a:off x="6266078" y="4243170"/>
              <a:ext cx="15123" cy="15385"/>
            </a:xfrm>
            <a:custGeom>
              <a:avLst/>
              <a:gdLst/>
              <a:ahLst/>
              <a:cxnLst/>
              <a:rect l="l" t="t" r="r" b="b"/>
              <a:pathLst>
                <a:path w="1158" h="1178" extrusionOk="0">
                  <a:moveTo>
                    <a:pt x="627" y="0"/>
                  </a:moveTo>
                  <a:cubicBezTo>
                    <a:pt x="531" y="0"/>
                    <a:pt x="386" y="0"/>
                    <a:pt x="338" y="49"/>
                  </a:cubicBezTo>
                  <a:cubicBezTo>
                    <a:pt x="242" y="97"/>
                    <a:pt x="145" y="193"/>
                    <a:pt x="97" y="290"/>
                  </a:cubicBezTo>
                  <a:cubicBezTo>
                    <a:pt x="49" y="338"/>
                    <a:pt x="0" y="434"/>
                    <a:pt x="0" y="579"/>
                  </a:cubicBezTo>
                  <a:cubicBezTo>
                    <a:pt x="0" y="676"/>
                    <a:pt x="0" y="772"/>
                    <a:pt x="49" y="869"/>
                  </a:cubicBezTo>
                  <a:lnTo>
                    <a:pt x="97" y="917"/>
                  </a:lnTo>
                  <a:cubicBezTo>
                    <a:pt x="145" y="1013"/>
                    <a:pt x="193" y="1061"/>
                    <a:pt x="290" y="1110"/>
                  </a:cubicBezTo>
                  <a:cubicBezTo>
                    <a:pt x="338" y="1158"/>
                    <a:pt x="483" y="1158"/>
                    <a:pt x="579" y="1158"/>
                  </a:cubicBezTo>
                  <a:cubicBezTo>
                    <a:pt x="607" y="1172"/>
                    <a:pt x="636" y="1178"/>
                    <a:pt x="664" y="1178"/>
                  </a:cubicBezTo>
                  <a:cubicBezTo>
                    <a:pt x="732" y="1178"/>
                    <a:pt x="800" y="1144"/>
                    <a:pt x="868" y="1110"/>
                  </a:cubicBezTo>
                  <a:cubicBezTo>
                    <a:pt x="965" y="1061"/>
                    <a:pt x="1013" y="1013"/>
                    <a:pt x="1061" y="917"/>
                  </a:cubicBezTo>
                  <a:cubicBezTo>
                    <a:pt x="1110" y="820"/>
                    <a:pt x="1158" y="724"/>
                    <a:pt x="1158" y="627"/>
                  </a:cubicBezTo>
                  <a:cubicBezTo>
                    <a:pt x="1158" y="531"/>
                    <a:pt x="1158" y="434"/>
                    <a:pt x="1110" y="386"/>
                  </a:cubicBezTo>
                  <a:cubicBezTo>
                    <a:pt x="1110" y="338"/>
                    <a:pt x="1110" y="338"/>
                    <a:pt x="1110" y="290"/>
                  </a:cubicBezTo>
                  <a:cubicBezTo>
                    <a:pt x="1061" y="193"/>
                    <a:pt x="1013" y="145"/>
                    <a:pt x="917" y="49"/>
                  </a:cubicBezTo>
                  <a:cubicBezTo>
                    <a:pt x="820" y="0"/>
                    <a:pt x="724"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1027" name="Group 1026"/>
          <p:cNvGrpSpPr/>
          <p:nvPr/>
        </p:nvGrpSpPr>
        <p:grpSpPr>
          <a:xfrm>
            <a:off x="3444327" y="1430175"/>
            <a:ext cx="7124085" cy="1482893"/>
            <a:chOff x="1920326" y="1430174"/>
            <a:chExt cx="7124085" cy="1482893"/>
          </a:xfrm>
        </p:grpSpPr>
        <p:pic>
          <p:nvPicPr>
            <p:cNvPr id="3074" name="Picture 2" descr="Lợi ích sức khỏe từ trái bắp - VnExpress Sức khỏ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326" y="1430174"/>
              <a:ext cx="1977190" cy="14828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3" name="Rectangle 3072"/>
            <p:cNvSpPr/>
            <p:nvPr/>
          </p:nvSpPr>
          <p:spPr>
            <a:xfrm>
              <a:off x="3897516" y="1592793"/>
              <a:ext cx="5146895" cy="1246495"/>
            </a:xfrm>
            <a:prstGeom prst="rect">
              <a:avLst/>
            </a:prstGeom>
            <a:ln>
              <a:noFill/>
            </a:ln>
          </p:spPr>
          <p:txBody>
            <a:bodyPr wrap="square">
              <a:spAutoFit/>
            </a:bodyPr>
            <a:lstStyle/>
            <a:p>
              <a:pPr marL="285750" indent="-285750" algn="just">
                <a:lnSpc>
                  <a:spcPct val="125000"/>
                </a:lnSpc>
                <a:buFont typeface="Arial" panose="020B0604020202020204" pitchFamily="34" charset="0"/>
                <a:buChar char="•"/>
              </a:pPr>
              <a:r>
                <a:rPr lang="vi-VN" sz="2000" dirty="0">
                  <a:latin typeface="Tahoma" panose="020B0604030504040204" pitchFamily="34" charset="0"/>
                  <a:ea typeface="Tahoma" panose="020B0604030504040204" pitchFamily="34" charset="0"/>
                  <a:cs typeface="Tahoma" panose="020B0604030504040204" pitchFamily="34" charset="0"/>
                </a:rPr>
                <a:t>Đóng bao, bảo quản trong kho hoặc cho vào chum, vại, thùng ph</a:t>
              </a:r>
              <a:r>
                <a:rPr lang="en-US" sz="2000" dirty="0" err="1">
                  <a:latin typeface="Tahoma" panose="020B0604030504040204" pitchFamily="34" charset="0"/>
                  <a:ea typeface="Tahoma" panose="020B0604030504040204" pitchFamily="34" charset="0"/>
                  <a:cs typeface="Tahoma" panose="020B0604030504040204" pitchFamily="34" charset="0"/>
                </a:rPr>
                <a:t>i</a:t>
              </a:r>
              <a:r>
                <a:rPr lang="vi-VN" sz="2000"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25000"/>
                </a:lnSpc>
                <a:buFont typeface="Arial" panose="020B0604020202020204" pitchFamily="34" charset="0"/>
                <a:buChar char="•"/>
              </a:pPr>
              <a:r>
                <a:rPr lang="vi-VN" sz="2000" dirty="0">
                  <a:latin typeface="Tahoma" panose="020B0604030504040204" pitchFamily="34" charset="0"/>
                  <a:ea typeface="Tahoma" panose="020B0604030504040204" pitchFamily="34" charset="0"/>
                  <a:cs typeface="Tahoma" panose="020B0604030504040204" pitchFamily="34" charset="0"/>
                </a:rPr>
                <a:t>Để nơi khô ráo.</a:t>
              </a:r>
            </a:p>
          </p:txBody>
        </p:sp>
      </p:grpSp>
      <p:grpSp>
        <p:nvGrpSpPr>
          <p:cNvPr id="1025" name="Group 1024"/>
          <p:cNvGrpSpPr/>
          <p:nvPr/>
        </p:nvGrpSpPr>
        <p:grpSpPr>
          <a:xfrm>
            <a:off x="5421517" y="3069233"/>
            <a:ext cx="5146895" cy="1429568"/>
            <a:chOff x="3897516" y="3069233"/>
            <a:chExt cx="5146895" cy="1429568"/>
          </a:xfrm>
        </p:grpSpPr>
        <p:pic>
          <p:nvPicPr>
            <p:cNvPr id="3076" name="Picture 4" descr="Khoai lang có an toàn cho người bệnh tiểu đường?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516" y="3069233"/>
              <a:ext cx="2263168" cy="1429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5" name="Rectangle 3074"/>
            <p:cNvSpPr/>
            <p:nvPr/>
          </p:nvSpPr>
          <p:spPr>
            <a:xfrm>
              <a:off x="6237838" y="3206985"/>
              <a:ext cx="2806573" cy="707886"/>
            </a:xfrm>
            <a:prstGeom prst="rect">
              <a:avLst/>
            </a:prstGeom>
            <a:ln>
              <a:noFill/>
            </a:ln>
          </p:spPr>
          <p:txBody>
            <a:bodyPr wrap="square">
              <a:spAutoFit/>
            </a:bodyPr>
            <a:lstStyle/>
            <a:p>
              <a:pPr marL="342900" indent="-342900">
                <a:buFont typeface="Arial" panose="020B0604020202020204" pitchFamily="34" charset="0"/>
                <a:buChar char="•"/>
              </a:pPr>
              <a:r>
                <a:rPr lang="vi-VN" sz="2000" dirty="0">
                  <a:solidFill>
                    <a:srgbClr val="00B0F0"/>
                  </a:solidFill>
                  <a:latin typeface="Tahoma" panose="020B0604030504040204" pitchFamily="34" charset="0"/>
                  <a:ea typeface="Tahoma" panose="020B0604030504040204" pitchFamily="34" charset="0"/>
                  <a:cs typeface="Tahoma" panose="020B0604030504040204" pitchFamily="34" charset="0"/>
                </a:rPr>
                <a:t>Hong khô,... </a:t>
              </a:r>
              <a:endParaRPr lang="en-US" sz="20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vi-VN" sz="2000" dirty="0">
                  <a:solidFill>
                    <a:srgbClr val="00B0F0"/>
                  </a:solidFill>
                  <a:latin typeface="Tahoma" panose="020B0604030504040204" pitchFamily="34" charset="0"/>
                  <a:ea typeface="Tahoma" panose="020B0604030504040204" pitchFamily="34" charset="0"/>
                  <a:cs typeface="Tahoma" panose="020B0604030504040204" pitchFamily="34" charset="0"/>
                </a:rPr>
                <a:t>Để nơi khô ráo</a:t>
              </a:r>
              <a:endParaRPr lang="en-US" sz="20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24" name="Group 1023"/>
          <p:cNvGrpSpPr/>
          <p:nvPr/>
        </p:nvGrpSpPr>
        <p:grpSpPr>
          <a:xfrm>
            <a:off x="2465146" y="3695273"/>
            <a:ext cx="7535030" cy="1931566"/>
            <a:chOff x="946287" y="3703509"/>
            <a:chExt cx="7535030" cy="1931566"/>
          </a:xfrm>
        </p:grpSpPr>
        <p:pic>
          <p:nvPicPr>
            <p:cNvPr id="1026" name="Picture 2" descr="Cách nấu cơm ngon đơn giản: Dù ăn với nước mắm vẫn thấy QUÁ NGON | Phụ Nữ &amp;amp;  Gia Đ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87" y="3703509"/>
              <a:ext cx="2632578" cy="19315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78865" y="4563231"/>
              <a:ext cx="4902452" cy="861774"/>
            </a:xfrm>
            <a:prstGeom prst="rect">
              <a:avLst/>
            </a:prstGeom>
            <a:ln>
              <a:noFill/>
            </a:ln>
          </p:spPr>
          <p:txBody>
            <a:bodyPr wrap="square">
              <a:spAutoFit/>
            </a:bodyPr>
            <a:lstStyle/>
            <a:p>
              <a:pPr marL="342900" indent="-342900" algn="just">
                <a:lnSpc>
                  <a:spcPct val="125000"/>
                </a:lnSpc>
                <a:buFont typeface="Arial" panose="020B0604020202020204" pitchFamily="34" charset="0"/>
                <a:buChar char="•"/>
              </a:pPr>
              <a:r>
                <a:rPr lang="vi-VN" sz="2000" dirty="0">
                  <a:solidFill>
                    <a:srgbClr val="002060"/>
                  </a:solidFill>
                  <a:latin typeface="Tahoma" panose="020B0604030504040204" pitchFamily="34" charset="0"/>
                  <a:ea typeface="Tahoma" panose="020B0604030504040204" pitchFamily="34" charset="0"/>
                  <a:cs typeface="Tahoma" panose="020B0604030504040204" pitchFamily="34" charset="0"/>
                </a:rPr>
                <a:t>Không để lẫn thức ăn khác, để nơi thoáng mát hoặc để tủ lạnh.</a:t>
              </a:r>
            </a:p>
          </p:txBody>
        </p:sp>
      </p:grpSp>
      <p:grpSp>
        <p:nvGrpSpPr>
          <p:cNvPr id="1030" name="Group 1029"/>
          <p:cNvGrpSpPr/>
          <p:nvPr/>
        </p:nvGrpSpPr>
        <p:grpSpPr>
          <a:xfrm>
            <a:off x="4814621" y="5467482"/>
            <a:ext cx="5790423" cy="1330648"/>
            <a:chOff x="3290620" y="5467482"/>
            <a:chExt cx="5790423" cy="1330648"/>
          </a:xfrm>
        </p:grpSpPr>
        <p:pic>
          <p:nvPicPr>
            <p:cNvPr id="1028" name="Picture 4" descr="Cách nấu cháo xương ngon đơn giản bằng nồi cơm điệ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5" r="5557"/>
            <a:stretch/>
          </p:blipFill>
          <p:spPr bwMode="auto">
            <a:xfrm>
              <a:off x="7013312" y="5467482"/>
              <a:ext cx="2067731" cy="1330648"/>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028"/>
            <p:cNvSpPr/>
            <p:nvPr/>
          </p:nvSpPr>
          <p:spPr>
            <a:xfrm>
              <a:off x="3290620" y="6068720"/>
              <a:ext cx="3632726" cy="477054"/>
            </a:xfrm>
            <a:prstGeom prst="rect">
              <a:avLst/>
            </a:prstGeom>
            <a:ln>
              <a:noFill/>
            </a:ln>
          </p:spPr>
          <p:txBody>
            <a:bodyPr wrap="none">
              <a:spAutoFit/>
            </a:bodyPr>
            <a:lstStyle/>
            <a:p>
              <a:pPr marL="342900" indent="-342900" algn="just">
                <a:lnSpc>
                  <a:spcPct val="125000"/>
                </a:lnSpc>
                <a:buFont typeface="Arial" panose="020B0604020202020204" pitchFamily="34" charset="0"/>
                <a:buChar char="•"/>
              </a:pPr>
              <a:r>
                <a:rPr lang="vi-VN" sz="2000" dirty="0">
                  <a:solidFill>
                    <a:srgbClr val="FF0000"/>
                  </a:solidFill>
                  <a:latin typeface="Tahoma" panose="020B0604030504040204" pitchFamily="34" charset="0"/>
                  <a:ea typeface="Tahoma" panose="020B0604030504040204" pitchFamily="34" charset="0"/>
                  <a:cs typeface="Tahoma" panose="020B0604030504040204" pitchFamily="34" charset="0"/>
                </a:rPr>
                <a:t>Cho vào hộp rồi để tủ lạnh.</a:t>
              </a:r>
            </a:p>
          </p:txBody>
        </p:sp>
      </p:grpSp>
    </p:spTree>
    <p:extLst>
      <p:ext uri="{BB962C8B-B14F-4D97-AF65-F5344CB8AC3E}">
        <p14:creationId xmlns:p14="http://schemas.microsoft.com/office/powerpoint/2010/main" val="40632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5"/>
                                        </p:tgtEl>
                                        <p:attrNameLst>
                                          <p:attrName>style.visibility</p:attrName>
                                        </p:attrNameLst>
                                      </p:cBhvr>
                                      <p:to>
                                        <p:strVal val="visible"/>
                                      </p:to>
                                    </p:set>
                                    <p:anim calcmode="lin" valueType="num">
                                      <p:cBhvr additive="base">
                                        <p:cTn id="13" dur="500" fill="hold"/>
                                        <p:tgtEl>
                                          <p:spTgt spid="1025"/>
                                        </p:tgtEl>
                                        <p:attrNameLst>
                                          <p:attrName>ppt_x</p:attrName>
                                        </p:attrNameLst>
                                      </p:cBhvr>
                                      <p:tavLst>
                                        <p:tav tm="0">
                                          <p:val>
                                            <p:strVal val="#ppt_x"/>
                                          </p:val>
                                        </p:tav>
                                        <p:tav tm="100000">
                                          <p:val>
                                            <p:strVal val="#ppt_x"/>
                                          </p:val>
                                        </p:tav>
                                      </p:tavLst>
                                    </p:anim>
                                    <p:anim calcmode="lin" valueType="num">
                                      <p:cBhvr additive="base">
                                        <p:cTn id="14"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
                                        </p:tgtEl>
                                        <p:attrNameLst>
                                          <p:attrName>style.visibility</p:attrName>
                                        </p:attrNameLst>
                                      </p:cBhvr>
                                      <p:to>
                                        <p:strVal val="visible"/>
                                      </p:to>
                                    </p:set>
                                    <p:anim calcmode="lin" valueType="num">
                                      <p:cBhvr additive="base">
                                        <p:cTn id="19" dur="500" fill="hold"/>
                                        <p:tgtEl>
                                          <p:spTgt spid="1024"/>
                                        </p:tgtEl>
                                        <p:attrNameLst>
                                          <p:attrName>ppt_x</p:attrName>
                                        </p:attrNameLst>
                                      </p:cBhvr>
                                      <p:tavLst>
                                        <p:tav tm="0">
                                          <p:val>
                                            <p:strVal val="#ppt_x"/>
                                          </p:val>
                                        </p:tav>
                                        <p:tav tm="100000">
                                          <p:val>
                                            <p:strVal val="#ppt_x"/>
                                          </p:val>
                                        </p:tav>
                                      </p:tavLst>
                                    </p:anim>
                                    <p:anim calcmode="lin" valueType="num">
                                      <p:cBhvr additive="base">
                                        <p:cTn id="20"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pic>
        <p:nvPicPr>
          <p:cNvPr id="3074" name="Picture 2" descr="9 chức năng quan trọng của protein đối với cơ thể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475" y="2572979"/>
            <a:ext cx="5535062" cy="4151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02</a:t>
            </a:r>
          </a:p>
        </p:txBody>
      </p:sp>
      <p:sp>
        <p:nvSpPr>
          <p:cNvPr id="9" name="TextBox 8"/>
          <p:cNvSpPr txBox="1"/>
          <p:nvPr/>
        </p:nvSpPr>
        <p:spPr>
          <a:xfrm>
            <a:off x="2762253" y="1434974"/>
            <a:ext cx="1966675" cy="892552"/>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PROTEIN</a:t>
            </a:r>
          </a:p>
          <a:p>
            <a:pPr algn="ct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Chất đạm</a:t>
            </a:r>
          </a:p>
        </p:txBody>
      </p:sp>
      <p:sp>
        <p:nvSpPr>
          <p:cNvPr id="7" name="Rectangle 6"/>
          <p:cNvSpPr/>
          <p:nvPr/>
        </p:nvSpPr>
        <p:spPr>
          <a:xfrm>
            <a:off x="4635500" y="1620571"/>
            <a:ext cx="6032500" cy="6773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200" dirty="0">
                <a:latin typeface="Tahoma" panose="020B0604030504040204" pitchFamily="34" charset="0"/>
                <a:ea typeface="Tahoma" panose="020B0604030504040204" pitchFamily="34" charset="0"/>
                <a:cs typeface="Tahoma" panose="020B0604030504040204" pitchFamily="34" charset="0"/>
              </a:rPr>
              <a:t>Hãy kể tên một số thực phẩm cung cấp protein</a:t>
            </a:r>
          </a:p>
        </p:txBody>
      </p:sp>
    </p:spTree>
    <p:extLst>
      <p:ext uri="{BB962C8B-B14F-4D97-AF65-F5344CB8AC3E}">
        <p14:creationId xmlns:p14="http://schemas.microsoft.com/office/powerpoint/2010/main" val="3639608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927279" y="178880"/>
            <a:ext cx="4432121" cy="2123658"/>
          </a:xfrm>
          <a:prstGeom prst="rect">
            <a:avLst/>
          </a:prstGeom>
          <a:noFill/>
        </p:spPr>
        <p:txBody>
          <a:bodyPr wrap="square" rtlCol="0">
            <a:spAutoFit/>
          </a:bodyPr>
          <a:lstStyle/>
          <a:p>
            <a:pPr algn="ctr"/>
            <a:r>
              <a:rPr lang="en-US" sz="4400" dirty="0">
                <a:solidFill>
                  <a:srgbClr val="002060"/>
                </a:solidFill>
                <a:latin typeface="Tahoma" panose="020B0604030504040204" pitchFamily="34" charset="0"/>
                <a:ea typeface="Tahoma" panose="020B0604030504040204" pitchFamily="34" charset="0"/>
                <a:cs typeface="Tahoma" panose="020B0604030504040204" pitchFamily="34" charset="0"/>
              </a:rPr>
              <a:t>7 NHÓM THỰC PHẨM GIÀU PROTEIN</a:t>
            </a:r>
          </a:p>
        </p:txBody>
      </p:sp>
      <p:pic>
        <p:nvPicPr>
          <p:cNvPr id="9" name="Picture 2" descr="7 NHÓM THỰC PHẨM GIÀU PROTEIN"/>
          <p:cNvPicPr>
            <a:picLocks noChangeAspect="1" noChangeArrowheads="1"/>
          </p:cNvPicPr>
          <p:nvPr/>
        </p:nvPicPr>
        <p:blipFill rotWithShape="1">
          <a:blip r:embed="rId3">
            <a:extLst>
              <a:ext uri="{28A0092B-C50C-407E-A947-70E740481C1C}">
                <a14:useLocalDpi xmlns:a14="http://schemas.microsoft.com/office/drawing/2010/main" val="0"/>
              </a:ext>
            </a:extLst>
          </a:blip>
          <a:srcRect t="11504" b="7009"/>
          <a:stretch/>
        </p:blipFill>
        <p:spPr bwMode="auto">
          <a:xfrm>
            <a:off x="5670488" y="-1"/>
            <a:ext cx="6345921" cy="6895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851" y="4119327"/>
            <a:ext cx="5208889" cy="1865126"/>
          </a:xfrm>
          <a:prstGeom prst="rect">
            <a:avLst/>
          </a:prstGeom>
          <a:solidFill>
            <a:schemeClr val="accent1">
              <a:lumMod val="20000"/>
              <a:lumOff val="80000"/>
            </a:schemeClr>
          </a:solidFill>
        </p:spPr>
        <p:txBody>
          <a:bodyPr wrap="square" rtlCol="0">
            <a:spAutoFit/>
          </a:bodyPr>
          <a:lstStyle/>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Chất đạm có vai trò cấu tạo, duy trì phát triển cơ thể</a:t>
            </a:r>
          </a:p>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Liên quan chức năng sống</a:t>
            </a:r>
          </a:p>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Cần thiết cho chuyển hóa</a:t>
            </a:r>
          </a:p>
        </p:txBody>
      </p:sp>
    </p:spTree>
    <p:extLst>
      <p:ext uri="{BB962C8B-B14F-4D97-AF65-F5344CB8AC3E}">
        <p14:creationId xmlns:p14="http://schemas.microsoft.com/office/powerpoint/2010/main" val="181384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AutoShape 3"/>
          <p:cNvSpPr>
            <a:spLocks noChangeArrowheads="1"/>
          </p:cNvSpPr>
          <p:nvPr/>
        </p:nvSpPr>
        <p:spPr bwMode="black">
          <a:xfrm rot="16200000">
            <a:off x="5181600" y="3422650"/>
            <a:ext cx="1752600" cy="685800"/>
          </a:xfrm>
          <a:prstGeom prst="triangle">
            <a:avLst>
              <a:gd name="adj" fmla="val 50000"/>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88" name="Group 4"/>
          <p:cNvGrpSpPr>
            <a:grpSpLocks/>
          </p:cNvGrpSpPr>
          <p:nvPr/>
        </p:nvGrpSpPr>
        <p:grpSpPr bwMode="auto">
          <a:xfrm>
            <a:off x="1659802" y="2616201"/>
            <a:ext cx="3978998" cy="688975"/>
            <a:chOff x="720" y="1392"/>
            <a:chExt cx="4058" cy="480"/>
          </a:xfrm>
        </p:grpSpPr>
        <p:sp>
          <p:nvSpPr>
            <p:cNvPr id="67589" name="AutoShape 5"/>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90" name="Group 6"/>
            <p:cNvGrpSpPr>
              <a:grpSpLocks/>
            </p:cNvGrpSpPr>
            <p:nvPr/>
          </p:nvGrpSpPr>
          <p:grpSpPr bwMode="auto">
            <a:xfrm>
              <a:off x="730" y="1407"/>
              <a:ext cx="4043" cy="444"/>
              <a:chOff x="744" y="1407"/>
              <a:chExt cx="3988" cy="444"/>
            </a:xfrm>
          </p:grpSpPr>
          <p:sp>
            <p:nvSpPr>
              <p:cNvPr id="67591" name="AutoShape 7"/>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592"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7593" name="Group 9"/>
          <p:cNvGrpSpPr>
            <a:grpSpLocks/>
          </p:cNvGrpSpPr>
          <p:nvPr/>
        </p:nvGrpSpPr>
        <p:grpSpPr bwMode="auto">
          <a:xfrm>
            <a:off x="1659802" y="3405189"/>
            <a:ext cx="3978998" cy="688975"/>
            <a:chOff x="720" y="1392"/>
            <a:chExt cx="4058" cy="480"/>
          </a:xfrm>
        </p:grpSpPr>
        <p:sp>
          <p:nvSpPr>
            <p:cNvPr id="67594" name="AutoShape 10"/>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95" name="Group 11"/>
            <p:cNvGrpSpPr>
              <a:grpSpLocks/>
            </p:cNvGrpSpPr>
            <p:nvPr/>
          </p:nvGrpSpPr>
          <p:grpSpPr bwMode="auto">
            <a:xfrm>
              <a:off x="730" y="1407"/>
              <a:ext cx="4043" cy="444"/>
              <a:chOff x="744" y="1407"/>
              <a:chExt cx="3988" cy="444"/>
            </a:xfrm>
          </p:grpSpPr>
          <p:sp>
            <p:nvSpPr>
              <p:cNvPr id="67596" name="AutoShape 12"/>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597"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7598" name="Group 14"/>
          <p:cNvGrpSpPr>
            <a:grpSpLocks/>
          </p:cNvGrpSpPr>
          <p:nvPr/>
        </p:nvGrpSpPr>
        <p:grpSpPr bwMode="auto">
          <a:xfrm>
            <a:off x="1655764" y="4186239"/>
            <a:ext cx="3983037" cy="688975"/>
            <a:chOff x="720" y="1392"/>
            <a:chExt cx="4058" cy="480"/>
          </a:xfrm>
        </p:grpSpPr>
        <p:sp>
          <p:nvSpPr>
            <p:cNvPr id="67599" name="AutoShape 15"/>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600" name="Group 16"/>
            <p:cNvGrpSpPr>
              <a:grpSpLocks/>
            </p:cNvGrpSpPr>
            <p:nvPr/>
          </p:nvGrpSpPr>
          <p:grpSpPr bwMode="auto">
            <a:xfrm>
              <a:off x="730" y="1407"/>
              <a:ext cx="4043" cy="444"/>
              <a:chOff x="744" y="1407"/>
              <a:chExt cx="3988" cy="444"/>
            </a:xfrm>
          </p:grpSpPr>
          <p:sp>
            <p:nvSpPr>
              <p:cNvPr id="67601" name="AutoShape 17"/>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602" name="AutoShape 18"/>
              <p:cNvSpPr>
                <a:spLocks noChangeArrowheads="1"/>
              </p:cNvSpPr>
              <p:nvPr/>
            </p:nvSpPr>
            <p:spPr bwMode="gray">
              <a:xfrm>
                <a:off x="744" y="1407"/>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67603" name="Text Box 19"/>
          <p:cNvSpPr txBox="1">
            <a:spLocks noChangeArrowheads="1"/>
          </p:cNvSpPr>
          <p:nvPr/>
        </p:nvSpPr>
        <p:spPr bwMode="gray">
          <a:xfrm>
            <a:off x="1972319" y="2626551"/>
            <a:ext cx="3964290" cy="707886"/>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sz="2000" b="1" dirty="0">
                <a:latin typeface="Tahoma" panose="020B0604030504040204" pitchFamily="34" charset="0"/>
                <a:ea typeface="Tahoma" panose="020B0604030504040204" pitchFamily="34" charset="0"/>
                <a:cs typeface="Tahoma" panose="020B0604030504040204" pitchFamily="34" charset="0"/>
              </a:rPr>
              <a:t>Sữa, thịt, cá, lòng đỏ trứng, lạc,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vừng</a:t>
            </a:r>
            <a:r>
              <a:rPr lang="vi-VN" sz="2000" b="1" dirty="0">
                <a:latin typeface="Tahoma" panose="020B0604030504040204" pitchFamily="34" charset="0"/>
                <a:ea typeface="Tahoma" panose="020B0604030504040204" pitchFamily="34" charset="0"/>
                <a:cs typeface="Tahoma" panose="020B0604030504040204" pitchFamily="34" charset="0"/>
              </a:rPr>
              <a:t>…</a:t>
            </a:r>
          </a:p>
        </p:txBody>
      </p:sp>
      <p:sp>
        <p:nvSpPr>
          <p:cNvPr id="67604" name="Text Box 20"/>
          <p:cNvSpPr txBox="1">
            <a:spLocks noChangeArrowheads="1"/>
          </p:cNvSpPr>
          <p:nvPr/>
        </p:nvSpPr>
        <p:spPr bwMode="gray">
          <a:xfrm>
            <a:off x="2286000" y="3527426"/>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solidFill>
                  <a:schemeClr val="tx1"/>
                </a:solidFill>
                <a:latin typeface="Tahoma" panose="020B0604030504040204" pitchFamily="34" charset="0"/>
                <a:ea typeface="Tahoma" panose="020B0604030504040204" pitchFamily="34" charset="0"/>
                <a:cs typeface="Tahoma" panose="020B0604030504040204" pitchFamily="34" charset="0"/>
              </a:rPr>
              <a:t>Dự trữ năng lượng</a:t>
            </a:r>
          </a:p>
        </p:txBody>
      </p:sp>
      <p:sp>
        <p:nvSpPr>
          <p:cNvPr id="67605" name="Text Box 21"/>
          <p:cNvSpPr txBox="1">
            <a:spLocks noChangeArrowheads="1"/>
          </p:cNvSpPr>
          <p:nvPr/>
        </p:nvSpPr>
        <p:spPr bwMode="gray">
          <a:xfrm>
            <a:off x="2287588" y="4306889"/>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solidFill>
                  <a:schemeClr val="tx1"/>
                </a:solidFill>
                <a:latin typeface="Tahoma" panose="020B0604030504040204" pitchFamily="34" charset="0"/>
                <a:ea typeface="Tahoma" panose="020B0604030504040204" pitchFamily="34" charset="0"/>
                <a:cs typeface="Tahoma" panose="020B0604030504040204" pitchFamily="34" charset="0"/>
              </a:rPr>
              <a:t>Chống lạnh</a:t>
            </a:r>
          </a:p>
        </p:txBody>
      </p:sp>
      <p:sp>
        <p:nvSpPr>
          <p:cNvPr id="67606" name="AutoShape 22"/>
          <p:cNvSpPr>
            <a:spLocks noChangeArrowheads="1"/>
          </p:cNvSpPr>
          <p:nvPr/>
        </p:nvSpPr>
        <p:spPr bwMode="gray">
          <a:xfrm>
            <a:off x="6546851" y="2160590"/>
            <a:ext cx="4555158" cy="2355830"/>
          </a:xfrm>
          <a:prstGeom prst="flowChartAlternateProcess">
            <a:avLst/>
          </a:prstGeom>
          <a:gradFill rotWithShape="1">
            <a:gsLst>
              <a:gs pos="0">
                <a:srgbClr val="FFFFFF">
                  <a:gamma/>
                  <a:shade val="89020"/>
                  <a:invGamma/>
                </a:srgbClr>
              </a:gs>
              <a:gs pos="50000">
                <a:srgbClr val="FFFFFF"/>
              </a:gs>
              <a:gs pos="100000">
                <a:srgbClr val="FFFFFF">
                  <a:gamma/>
                  <a:shade val="89020"/>
                  <a:invGamma/>
                </a:srgbClr>
              </a:gs>
            </a:gsLst>
            <a:lin ang="5400000" scaled="1"/>
          </a:gradFill>
          <a:ln w="38100" algn="ctr">
            <a:solidFill>
              <a:srgbClr val="FFFFFF"/>
            </a:solidFill>
            <a:miter lim="800000"/>
            <a:headEnd/>
            <a:tailEnd/>
          </a:ln>
          <a:effectLst>
            <a:outerShdw dist="81320" dir="3080412"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607" name="Rectangle 23"/>
          <p:cNvSpPr>
            <a:spLocks noChangeArrowheads="1"/>
          </p:cNvSpPr>
          <p:nvPr/>
        </p:nvSpPr>
        <p:spPr bwMode="black">
          <a:xfrm>
            <a:off x="6629401" y="2514568"/>
            <a:ext cx="4472608" cy="1932004"/>
          </a:xfrm>
          <a:prstGeom prst="rect">
            <a:avLst/>
          </a:prstGeom>
          <a:noFill/>
          <a:ln w="9525" algn="ctr">
            <a:noFill/>
            <a:miter lim="800000"/>
            <a:headEnd/>
            <a:tailEnd/>
          </a:ln>
          <a:effectLst/>
        </p:spPr>
        <p:txBody>
          <a:bodyPr wrap="square">
            <a:spAutoFit/>
          </a:bodyPr>
          <a:lstStyle/>
          <a:p>
            <a:pPr algn="ctr" eaLnBrk="0" fontAlgn="base" hangingPunct="0">
              <a:lnSpc>
                <a:spcPct val="110000"/>
              </a:lnSpc>
              <a:spcBef>
                <a:spcPct val="0"/>
              </a:spcBef>
              <a:spcAft>
                <a:spcPct val="0"/>
              </a:spcAft>
            </a:pPr>
            <a:r>
              <a:rPr lang="vi-VN"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A50021"/>
                </a:solidFill>
                <a:latin typeface="Tahoma" panose="020B0604030504040204" pitchFamily="34" charset="0"/>
                <a:ea typeface="Tahoma" panose="020B0604030504040204" pitchFamily="34" charset="0"/>
                <a:cs typeface="Tahoma" panose="020B0604030504040204" pitchFamily="34" charset="0"/>
              </a:rPr>
              <a:t>Kể tên một số thực phẩm có chứa hàm lượng chất béo nhiều mà em biết?</a:t>
            </a:r>
          </a:p>
          <a:p>
            <a:pPr algn="ctr" eaLnBrk="0" fontAlgn="base" hangingPunct="0">
              <a:lnSpc>
                <a:spcPct val="110000"/>
              </a:lnSpc>
              <a:spcBef>
                <a:spcPct val="0"/>
              </a:spcBef>
              <a:spcAft>
                <a:spcPct val="0"/>
              </a:spcAft>
            </a:pP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Nêu vai trò chất béo? </a:t>
            </a:r>
            <a:endParaRPr lang="vi-VN"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lnSpc>
                <a:spcPct val="110000"/>
              </a:lnSpc>
              <a:spcBef>
                <a:spcPct val="0"/>
              </a:spcBef>
              <a:spcAft>
                <a:spcPct val="0"/>
              </a:spcAft>
            </a:pPr>
            <a:endParaRPr lang="vi-VN"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67608" name="Picture 24" descr="1"/>
          <p:cNvPicPr>
            <a:picLocks noChangeAspect="1" noChangeArrowheads="1"/>
          </p:cNvPicPr>
          <p:nvPr/>
        </p:nvPicPr>
        <p:blipFill>
          <a:blip r:embed="rId2">
            <a:lum bright="-6000" contrast="24000"/>
            <a:grayscl/>
          </a:blip>
          <a:srcRect l="42606" t="64474" r="19473"/>
          <a:stretch>
            <a:fillRect/>
          </a:stretch>
        </p:blipFill>
        <p:spPr bwMode="gray">
          <a:xfrm>
            <a:off x="1655764" y="2697660"/>
            <a:ext cx="538163" cy="690562"/>
          </a:xfrm>
          <a:prstGeom prst="rect">
            <a:avLst/>
          </a:prstGeom>
          <a:noFill/>
        </p:spPr>
      </p:pic>
      <p:pic>
        <p:nvPicPr>
          <p:cNvPr id="67609" name="Picture 25" descr="1"/>
          <p:cNvPicPr>
            <a:picLocks noChangeAspect="1" noChangeArrowheads="1"/>
          </p:cNvPicPr>
          <p:nvPr/>
        </p:nvPicPr>
        <p:blipFill>
          <a:blip r:embed="rId2">
            <a:lum bright="-6000" contrast="24000"/>
            <a:grayscl/>
          </a:blip>
          <a:srcRect l="42606" t="64474" r="19473"/>
          <a:stretch>
            <a:fillRect/>
          </a:stretch>
        </p:blipFill>
        <p:spPr bwMode="gray">
          <a:xfrm>
            <a:off x="1669565" y="3482182"/>
            <a:ext cx="538162" cy="690563"/>
          </a:xfrm>
          <a:prstGeom prst="rect">
            <a:avLst/>
          </a:prstGeom>
          <a:noFill/>
        </p:spPr>
      </p:pic>
      <p:pic>
        <p:nvPicPr>
          <p:cNvPr id="67610" name="Picture 26" descr="1"/>
          <p:cNvPicPr>
            <a:picLocks noChangeAspect="1" noChangeArrowheads="1"/>
          </p:cNvPicPr>
          <p:nvPr/>
        </p:nvPicPr>
        <p:blipFill>
          <a:blip r:embed="rId2">
            <a:lum bright="-6000" contrast="24000"/>
            <a:grayscl/>
          </a:blip>
          <a:srcRect l="42606" t="64474" r="19473"/>
          <a:stretch>
            <a:fillRect/>
          </a:stretch>
        </p:blipFill>
        <p:spPr bwMode="gray">
          <a:xfrm>
            <a:off x="1655764" y="4276726"/>
            <a:ext cx="538163" cy="690563"/>
          </a:xfrm>
          <a:prstGeom prst="rect">
            <a:avLst/>
          </a:prstGeom>
          <a:noFill/>
        </p:spPr>
      </p:pic>
      <p:sp>
        <p:nvSpPr>
          <p:cNvPr id="67611" name="Rectangle 27"/>
          <p:cNvSpPr>
            <a:spLocks noChangeArrowheads="1"/>
          </p:cNvSpPr>
          <p:nvPr/>
        </p:nvSpPr>
        <p:spPr bwMode="black">
          <a:xfrm>
            <a:off x="2895600" y="5470526"/>
            <a:ext cx="6812733" cy="830997"/>
          </a:xfrm>
          <a:prstGeom prst="rect">
            <a:avLst/>
          </a:prstGeom>
          <a:noFill/>
          <a:ln w="9525" algn="ctr">
            <a:noFill/>
            <a:miter lim="800000"/>
            <a:headEnd/>
            <a:tailEnd/>
          </a:ln>
          <a:effectLst/>
        </p:spPr>
        <p:txBody>
          <a:bodyPr wrap="square">
            <a:spAutoFit/>
          </a:bodyPr>
          <a:lstStyle/>
          <a:p>
            <a:pPr algn="ctr" eaLnBrk="0" fontAlgn="base" hangingPunct="0">
              <a:lnSpc>
                <a:spcPct val="120000"/>
              </a:lnSpc>
              <a:spcBef>
                <a:spcPct val="0"/>
              </a:spcBef>
              <a:spcAft>
                <a:spcPct val="0"/>
              </a:spcAft>
              <a:buClr>
                <a:srgbClr val="D7181F"/>
              </a:buClr>
              <a:buFont typeface="Wingdings" pitchFamily="2" charset="2"/>
              <a:buNone/>
            </a:pPr>
            <a:r>
              <a:rPr lang="vi-VN" sz="2000" b="1" dirty="0">
                <a:solidFill>
                  <a:srgbClr val="00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“Nêu những mặt tốt và mặt xấu lipid đối với sức khỏe con người.”</a:t>
            </a:r>
          </a:p>
        </p:txBody>
      </p:sp>
      <p:sp>
        <p:nvSpPr>
          <p:cNvPr id="28" name="TextBox 27"/>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24000" y="5141943"/>
            <a:ext cx="10243930" cy="1785104"/>
          </a:xfrm>
          <a:prstGeom prst="rect">
            <a:avLst/>
          </a:prstGeom>
          <a:solidFill>
            <a:schemeClr val="tx1"/>
          </a:solidFill>
        </p:spPr>
        <p:txBody>
          <a:bodyPr wrap="square">
            <a:spAutoFit/>
          </a:bodyPr>
          <a:lstStyle/>
          <a:p>
            <a:pPr marL="342900" indent="-342900">
              <a:lnSpc>
                <a:spcPct val="125000"/>
              </a:lnSpc>
              <a:buFont typeface="Arial" panose="020B0604020202020204" pitchFamily="34" charset="0"/>
              <a:buChar char="•"/>
            </a:pPr>
            <a:r>
              <a:rPr lang="vi-VN" sz="2200" dirty="0">
                <a:solidFill>
                  <a:srgbClr val="FF0000"/>
                </a:solidFill>
                <a:latin typeface="Tahoma" panose="020B0604030504040204" pitchFamily="34" charset="0"/>
                <a:ea typeface="Tahoma" panose="020B0604030504040204" pitchFamily="34" charset="0"/>
                <a:cs typeface="Tahoma" panose="020B0604030504040204" pitchFamily="34" charset="0"/>
              </a:rPr>
              <a:t>Mặt tốt </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của chất béo đối với cơ th</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ể</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 người: giữ ấm cho cơ thể, năng lượng dự trữ,...</a:t>
            </a:r>
          </a:p>
          <a:p>
            <a:pPr marL="342900" indent="-342900">
              <a:lnSpc>
                <a:spcPct val="125000"/>
              </a:lnSpc>
              <a:buFont typeface="Arial" panose="020B0604020202020204" pitchFamily="34" charset="0"/>
              <a:buChar char="•"/>
            </a:pPr>
            <a:r>
              <a:rPr lang="vi-VN" sz="2200" dirty="0">
                <a:solidFill>
                  <a:srgbClr val="FFFF00"/>
                </a:solidFill>
                <a:latin typeface="Tahoma" panose="020B0604030504040204" pitchFamily="34" charset="0"/>
                <a:ea typeface="Tahoma" panose="020B0604030504040204" pitchFamily="34" charset="0"/>
                <a:cs typeface="Tahoma" panose="020B0604030504040204" pitchFamily="34" charset="0"/>
              </a:rPr>
              <a:t>Mặt xấu </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của chất béo đối với cơ thể người: khi bị dư thừa, chất béo làm rối loạn trao đổi chất, sinh ra bệnh tật.</a:t>
            </a:r>
          </a:p>
        </p:txBody>
      </p:sp>
      <p:sp>
        <p:nvSpPr>
          <p:cNvPr id="4" name="TextBox 3"/>
          <p:cNvSpPr txBox="1"/>
          <p:nvPr/>
        </p:nvSpPr>
        <p:spPr>
          <a:xfrm>
            <a:off x="8296605" y="1647842"/>
            <a:ext cx="2400960" cy="400110"/>
          </a:xfrm>
          <a:prstGeom prst="rect">
            <a:avLst/>
          </a:prstGeom>
          <a:solidFill>
            <a:schemeClr val="accent1">
              <a:lumMod val="20000"/>
              <a:lumOff val="80000"/>
            </a:schemeClr>
          </a:solidFill>
        </p:spPr>
        <p:txBody>
          <a:bodyPr wrap="square" rtlCol="0">
            <a:spAutoFit/>
          </a:bodyPr>
          <a:lstStyle/>
          <a:p>
            <a:r>
              <a:rPr lang="vi-VN" sz="2000" dirty="0">
                <a:latin typeface="Tahoma" panose="020B0604030504040204" pitchFamily="34" charset="0"/>
                <a:ea typeface="Tahoma" panose="020B0604030504040204" pitchFamily="34" charset="0"/>
                <a:cs typeface="Tahoma" panose="020B0604030504040204" pitchFamily="34" charset="0"/>
              </a:rPr>
              <a:t>Thảo luận và trả lời</a:t>
            </a:r>
          </a:p>
        </p:txBody>
      </p:sp>
    </p:spTree>
    <p:extLst>
      <p:ext uri="{BB962C8B-B14F-4D97-AF65-F5344CB8AC3E}">
        <p14:creationId xmlns:p14="http://schemas.microsoft.com/office/powerpoint/2010/main" val="310021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607"/>
                                        </p:tgtEl>
                                        <p:attrNameLst>
                                          <p:attrName>style.visibility</p:attrName>
                                        </p:attrNameLst>
                                      </p:cBhvr>
                                      <p:to>
                                        <p:strVal val="visible"/>
                                      </p:to>
                                    </p:set>
                                    <p:animEffect transition="in" filter="fade">
                                      <p:cBhvr>
                                        <p:cTn id="7" dur="1000"/>
                                        <p:tgtEl>
                                          <p:spTgt spid="67607"/>
                                        </p:tgtEl>
                                      </p:cBhvr>
                                    </p:animEffect>
                                    <p:anim calcmode="lin" valueType="num">
                                      <p:cBhvr>
                                        <p:cTn id="8" dur="1000" fill="hold"/>
                                        <p:tgtEl>
                                          <p:spTgt spid="67607"/>
                                        </p:tgtEl>
                                        <p:attrNameLst>
                                          <p:attrName>ppt_x</p:attrName>
                                        </p:attrNameLst>
                                      </p:cBhvr>
                                      <p:tavLst>
                                        <p:tav tm="0">
                                          <p:val>
                                            <p:strVal val="#ppt_x"/>
                                          </p:val>
                                        </p:tav>
                                        <p:tav tm="100000">
                                          <p:val>
                                            <p:strVal val="#ppt_x"/>
                                          </p:val>
                                        </p:tav>
                                      </p:tavLst>
                                    </p:anim>
                                    <p:anim calcmode="lin" valueType="num">
                                      <p:cBhvr>
                                        <p:cTn id="9" dur="1000" fill="hold"/>
                                        <p:tgtEl>
                                          <p:spTgt spid="676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7603"/>
                                        </p:tgtEl>
                                        <p:attrNameLst>
                                          <p:attrName>style.visibility</p:attrName>
                                        </p:attrNameLst>
                                      </p:cBhvr>
                                      <p:to>
                                        <p:strVal val="visible"/>
                                      </p:to>
                                    </p:set>
                                    <p:anim calcmode="lin" valueType="num">
                                      <p:cBhvr additive="base">
                                        <p:cTn id="14" dur="500" fill="hold"/>
                                        <p:tgtEl>
                                          <p:spTgt spid="67603"/>
                                        </p:tgtEl>
                                        <p:attrNameLst>
                                          <p:attrName>ppt_x</p:attrName>
                                        </p:attrNameLst>
                                      </p:cBhvr>
                                      <p:tavLst>
                                        <p:tav tm="0">
                                          <p:val>
                                            <p:strVal val="#ppt_x"/>
                                          </p:val>
                                        </p:tav>
                                        <p:tav tm="100000">
                                          <p:val>
                                            <p:strVal val="#ppt_x"/>
                                          </p:val>
                                        </p:tav>
                                      </p:tavLst>
                                    </p:anim>
                                    <p:anim calcmode="lin" valueType="num">
                                      <p:cBhvr additive="base">
                                        <p:cTn id="15" dur="500" fill="hold"/>
                                        <p:tgtEl>
                                          <p:spTgt spid="6760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7604"/>
                                        </p:tgtEl>
                                        <p:attrNameLst>
                                          <p:attrName>style.visibility</p:attrName>
                                        </p:attrNameLst>
                                      </p:cBhvr>
                                      <p:to>
                                        <p:strVal val="visible"/>
                                      </p:to>
                                    </p:set>
                                    <p:anim calcmode="lin" valueType="num">
                                      <p:cBhvr additive="base">
                                        <p:cTn id="20" dur="500" fill="hold"/>
                                        <p:tgtEl>
                                          <p:spTgt spid="67604"/>
                                        </p:tgtEl>
                                        <p:attrNameLst>
                                          <p:attrName>ppt_x</p:attrName>
                                        </p:attrNameLst>
                                      </p:cBhvr>
                                      <p:tavLst>
                                        <p:tav tm="0">
                                          <p:val>
                                            <p:strVal val="#ppt_x"/>
                                          </p:val>
                                        </p:tav>
                                        <p:tav tm="100000">
                                          <p:val>
                                            <p:strVal val="#ppt_x"/>
                                          </p:val>
                                        </p:tav>
                                      </p:tavLst>
                                    </p:anim>
                                    <p:anim calcmode="lin" valueType="num">
                                      <p:cBhvr additive="base">
                                        <p:cTn id="21" dur="500" fill="hold"/>
                                        <p:tgtEl>
                                          <p:spTgt spid="6760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7605"/>
                                        </p:tgtEl>
                                        <p:attrNameLst>
                                          <p:attrName>style.visibility</p:attrName>
                                        </p:attrNameLst>
                                      </p:cBhvr>
                                      <p:to>
                                        <p:strVal val="visible"/>
                                      </p:to>
                                    </p:set>
                                    <p:anim calcmode="lin" valueType="num">
                                      <p:cBhvr additive="base">
                                        <p:cTn id="26" dur="500" fill="hold"/>
                                        <p:tgtEl>
                                          <p:spTgt spid="67605"/>
                                        </p:tgtEl>
                                        <p:attrNameLst>
                                          <p:attrName>ppt_x</p:attrName>
                                        </p:attrNameLst>
                                      </p:cBhvr>
                                      <p:tavLst>
                                        <p:tav tm="0">
                                          <p:val>
                                            <p:strVal val="#ppt_x"/>
                                          </p:val>
                                        </p:tav>
                                        <p:tav tm="100000">
                                          <p:val>
                                            <p:strVal val="#ppt_x"/>
                                          </p:val>
                                        </p:tav>
                                      </p:tavLst>
                                    </p:anim>
                                    <p:anim calcmode="lin" valueType="num">
                                      <p:cBhvr additive="base">
                                        <p:cTn id="27" dur="500" fill="hold"/>
                                        <p:tgtEl>
                                          <p:spTgt spid="6760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7611"/>
                                        </p:tgtEl>
                                        <p:attrNameLst>
                                          <p:attrName>style.visibility</p:attrName>
                                        </p:attrNameLst>
                                      </p:cBhvr>
                                      <p:to>
                                        <p:strVal val="visible"/>
                                      </p:to>
                                    </p:set>
                                    <p:animEffect transition="in" filter="fade">
                                      <p:cBhvr>
                                        <p:cTn id="32" dur="1000"/>
                                        <p:tgtEl>
                                          <p:spTgt spid="67611"/>
                                        </p:tgtEl>
                                      </p:cBhvr>
                                    </p:animEffect>
                                    <p:anim calcmode="lin" valueType="num">
                                      <p:cBhvr>
                                        <p:cTn id="33" dur="1000" fill="hold"/>
                                        <p:tgtEl>
                                          <p:spTgt spid="67611"/>
                                        </p:tgtEl>
                                        <p:attrNameLst>
                                          <p:attrName>ppt_x</p:attrName>
                                        </p:attrNameLst>
                                      </p:cBhvr>
                                      <p:tavLst>
                                        <p:tav tm="0">
                                          <p:val>
                                            <p:strVal val="#ppt_x"/>
                                          </p:val>
                                        </p:tav>
                                        <p:tav tm="100000">
                                          <p:val>
                                            <p:strVal val="#ppt_x"/>
                                          </p:val>
                                        </p:tav>
                                      </p:tavLst>
                                    </p:anim>
                                    <p:anim calcmode="lin" valueType="num">
                                      <p:cBhvr>
                                        <p:cTn id="34" dur="1000" fill="hold"/>
                                        <p:tgtEl>
                                          <p:spTgt spid="676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3" grpId="0"/>
      <p:bldP spid="67604" grpId="0"/>
      <p:bldP spid="67605" grpId="0"/>
      <p:bldP spid="67607" grpId="0"/>
      <p:bldP spid="67611"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5849812" y="1774479"/>
            <a:ext cx="1959040" cy="1593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ận biết thịt nhiễm bẩn như thế nào?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180" y="1771409"/>
            <a:ext cx="2824820" cy="15904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Nục - Hải Sản Trung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521" y="3454107"/>
            <a:ext cx="2509318" cy="16728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001" y="2566657"/>
            <a:ext cx="6029325" cy="3912098"/>
            <a:chOff x="0" y="2566657"/>
            <a:chExt cx="6284852" cy="3912098"/>
          </a:xfrm>
        </p:grpSpPr>
        <p:pic>
          <p:nvPicPr>
            <p:cNvPr id="2050" name="Picture 2" descr="giai-quyet-xung-dot-trong-nhom-2 - SHOPDUNKERS"/>
            <p:cNvPicPr>
              <a:picLocks noChangeAspect="1" noChangeArrowheads="1"/>
            </p:cNvPicPr>
            <p:nvPr/>
          </p:nvPicPr>
          <p:blipFill rotWithShape="1">
            <a:blip r:embed="rId5">
              <a:extLst>
                <a:ext uri="{28A0092B-C50C-407E-A947-70E740481C1C}">
                  <a14:useLocalDpi xmlns:a14="http://schemas.microsoft.com/office/drawing/2010/main" val="0"/>
                </a:ext>
              </a:extLst>
            </a:blip>
            <a:srcRect l="12356" t="14389" r="11287" b="14546"/>
            <a:stretch/>
          </p:blipFill>
          <p:spPr bwMode="auto">
            <a:xfrm>
              <a:off x="0" y="2566657"/>
              <a:ext cx="4363771" cy="2897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474" y="5278426"/>
              <a:ext cx="6060378" cy="1200329"/>
            </a:xfrm>
            <a:prstGeom prst="rect">
              <a:avLst/>
            </a:prstGeom>
            <a:solidFill>
              <a:schemeClr val="accent1">
                <a:lumMod val="20000"/>
                <a:lumOff val="80000"/>
              </a:schemeClr>
            </a:solidFill>
          </p:spPr>
          <p:txBody>
            <a:bodyPr wrap="square" rtlCol="0">
              <a:spAutoFit/>
            </a:bodyPr>
            <a:lstStyle/>
            <a:p>
              <a:pPr algn="just">
                <a:lnSpc>
                  <a:spcPct val="120000"/>
                </a:lnSpc>
              </a:pPr>
              <a:r>
                <a:rPr lang="vi-VN" sz="2000" dirty="0">
                  <a:latin typeface="Tahoma" panose="020B0604030504040204" pitchFamily="34" charset="0"/>
                  <a:ea typeface="Tahoma" panose="020B0604030504040204" pitchFamily="34" charset="0"/>
                  <a:cs typeface="Tahoma" panose="020B0604030504040204" pitchFamily="34" charset="0"/>
                </a:rPr>
                <a:t>Theo các em khi một miếng cá hoặc thịt hoặc một ít s</a:t>
              </a:r>
              <a:r>
                <a:rPr lang="en-US" sz="2000" dirty="0">
                  <a:latin typeface="Tahoma" panose="020B0604030504040204" pitchFamily="34" charset="0"/>
                  <a:ea typeface="Tahoma" panose="020B0604030504040204" pitchFamily="34" charset="0"/>
                  <a:cs typeface="Tahoma" panose="020B0604030504040204" pitchFamily="34" charset="0"/>
                </a:rPr>
                <a:t>ữ</a:t>
              </a:r>
              <a:r>
                <a:rPr lang="vi-VN" sz="2000" dirty="0">
                  <a:latin typeface="Tahoma" panose="020B0604030504040204" pitchFamily="34" charset="0"/>
                  <a:ea typeface="Tahoma" panose="020B0604030504040204" pitchFamily="34" charset="0"/>
                  <a:cs typeface="Tahoma" panose="020B0604030504040204" pitchFamily="34" charset="0"/>
                </a:rPr>
                <a:t>a khi để ngoài không khí một vài ngày sẽ biến đổi như thế nào?</a:t>
              </a:r>
            </a:p>
          </p:txBody>
        </p:sp>
      </p:grpSp>
      <p:pic>
        <p:nvPicPr>
          <p:cNvPr id="2058" name="Picture 10" descr="Sữa tươi là gì? Tác dụng của sữa tươi và các loại sữa tươi phổ biế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6522" y="5188326"/>
            <a:ext cx="2671479" cy="16696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1398" y="3782714"/>
            <a:ext cx="5201783" cy="1477328"/>
          </a:xfrm>
          <a:prstGeom prst="rect">
            <a:avLst/>
          </a:prstGeom>
          <a:solidFill>
            <a:srgbClr val="FFC000"/>
          </a:solidFill>
        </p:spPr>
        <p:txBody>
          <a:bodyPr wrap="square">
            <a:spAutoFit/>
          </a:bodyPr>
          <a:lstStyle/>
          <a:p>
            <a:pPr marL="412750" indent="-28575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Cá, thịt bốc mùi thiu, thối; </a:t>
            </a:r>
          </a:p>
          <a:p>
            <a:pPr marL="412750" indent="-28575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Cốc sữa nổi váng, chua và mất mùi thơm.</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0978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43201" y="543192"/>
            <a:ext cx="7924799" cy="584775"/>
          </a:xfrm>
          <a:prstGeom prst="rect">
            <a:avLst/>
          </a:prstGeom>
          <a:solidFill>
            <a:schemeClr val="accent2">
              <a:lumMod val="40000"/>
              <a:lumOff val="60000"/>
            </a:schemeClr>
          </a:solid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2804725" y="5093530"/>
            <a:ext cx="2169352" cy="1764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2442002"/>
            <a:ext cx="9144000" cy="461665"/>
          </a:xfrm>
          <a:prstGeom prst="rect">
            <a:avLst/>
          </a:prstGeom>
          <a:solidFill>
            <a:schemeClr val="bg1"/>
          </a:solidFill>
        </p:spPr>
        <p:txBody>
          <a:bodyPr wrap="square" rtlCol="0">
            <a:spAutoFit/>
          </a:bodyPr>
          <a:lstStyle/>
          <a:p>
            <a:pPr algn="ctr">
              <a:lnSpc>
                <a:spcPct val="120000"/>
              </a:lnSpc>
            </a:pPr>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Em hãy đề xuất cách bảo quản thịt tươi và thịt nấu ch</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í</a:t>
            </a:r>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n ở nhà em</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Cách bảo quản thịt lâu trong tủ lạnh không bị hư hỏ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23" y="5093530"/>
            <a:ext cx="2646705" cy="17644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ỹ Thuật Hun Khói Trên Nguyên Liệu Thịt, C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072" y="5093530"/>
            <a:ext cx="2734928" cy="17644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27288" y="3135536"/>
            <a:ext cx="7478163" cy="1477328"/>
          </a:xfrm>
          <a:prstGeom prst="rect">
            <a:avLst/>
          </a:prstGeom>
        </p:spPr>
        <p:txBody>
          <a:bodyPr wrap="square">
            <a:spAutoFit/>
          </a:bodyPr>
          <a:lstStyle/>
          <a:p>
            <a:pPr marL="469900" indent="-34290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Bảo quản thịt tươi: dùng ngắn ngày thì để ngăn đá tủ lạnh; dài ngày thì sấy khô, hun khói,...</a:t>
            </a:r>
            <a:endParaRPr lang="vi-VN" sz="2000" dirty="0">
              <a:latin typeface="Tahoma" panose="020B0604030504040204" pitchFamily="34" charset="0"/>
              <a:ea typeface="Tahoma" panose="020B0604030504040204" pitchFamily="34" charset="0"/>
              <a:cs typeface="Tahoma" panose="020B0604030504040204" pitchFamily="34" charset="0"/>
            </a:endParaRPr>
          </a:p>
          <a:p>
            <a:pPr marL="469900" indent="-34290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Bảo quản thịt chín để tủ lạnh.</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
        <p:nvSpPr>
          <p:cNvPr id="7" name="Curved Right Arrow 6"/>
          <p:cNvSpPr/>
          <p:nvPr/>
        </p:nvSpPr>
        <p:spPr>
          <a:xfrm rot="19960752">
            <a:off x="1959697" y="3018622"/>
            <a:ext cx="762742" cy="1354171"/>
          </a:xfrm>
          <a:prstGeom prst="curvedRight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103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3"/>
          <p:cNvSpPr>
            <a:spLocks noChangeArrowheads="1"/>
          </p:cNvSpPr>
          <p:nvPr/>
        </p:nvSpPr>
        <p:spPr bwMode="invGray">
          <a:xfrm>
            <a:off x="3066107" y="2936087"/>
            <a:ext cx="7411770" cy="3386137"/>
          </a:xfrm>
          <a:prstGeom prst="roundRect">
            <a:avLst>
              <a:gd name="adj" fmla="val 16667"/>
            </a:avLst>
          </a:prstGeom>
          <a:solidFill>
            <a:srgbClr val="C0C0C0">
              <a:alpha val="50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2292" name="Group 4"/>
          <p:cNvGrpSpPr>
            <a:grpSpLocks/>
          </p:cNvGrpSpPr>
          <p:nvPr/>
        </p:nvGrpSpPr>
        <p:grpSpPr bwMode="auto">
          <a:xfrm>
            <a:off x="1714123" y="2667000"/>
            <a:ext cx="4173769" cy="3309938"/>
            <a:chOff x="528" y="1392"/>
            <a:chExt cx="1158" cy="2085"/>
          </a:xfrm>
        </p:grpSpPr>
        <p:sp>
          <p:nvSpPr>
            <p:cNvPr id="12293" name="AutoShape 5"/>
            <p:cNvSpPr>
              <a:spLocks noChangeArrowheads="1"/>
            </p:cNvSpPr>
            <p:nvPr/>
          </p:nvSpPr>
          <p:spPr bwMode="gray">
            <a:xfrm>
              <a:off x="528" y="1392"/>
              <a:ext cx="1158" cy="2085"/>
            </a:xfrm>
            <a:prstGeom prst="roundRect">
              <a:avLst>
                <a:gd name="adj" fmla="val 16667"/>
              </a:avLst>
            </a:prstGeom>
            <a:gradFill rotWithShape="1">
              <a:gsLst>
                <a:gs pos="0">
                  <a:schemeClr val="accent1"/>
                </a:gs>
                <a:gs pos="100000">
                  <a:schemeClr val="accent1">
                    <a:gamma/>
                    <a:shade val="76078"/>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294" name="AutoShape 6"/>
            <p:cNvSpPr>
              <a:spLocks noChangeArrowheads="1"/>
            </p:cNvSpPr>
            <p:nvPr/>
          </p:nvSpPr>
          <p:spPr bwMode="gray">
            <a:xfrm>
              <a:off x="576" y="1416"/>
              <a:ext cx="1063" cy="288"/>
            </a:xfrm>
            <a:prstGeom prst="roundRect">
              <a:avLst>
                <a:gd name="adj" fmla="val 50000"/>
              </a:avLst>
            </a:prstGeom>
            <a:gradFill rotWithShape="1">
              <a:gsLst>
                <a:gs pos="0">
                  <a:schemeClr val="bg1"/>
                </a:gs>
                <a:gs pos="100000">
                  <a:schemeClr val="accent1"/>
                </a:gs>
              </a:gsLst>
              <a:lin ang="5400000" scaled="1"/>
            </a:gradFill>
            <a:ln w="9525">
              <a:noFill/>
              <a:round/>
              <a:headEnd/>
              <a:tailEnd/>
            </a:ln>
            <a:effectLst/>
          </p:spPr>
          <p:txBody>
            <a:bodyPr wrap="none" anchor="ctr"/>
            <a:lstStyle/>
            <a:p>
              <a:pPr algn="ctr" fontAlgn="base">
                <a:spcBef>
                  <a:spcPct val="0"/>
                </a:spcBef>
                <a:spcAft>
                  <a:spcPct val="0"/>
                </a:spcAft>
              </a:pPr>
              <a:r>
                <a:rPr lang="vi-VN" sz="2000" b="1" dirty="0">
                  <a:solidFill>
                    <a:srgbClr val="000000"/>
                  </a:solidFill>
                  <a:latin typeface="Tahoma" panose="020B0604030504040204" pitchFamily="34" charset="0"/>
                  <a:ea typeface="Tahoma" panose="020B0604030504040204" pitchFamily="34" charset="0"/>
                  <a:cs typeface="Tahoma" panose="020B0604030504040204" pitchFamily="34" charset="0"/>
                </a:rPr>
                <a:t>Chất khoáng</a:t>
              </a:r>
            </a:p>
          </p:txBody>
        </p:sp>
      </p:grpSp>
      <p:grpSp>
        <p:nvGrpSpPr>
          <p:cNvPr id="12295" name="Group 7"/>
          <p:cNvGrpSpPr>
            <a:grpSpLocks/>
          </p:cNvGrpSpPr>
          <p:nvPr/>
        </p:nvGrpSpPr>
        <p:grpSpPr bwMode="auto">
          <a:xfrm>
            <a:off x="6955314" y="2612231"/>
            <a:ext cx="4173769" cy="3309938"/>
            <a:chOff x="2287" y="1392"/>
            <a:chExt cx="1158" cy="2085"/>
          </a:xfrm>
        </p:grpSpPr>
        <p:sp>
          <p:nvSpPr>
            <p:cNvPr id="12296" name="AutoShape 8"/>
            <p:cNvSpPr>
              <a:spLocks noChangeArrowheads="1"/>
            </p:cNvSpPr>
            <p:nvPr/>
          </p:nvSpPr>
          <p:spPr bwMode="gray">
            <a:xfrm>
              <a:off x="2287" y="1392"/>
              <a:ext cx="1158" cy="2085"/>
            </a:xfrm>
            <a:prstGeom prst="roundRect">
              <a:avLst>
                <a:gd name="adj" fmla="val 16667"/>
              </a:avLst>
            </a:prstGeom>
            <a:gradFill rotWithShape="1">
              <a:gsLst>
                <a:gs pos="0">
                  <a:schemeClr val="accent2"/>
                </a:gs>
                <a:gs pos="100000">
                  <a:schemeClr val="accent2">
                    <a:gamma/>
                    <a:shade val="85882"/>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297" name="AutoShape 9"/>
            <p:cNvSpPr>
              <a:spLocks noChangeArrowheads="1"/>
            </p:cNvSpPr>
            <p:nvPr/>
          </p:nvSpPr>
          <p:spPr bwMode="gray">
            <a:xfrm>
              <a:off x="2333" y="1416"/>
              <a:ext cx="1063" cy="288"/>
            </a:xfrm>
            <a:prstGeom prst="roundRect">
              <a:avLst>
                <a:gd name="adj" fmla="val 50000"/>
              </a:avLst>
            </a:prstGeom>
            <a:gradFill rotWithShape="1">
              <a:gsLst>
                <a:gs pos="0">
                  <a:schemeClr val="bg1"/>
                </a:gs>
                <a:gs pos="100000">
                  <a:schemeClr val="accent2"/>
                </a:gs>
              </a:gsLst>
              <a:lin ang="5400000" scaled="1"/>
            </a:gradFill>
            <a:ln w="9525">
              <a:noFill/>
              <a:round/>
              <a:headEnd/>
              <a:tailEnd/>
            </a:ln>
            <a:effectLst/>
          </p:spPr>
          <p:txBody>
            <a:bodyPr wrap="none" anchor="ctr"/>
            <a:lstStyle/>
            <a:p>
              <a:pPr algn="ctr" fontAlgn="base">
                <a:spcBef>
                  <a:spcPct val="0"/>
                </a:spcBef>
                <a:spcAft>
                  <a:spcPct val="0"/>
                </a:spcAft>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Vitamin</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grpSp>
      <p:sp>
        <p:nvSpPr>
          <p:cNvPr id="12301" name="Text Box 13"/>
          <p:cNvSpPr txBox="1">
            <a:spLocks noChangeArrowheads="1"/>
          </p:cNvSpPr>
          <p:nvPr/>
        </p:nvSpPr>
        <p:spPr bwMode="gray">
          <a:xfrm>
            <a:off x="1903179" y="3152716"/>
            <a:ext cx="3949383" cy="2246769"/>
          </a:xfrm>
          <a:prstGeom prst="rect">
            <a:avLst/>
          </a:prstGeom>
          <a:noFill/>
          <a:ln w="9525">
            <a:noFill/>
            <a:miter lim="800000"/>
            <a:headEnd/>
            <a:tailEnd/>
          </a:ln>
          <a:effectLst/>
        </p:spPr>
        <p:txBody>
          <a:bodyPr wrap="square">
            <a:spAutoFit/>
          </a:bodyPr>
          <a:lstStyle/>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Ví dụ: calcium, phosphorus, iodine (iot), zinc (kẽm)</a:t>
            </a:r>
            <a:r>
              <a:rPr lang="en-US" sz="2000" b="1" dirty="0">
                <a:solidFill>
                  <a:srgbClr val="FFFFFF"/>
                </a:solidFill>
                <a:latin typeface="Tahoma" panose="020B0604030504040204" pitchFamily="34" charset="0"/>
                <a:ea typeface="Tahoma" panose="020B0604030504040204" pitchFamily="34" charset="0"/>
                <a:cs typeface="Tahoma" panose="020B0604030504040204" pitchFamily="34" charset="0"/>
              </a:rPr>
              <a:t>,..</a:t>
            </a:r>
            <a:endPar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Thiếu calcium xương trở nên xốp, yếu</a:t>
            </a:r>
          </a:p>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Thiếu iodine gây bệnh bướu cổ, đần độn,…</a:t>
            </a:r>
          </a:p>
        </p:txBody>
      </p:sp>
      <p:sp>
        <p:nvSpPr>
          <p:cNvPr id="12302" name="Text Box 14"/>
          <p:cNvSpPr txBox="1">
            <a:spLocks noChangeArrowheads="1"/>
          </p:cNvSpPr>
          <p:nvPr/>
        </p:nvSpPr>
        <p:spPr bwMode="gray">
          <a:xfrm>
            <a:off x="7157243" y="2985106"/>
            <a:ext cx="3825536" cy="2246769"/>
          </a:xfrm>
          <a:prstGeom prst="rect">
            <a:avLst/>
          </a:prstGeom>
          <a:noFill/>
          <a:ln w="9525">
            <a:noFill/>
            <a:miter lim="800000"/>
            <a:headEnd/>
            <a:tailEnd/>
          </a:ln>
          <a:effectLst/>
        </p:spPr>
        <p:txBody>
          <a:bodyPr wrap="square">
            <a:spAutoFit/>
          </a:bodyPr>
          <a:lstStyle>
            <a:defPPr>
              <a:defRPr lang="en-US"/>
            </a:defPPr>
            <a:lvl1pPr marL="120650" indent="-120650" algn="just" fontAlgn="base">
              <a:spcBef>
                <a:spcPct val="50000"/>
              </a:spcBef>
              <a:spcAft>
                <a:spcPct val="0"/>
              </a:spcAft>
              <a:buFontTx/>
              <a:buChar char="•"/>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Chiếm lượng nhỏ</a:t>
            </a:r>
            <a:r>
              <a:rPr lang="en-US" dirty="0">
                <a:latin typeface="Tahoma" panose="020B0604030504040204" pitchFamily="34" charset="0"/>
                <a:ea typeface="Tahoma" panose="020B0604030504040204" pitchFamily="34" charset="0"/>
                <a:cs typeface="Tahoma" panose="020B0604030504040204" pitchFamily="34" charset="0"/>
              </a:rPr>
              <a:t> </a:t>
            </a:r>
            <a:endParaRPr lang="vi-VN" dirty="0">
              <a:latin typeface="Tahoma" panose="020B0604030504040204" pitchFamily="34" charset="0"/>
              <a:ea typeface="Tahoma" panose="020B0604030504040204" pitchFamily="34" charset="0"/>
              <a:cs typeface="Tahoma" panose="020B0604030504040204" pitchFamily="34" charset="0"/>
            </a:endParaRPr>
          </a:p>
          <a:p>
            <a:r>
              <a:rPr lang="vi-VN" dirty="0">
                <a:latin typeface="Tahoma" panose="020B0604030504040204" pitchFamily="34" charset="0"/>
                <a:ea typeface="Tahoma" panose="020B0604030504040204" pitchFamily="34" charset="0"/>
                <a:cs typeface="Tahoma" panose="020B0604030504040204" pitchFamily="34" charset="0"/>
              </a:rPr>
              <a:t>Hấp thu qua thức ăn</a:t>
            </a:r>
          </a:p>
          <a:p>
            <a:r>
              <a:rPr lang="vi-VN" dirty="0">
                <a:latin typeface="Tahoma" panose="020B0604030504040204" pitchFamily="34" charset="0"/>
                <a:ea typeface="Tahoma" panose="020B0604030504040204" pitchFamily="34" charset="0"/>
                <a:cs typeface="Tahoma" panose="020B0604030504040204" pitchFamily="34" charset="0"/>
              </a:rPr>
              <a:t>Gồm 2 loại</a:t>
            </a:r>
          </a:p>
          <a:p>
            <a:pPr marL="0" indent="0">
              <a:buNone/>
            </a:pPr>
            <a:r>
              <a:rPr lang="vi-VN" dirty="0">
                <a:latin typeface="Tahoma" panose="020B0604030504040204" pitchFamily="34" charset="0"/>
                <a:ea typeface="Tahoma" panose="020B0604030504040204" pitchFamily="34" charset="0"/>
                <a:cs typeface="Tahoma" panose="020B0604030504040204" pitchFamily="34" charset="0"/>
              </a:rPr>
              <a:t>+ Tan trong dầu: A, D, E, K</a:t>
            </a:r>
          </a:p>
          <a:p>
            <a:pPr marL="0" indent="0">
              <a:buNone/>
            </a:pPr>
            <a:r>
              <a:rPr lang="vi-VN" dirty="0">
                <a:latin typeface="Tahoma" panose="020B0604030504040204" pitchFamily="34" charset="0"/>
                <a:ea typeface="Tahoma" panose="020B0604030504040204" pitchFamily="34" charset="0"/>
                <a:cs typeface="Tahoma" panose="020B0604030504040204" pitchFamily="34" charset="0"/>
              </a:rPr>
              <a:t>+ Tan trong nước: B, C,..</a:t>
            </a:r>
          </a:p>
        </p:txBody>
      </p:sp>
      <p:grpSp>
        <p:nvGrpSpPr>
          <p:cNvPr id="12304" name="Group 16"/>
          <p:cNvGrpSpPr>
            <a:grpSpLocks/>
          </p:cNvGrpSpPr>
          <p:nvPr/>
        </p:nvGrpSpPr>
        <p:grpSpPr bwMode="auto">
          <a:xfrm>
            <a:off x="6147517" y="4267200"/>
            <a:ext cx="504825" cy="496888"/>
            <a:chOff x="1872" y="2352"/>
            <a:chExt cx="240" cy="240"/>
          </a:xfrm>
        </p:grpSpPr>
        <p:grpSp>
          <p:nvGrpSpPr>
            <p:cNvPr id="12305" name="Group 17"/>
            <p:cNvGrpSpPr>
              <a:grpSpLocks/>
            </p:cNvGrpSpPr>
            <p:nvPr/>
          </p:nvGrpSpPr>
          <p:grpSpPr bwMode="auto">
            <a:xfrm>
              <a:off x="1968" y="2352"/>
              <a:ext cx="144" cy="240"/>
              <a:chOff x="1968" y="2352"/>
              <a:chExt cx="144" cy="240"/>
            </a:xfrm>
          </p:grpSpPr>
          <p:sp>
            <p:nvSpPr>
              <p:cNvPr id="12306" name="Oval 18"/>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7" name="Oval 19"/>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8" name="Oval 20"/>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9" name="Oval 21"/>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0" name="Oval 22"/>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311" name="Group 23"/>
            <p:cNvGrpSpPr>
              <a:grpSpLocks/>
            </p:cNvGrpSpPr>
            <p:nvPr/>
          </p:nvGrpSpPr>
          <p:grpSpPr bwMode="auto">
            <a:xfrm>
              <a:off x="1872" y="2352"/>
              <a:ext cx="144" cy="240"/>
              <a:chOff x="1968" y="2352"/>
              <a:chExt cx="144" cy="240"/>
            </a:xfrm>
          </p:grpSpPr>
          <p:sp>
            <p:nvSpPr>
              <p:cNvPr id="12312" name="Oval 24"/>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3" name="Oval 25"/>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4" name="Oval 26"/>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5" name="Oval 27"/>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6" name="Oval 28"/>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4" name="TextBox 43"/>
          <p:cNvSpPr txBox="1"/>
          <p:nvPr/>
        </p:nvSpPr>
        <p:spPr>
          <a:xfrm>
            <a:off x="1737212" y="535776"/>
            <a:ext cx="8388625"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7632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500" fill="hold"/>
                                        <p:tgtEl>
                                          <p:spTgt spid="12301"/>
                                        </p:tgtEl>
                                        <p:attrNameLst>
                                          <p:attrName>ppt_x</p:attrName>
                                        </p:attrNameLst>
                                      </p:cBhvr>
                                      <p:tavLst>
                                        <p:tav tm="0">
                                          <p:val>
                                            <p:strVal val="#ppt_x"/>
                                          </p:val>
                                        </p:tav>
                                        <p:tav tm="100000">
                                          <p:val>
                                            <p:strVal val="#ppt_x"/>
                                          </p:val>
                                        </p:tav>
                                      </p:tavLst>
                                    </p:anim>
                                    <p:anim calcmode="lin" valueType="num">
                                      <p:cBhvr additive="base">
                                        <p:cTn id="8" dur="500" fill="hold"/>
                                        <p:tgtEl>
                                          <p:spTgt spid="123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302"/>
                                        </p:tgtEl>
                                        <p:attrNameLst>
                                          <p:attrName>style.visibility</p:attrName>
                                        </p:attrNameLst>
                                      </p:cBhvr>
                                      <p:to>
                                        <p:strVal val="visible"/>
                                      </p:to>
                                    </p:set>
                                    <p:animEffect transition="in" filter="fade">
                                      <p:cBhvr>
                                        <p:cTn id="13" dur="1000"/>
                                        <p:tgtEl>
                                          <p:spTgt spid="12302"/>
                                        </p:tgtEl>
                                      </p:cBhvr>
                                    </p:animEffect>
                                    <p:anim calcmode="lin" valueType="num">
                                      <p:cBhvr>
                                        <p:cTn id="14" dur="1000" fill="hold"/>
                                        <p:tgtEl>
                                          <p:spTgt spid="12302"/>
                                        </p:tgtEl>
                                        <p:attrNameLst>
                                          <p:attrName>ppt_x</p:attrName>
                                        </p:attrNameLst>
                                      </p:cBhvr>
                                      <p:tavLst>
                                        <p:tav tm="0">
                                          <p:val>
                                            <p:strVal val="#ppt_x"/>
                                          </p:val>
                                        </p:tav>
                                        <p:tav tm="100000">
                                          <p:val>
                                            <p:strVal val="#ppt_x"/>
                                          </p:val>
                                        </p:tav>
                                      </p:tavLst>
                                    </p:anim>
                                    <p:anim calcmode="lin" valueType="num">
                                      <p:cBhvr>
                                        <p:cTn id="15"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p:bldP spid="1230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630017" y="543192"/>
            <a:ext cx="7867069"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295526" y="2233241"/>
            <a:ext cx="8731876" cy="3416320"/>
          </a:xfrm>
          <a:prstGeom prst="rect">
            <a:avLst/>
          </a:prstGeom>
          <a:noFill/>
        </p:spPr>
        <p:txBody>
          <a:bodyPr wrap="square" rtlCol="0">
            <a:spAutoFit/>
          </a:bodyPr>
          <a:lstStyle/>
          <a:p>
            <a:pPr algn="just">
              <a:lnSpc>
                <a:spcPct val="150000"/>
              </a:lnSpc>
            </a:pPr>
            <a:r>
              <a:rPr lang="en-US" sz="2400" b="1" i="1" dirty="0" err="1">
                <a:latin typeface="Tahoma" panose="020B0604030504040204" pitchFamily="34" charset="0"/>
                <a:ea typeface="Tahoma" panose="020B0604030504040204" pitchFamily="34" charset="0"/>
                <a:cs typeface="Tahoma" panose="020B0604030504040204" pitchFamily="34" charset="0"/>
              </a:rPr>
              <a:t>Suy</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nghĩ</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trong</a:t>
            </a:r>
            <a:r>
              <a:rPr lang="en-US" sz="2400" b="1" i="1" dirty="0">
                <a:latin typeface="Tahoma" panose="020B0604030504040204" pitchFamily="34" charset="0"/>
                <a:ea typeface="Tahoma" panose="020B0604030504040204" pitchFamily="34" charset="0"/>
                <a:cs typeface="Tahoma" panose="020B0604030504040204" pitchFamily="34" charset="0"/>
              </a:rPr>
              <a:t> 2 </a:t>
            </a:r>
            <a:r>
              <a:rPr lang="en-US" sz="2400" b="1" i="1" dirty="0" err="1">
                <a:latin typeface="Tahoma" panose="020B0604030504040204" pitchFamily="34" charset="0"/>
                <a:ea typeface="Tahoma" panose="020B0604030504040204" pitchFamily="34" charset="0"/>
                <a:cs typeface="Tahoma" panose="020B0604030504040204" pitchFamily="34" charset="0"/>
              </a:rPr>
              <a:t>phút</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và</a:t>
            </a:r>
            <a:r>
              <a:rPr lang="en-US" sz="2400" b="1" i="1" dirty="0">
                <a:latin typeface="Tahoma" panose="020B0604030504040204" pitchFamily="34" charset="0"/>
                <a:ea typeface="Tahoma" panose="020B0604030504040204" pitchFamily="34" charset="0"/>
                <a:cs typeface="Tahoma" panose="020B0604030504040204" pitchFamily="34" charset="0"/>
              </a:rPr>
              <a:t> </a:t>
            </a:r>
            <a:r>
              <a:rPr lang="vi-VN" sz="2400" b="1" i="1" dirty="0">
                <a:latin typeface="Tahoma" panose="020B0604030504040204" pitchFamily="34" charset="0"/>
                <a:ea typeface="Tahoma" panose="020B0604030504040204" pitchFamily="34" charset="0"/>
                <a:cs typeface="Tahoma" panose="020B0604030504040204" pitchFamily="34" charset="0"/>
              </a:rPr>
              <a:t>trả lời câu hỏi dưới đây:</a:t>
            </a:r>
          </a:p>
          <a:p>
            <a:pPr marL="342900" indent="-342900" algn="just">
              <a:lnSpc>
                <a:spcPct val="150000"/>
              </a:lnSpc>
              <a:buAutoNum type="arabicPeriod"/>
            </a:pP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Hãy kể tên các loại thực phẩm có chứa nhiều chất khoáng và vitamin</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rPr>
              <a:t>Thực phẩm nào bổ sung nhiều calcium cho cơ thể</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rPr>
              <a:t>Vitamin nào tốt cho mắt?</a:t>
            </a:r>
          </a:p>
          <a:p>
            <a:pPr marL="342900" indent="-342900" algn="just">
              <a:lnSpc>
                <a:spcPct val="150000"/>
              </a:lnSpc>
              <a:buAutoNum type="arabicPeriod"/>
            </a:pP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Vitamin nào tốt cho xương?</a:t>
            </a:r>
          </a:p>
        </p:txBody>
      </p:sp>
      <p:pic>
        <p:nvPicPr>
          <p:cNvPr id="4098" name="Picture 2" descr="vitamin-khoang-chat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293" y="4479560"/>
            <a:ext cx="3609094" cy="228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47283" y="355262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white"/>
                </a:solidFill>
                <a:latin typeface="Arial" panose="020B0604020202020204" pitchFamily="34" charset="0"/>
                <a:cs typeface="Arial" panose="020B0604020202020204" pitchFamily="34" charset="0"/>
              </a:rPr>
              <a:t>NHIÊN LIỆU</a:t>
            </a: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33403"/>
            <a:ext cx="1800225" cy="1101152"/>
          </a:xfrm>
          <a:prstGeom prst="rect">
            <a:avLst/>
          </a:prstGeom>
        </p:spPr>
      </p:pic>
      <p:sp>
        <p:nvSpPr>
          <p:cNvPr id="40" name="Snip Diagonal Corner Rectangle 39"/>
          <p:cNvSpPr/>
          <p:nvPr/>
        </p:nvSpPr>
        <p:spPr>
          <a:xfrm>
            <a:off x="2641601" y="1571852"/>
            <a:ext cx="7997824"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err="1">
                <a:solidFill>
                  <a:prstClr val="white"/>
                </a:solidFill>
                <a:latin typeface="Arial" panose="020B0604020202020204" pitchFamily="34" charset="0"/>
                <a:cs typeface="Arial" panose="020B0604020202020204" pitchFamily="34" charset="0"/>
              </a:rPr>
              <a:t>Những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chất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cháy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được</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và</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khi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cháy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tỏa</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nhiều</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nhiệt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gọi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là</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gì</a:t>
            </a:r>
            <a:r>
              <a:rPr lang="en-US" sz="2400" b="1"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747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500809" y="543192"/>
            <a:ext cx="7996277"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743200" y="2248197"/>
            <a:ext cx="7655458" cy="1200329"/>
          </a:xfrm>
          <a:prstGeom prst="rect">
            <a:avLst/>
          </a:prstGeom>
          <a:noFill/>
        </p:spPr>
        <p:txBody>
          <a:bodyPr wrap="square" rtlCol="0">
            <a:spAutoFit/>
          </a:bodyPr>
          <a:lstStyle/>
          <a:p>
            <a:pPr marL="342900" indent="-342900" algn="just">
              <a:lnSpc>
                <a:spcPct val="150000"/>
              </a:lnSpc>
              <a:buAutoNum type="arabicPeriod"/>
            </a:pP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Hãy kể tên các loại thực phẩm có chứa nhiều chất khoáng và vitamin.</a:t>
            </a:r>
          </a:p>
        </p:txBody>
      </p:sp>
      <p:pic>
        <p:nvPicPr>
          <p:cNvPr id="8198" name="Picture 6" descr="cac-vitamin-va-khoang-chat-can-thiet-cho-co-the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337" y="3557007"/>
            <a:ext cx="4985768" cy="3240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83033" y="3700054"/>
            <a:ext cx="3612142" cy="1938992"/>
          </a:xfrm>
          <a:prstGeom prst="rect">
            <a:avLst/>
          </a:prstGeom>
        </p:spPr>
        <p:txBody>
          <a:bodyPr wrap="square">
            <a:spAutoFit/>
          </a:bodyPr>
          <a:lstStyle/>
          <a:p>
            <a:pPr indent="304800" algn="just">
              <a:lnSpc>
                <a:spcPct val="125000"/>
              </a:lnSpc>
            </a:pPr>
            <a:r>
              <a:rPr lang="vi-VN" sz="2400" dirty="0">
                <a:latin typeface="Tahoma" panose="020B0604030504040204" pitchFamily="34" charset="0"/>
                <a:ea typeface="Tahoma" panose="020B0604030504040204" pitchFamily="34" charset="0"/>
                <a:cs typeface="Tahoma" panose="020B0604030504040204" pitchFamily="34" charset="0"/>
              </a:rPr>
              <a:t>Rau xanh, củ, quả tươi, thuỷ sản, hải sản (cá, tôm, cua,...), sữa, trứng,...</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88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550504" y="514744"/>
            <a:ext cx="8502111" cy="646331"/>
          </a:xfrm>
          <a:prstGeom prst="rect">
            <a:avLst/>
          </a:prstGeom>
          <a:noFill/>
        </p:spPr>
        <p:txBody>
          <a:bodyPr wrap="square" rtlCol="0">
            <a:spAutoFit/>
          </a:bodyPr>
          <a:lstStyle/>
          <a:p>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a:t>
            </a:r>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10416" y="2263430"/>
            <a:ext cx="8671477" cy="646331"/>
          </a:xfrm>
          <a:prstGeom prst="rect">
            <a:avLst/>
          </a:prstGeom>
          <a:noFill/>
        </p:spPr>
        <p:txBody>
          <a:bodyPr wrap="square" rtlCol="0">
            <a:spAutoFit/>
          </a:bodyPr>
          <a:lstStyle/>
          <a:p>
            <a:pPr algn="just">
              <a:lnSpc>
                <a:spcPct val="150000"/>
              </a:lnSpc>
            </a:pP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2400" b="1" dirty="0">
                <a:solidFill>
                  <a:srgbClr val="00B050"/>
                </a:solidFill>
                <a:latin typeface="Tahoma" panose="020B0604030504040204" pitchFamily="34" charset="0"/>
                <a:ea typeface="Tahoma" panose="020B0604030504040204" pitchFamily="34" charset="0"/>
                <a:cs typeface="Tahoma" panose="020B0604030504040204" pitchFamily="34" charset="0"/>
              </a:rPr>
              <a:t>Thực phẩm nào bổ sung nhiều calcium cho cơ thể</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vi-VN"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anh sách các loại thực phẩm giàu canx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345" y="2897389"/>
            <a:ext cx="4572000" cy="386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60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804688" y="2273227"/>
            <a:ext cx="7655458" cy="646331"/>
          </a:xfrm>
          <a:prstGeom prst="rect">
            <a:avLst/>
          </a:prstGeom>
          <a:noFill/>
        </p:spPr>
        <p:txBody>
          <a:bodyPr wrap="square" rtlCol="0">
            <a:spAutoFit/>
          </a:bodyPr>
          <a:lstStyle/>
          <a:p>
            <a:pPr algn="just">
              <a:lnSpc>
                <a:spcPct val="150000"/>
              </a:lnSpc>
            </a:pP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rPr>
              <a:t>3. </a:t>
            </a:r>
            <a:r>
              <a:rPr lang="vi-VN" sz="2400" b="1" dirty="0">
                <a:solidFill>
                  <a:srgbClr val="00B0F0"/>
                </a:solidFill>
                <a:latin typeface="Tahoma" panose="020B0604030504040204" pitchFamily="34" charset="0"/>
                <a:ea typeface="Tahoma" panose="020B0604030504040204" pitchFamily="34" charset="0"/>
                <a:cs typeface="Tahoma" panose="020B0604030504040204" pitchFamily="34" charset="0"/>
              </a:rPr>
              <a:t>Vitamin nào tốt cho mắt?</a:t>
            </a:r>
          </a:p>
        </p:txBody>
      </p:sp>
      <p:pic>
        <p:nvPicPr>
          <p:cNvPr id="9218" name="Picture 2" descr="Vitamin A 5000"/>
          <p:cNvPicPr>
            <a:picLocks noChangeAspect="1" noChangeArrowheads="1"/>
          </p:cNvPicPr>
          <p:nvPr/>
        </p:nvPicPr>
        <p:blipFill rotWithShape="1">
          <a:blip r:embed="rId3">
            <a:extLst>
              <a:ext uri="{28A0092B-C50C-407E-A947-70E740481C1C}">
                <a14:useLocalDpi xmlns:a14="http://schemas.microsoft.com/office/drawing/2010/main" val="0"/>
              </a:ext>
            </a:extLst>
          </a:blip>
          <a:srcRect l="25368" t="15426" r="19625" b="6090"/>
          <a:stretch/>
        </p:blipFill>
        <p:spPr bwMode="auto">
          <a:xfrm>
            <a:off x="8006656" y="3934781"/>
            <a:ext cx="2453490" cy="26255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ông tin về chiến dịch uống vitamin A đợt 1/2019"/>
          <p:cNvPicPr>
            <a:picLocks noChangeAspect="1" noChangeArrowheads="1"/>
          </p:cNvPicPr>
          <p:nvPr/>
        </p:nvPicPr>
        <p:blipFill rotWithShape="1">
          <a:blip r:embed="rId4">
            <a:extLst>
              <a:ext uri="{28A0092B-C50C-407E-A947-70E740481C1C}">
                <a14:useLocalDpi xmlns:a14="http://schemas.microsoft.com/office/drawing/2010/main" val="0"/>
              </a:ext>
            </a:extLst>
          </a:blip>
          <a:srcRect r="5007" b="11970"/>
          <a:stretch/>
        </p:blipFill>
        <p:spPr bwMode="auto">
          <a:xfrm>
            <a:off x="3619782" y="2851077"/>
            <a:ext cx="2280136" cy="14114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itamin A - thực phẩm không thể thiếu trong bữa ăn hàng ng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83524"/>
            <a:ext cx="6156357" cy="25744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ấu hiệu bạn thiếu vitamin A - VnExpress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136" y="1616206"/>
            <a:ext cx="2999500" cy="22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 calcmode="lin" valueType="num">
                                      <p:cBhvr additive="base">
                                        <p:cTn id="17" dur="500" fill="hold"/>
                                        <p:tgtEl>
                                          <p:spTgt spid="9222"/>
                                        </p:tgtEl>
                                        <p:attrNameLst>
                                          <p:attrName>ppt_x</p:attrName>
                                        </p:attrNameLst>
                                      </p:cBhvr>
                                      <p:tavLst>
                                        <p:tav tm="0">
                                          <p:val>
                                            <p:strVal val="#ppt_x"/>
                                          </p:val>
                                        </p:tav>
                                        <p:tav tm="100000">
                                          <p:val>
                                            <p:strVal val="#ppt_x"/>
                                          </p:val>
                                        </p:tav>
                                      </p:tavLst>
                                    </p:anim>
                                    <p:anim calcmode="lin" valueType="num">
                                      <p:cBhvr additive="base">
                                        <p:cTn id="1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743200" y="2248197"/>
            <a:ext cx="7655458" cy="646331"/>
          </a:xfrm>
          <a:prstGeom prst="rect">
            <a:avLst/>
          </a:prstGeom>
          <a:noFill/>
        </p:spPr>
        <p:txBody>
          <a:bodyPr wrap="square" rtlCol="0">
            <a:spAutoFit/>
          </a:bodyPr>
          <a:lstStyle/>
          <a:p>
            <a:pPr algn="just">
              <a:lnSpc>
                <a:spcPct val="150000"/>
              </a:lnSpc>
            </a:pP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4. </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Vitamin nào tốt cho xương?</a:t>
            </a:r>
          </a:p>
        </p:txBody>
      </p:sp>
      <p:pic>
        <p:nvPicPr>
          <p:cNvPr id="10242" name="Picture 2" descr="Làm sao để bổ sung vitamin D cho trẻ đúng liều lượng? | Bluecare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417" y="3095512"/>
            <a:ext cx="474345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21 điều cần biết về vitamin D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147" y="1584637"/>
            <a:ext cx="2431992" cy="151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5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991" y="879056"/>
            <a:ext cx="11509480" cy="5693866"/>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dinh</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dưỡng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lương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phẩm</a:t>
            </a:r>
            <a:endPar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AutoNum type="arabicPeriod"/>
            </a:pP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Carbohydrate </a:t>
            </a:r>
            <a:r>
              <a:rPr lang="en-US" sz="2600" i="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năng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chính</a:t>
            </a:r>
            <a:endPar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342900" indent="-342900">
              <a:buFontTx/>
              <a:buChar char="-"/>
            </a:pP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tên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gọi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tinh</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bột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Tx/>
              <a:buChar char="-"/>
            </a:pP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Phần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lớn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carbohydrate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gốc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từ</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dinh</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dưỡng</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khác</a:t>
            </a:r>
            <a:endPar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AutoNum type="alphaLcPeriod"/>
            </a:pP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Protein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đạm</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thịt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trứng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sữa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hạt</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Vai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trò</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cấu</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tạo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duy</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trì</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Lipit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béo</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trữ</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năng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lạnh</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vitamin</a:t>
            </a: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thế</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VD:calcium</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phosphorus,iodine</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Tx/>
              <a:buChar cha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Vitamin: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không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tổng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vitamin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lấy</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qua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thức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Vitamincó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lớn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trình</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trao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đổi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VD:  vitamin A,C, D,…</a:t>
            </a:r>
          </a:p>
        </p:txBody>
      </p:sp>
      <p:sp>
        <p:nvSpPr>
          <p:cNvPr id="3" name="TextBox 2"/>
          <p:cNvSpPr txBox="1"/>
          <p:nvPr/>
        </p:nvSpPr>
        <p:spPr>
          <a:xfrm>
            <a:off x="1674253" y="465166"/>
            <a:ext cx="8492391"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15: MỘT SỐ LƯƠNG THỰC, THỰC PHẨM</a:t>
            </a:r>
          </a:p>
        </p:txBody>
      </p:sp>
    </p:spTree>
    <p:extLst>
      <p:ext uri="{BB962C8B-B14F-4D97-AF65-F5344CB8AC3E}">
        <p14:creationId xmlns:p14="http://schemas.microsoft.com/office/powerpoint/2010/main" val="1028921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743939" y="653670"/>
            <a:ext cx="7664450"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III. SỨC KHỎE VÀ CHẾ ĐỘ DINH DƯỠNG</a:t>
            </a:r>
          </a:p>
        </p:txBody>
      </p:sp>
      <p:sp>
        <p:nvSpPr>
          <p:cNvPr id="5" name="TextBox 4"/>
          <p:cNvSpPr txBox="1"/>
          <p:nvPr/>
        </p:nvSpPr>
        <p:spPr>
          <a:xfrm>
            <a:off x="3889421" y="1678334"/>
            <a:ext cx="6805486" cy="523220"/>
          </a:xfrm>
          <a:prstGeom prst="rect">
            <a:avLst/>
          </a:prstGeom>
          <a:noFill/>
        </p:spPr>
        <p:txBody>
          <a:bodyPr wrap="square" rtlCol="0">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Suy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nghĩ</a:t>
            </a:r>
            <a:r>
              <a:rPr lang="en-US" sz="2800" b="1" dirty="0">
                <a:latin typeface="Tahoma" panose="020B0604030504040204" pitchFamily="34" charset="0"/>
                <a:ea typeface="Tahoma" panose="020B0604030504040204" pitchFamily="34" charset="0"/>
                <a:cs typeface="Tahoma" panose="020B0604030504040204" pitchFamily="34" charset="0"/>
              </a:rPr>
              <a:t> 2 </a:t>
            </a:r>
            <a:r>
              <a:rPr lang="en-US" sz="2800" b="1" dirty="0" err="1">
                <a:latin typeface="Tahoma" panose="020B0604030504040204" pitchFamily="34" charset="0"/>
                <a:ea typeface="Tahoma" panose="020B0604030504040204" pitchFamily="34" charset="0"/>
                <a:cs typeface="Tahoma" panose="020B0604030504040204" pitchFamily="34" charset="0"/>
              </a:rPr>
              <a:t>phút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t</a:t>
            </a:r>
            <a:r>
              <a:rPr lang="vi-VN" sz="2800" b="1" dirty="0">
                <a:latin typeface="Tahoma" panose="020B0604030504040204" pitchFamily="34" charset="0"/>
                <a:ea typeface="Tahoma" panose="020B0604030504040204" pitchFamily="34" charset="0"/>
                <a:cs typeface="Tahoma" panose="020B0604030504040204" pitchFamily="34" charset="0"/>
              </a:rPr>
              <a:t>rả lời câu hỏi</a:t>
            </a:r>
          </a:p>
        </p:txBody>
      </p:sp>
      <p:sp>
        <p:nvSpPr>
          <p:cNvPr id="6" name="TextBox 5"/>
          <p:cNvSpPr txBox="1"/>
          <p:nvPr/>
        </p:nvSpPr>
        <p:spPr>
          <a:xfrm>
            <a:off x="2202288" y="2641443"/>
            <a:ext cx="8714597" cy="1754326"/>
          </a:xfrm>
          <a:prstGeom prst="rect">
            <a:avLst/>
          </a:prstGeom>
          <a:noFill/>
        </p:spPr>
        <p:txBody>
          <a:bodyPr wrap="square" rtlCol="0">
            <a:spAutoFit/>
          </a:bodyPr>
          <a:lstStyle/>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Những loại thực phẩm nào tốt cho sức khỏe</a:t>
            </a:r>
            <a:r>
              <a:rPr lang="en-US" sz="2400" dirty="0">
                <a:latin typeface="Tahoma" panose="020B0604030504040204" pitchFamily="34" charset="0"/>
                <a:ea typeface="Tahoma" panose="020B0604030504040204" pitchFamily="34" charset="0"/>
                <a:cs typeface="Tahoma" panose="020B0604030504040204" pitchFamily="34" charset="0"/>
              </a:rPr>
              <a:t>?</a:t>
            </a:r>
            <a:endParaRPr lang="vi-VN" sz="2400"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Thời gian nào phù hợp với việc ăn uống để có sức khỏe tốt?</a:t>
            </a:r>
          </a:p>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Có nên ăn nhiều đồ ngọt không tại sao?</a:t>
            </a:r>
          </a:p>
        </p:txBody>
      </p:sp>
    </p:spTree>
    <p:extLst>
      <p:ext uri="{BB962C8B-B14F-4D97-AF65-F5344CB8AC3E}">
        <p14:creationId xmlns:p14="http://schemas.microsoft.com/office/powerpoint/2010/main" val="1200389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2" descr="Chọn đúng thực phẩm tốt cho từng bộ phận cơ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271" y="0"/>
            <a:ext cx="93129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1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4943" y="460368"/>
            <a:ext cx="7881890" cy="584775"/>
          </a:xfrm>
          <a:prstGeom prst="rect">
            <a:avLst/>
          </a:prstGeom>
          <a:noFill/>
        </p:spPr>
        <p:txBody>
          <a:bodyPr wrap="square" rtlCol="0">
            <a:spAutoFit/>
          </a:bodyPr>
          <a:lstStyle/>
          <a:p>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III.SỨC KHỎE VÀ CHẾ ĐỘ DINH DƯỠNG</a:t>
            </a:r>
          </a:p>
        </p:txBody>
      </p:sp>
      <p:sp>
        <p:nvSpPr>
          <p:cNvPr id="2" name="TextBox 1"/>
          <p:cNvSpPr txBox="1"/>
          <p:nvPr/>
        </p:nvSpPr>
        <p:spPr>
          <a:xfrm>
            <a:off x="1524000" y="1595022"/>
            <a:ext cx="3314700" cy="5262979"/>
          </a:xfrm>
          <a:prstGeom prst="rect">
            <a:avLst/>
          </a:prstGeom>
          <a:solidFill>
            <a:schemeClr val="bg1"/>
          </a:solidFill>
        </p:spPr>
        <p:txBody>
          <a:bodyPr wrap="square" rtlCol="0">
            <a:spAutoFit/>
          </a:bodyPr>
          <a:lstStyle/>
          <a:p>
            <a:pPr marL="285750" indent="-285750">
              <a:lnSpc>
                <a:spcPct val="350000"/>
              </a:lnSpc>
              <a:buFont typeface="Wingdings" panose="05000000000000000000" pitchFamily="2" charset="2"/>
              <a:buChar char="ü"/>
            </a:pP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Nên ăn đủ chất</a:t>
            </a:r>
          </a:p>
          <a:p>
            <a:pPr marL="285750" indent="-285750">
              <a:lnSpc>
                <a:spcPct val="350000"/>
              </a:lnSpc>
              <a:buFont typeface="Wingdings" panose="05000000000000000000" pitchFamily="2" charset="2"/>
              <a:buChar char="ü"/>
            </a:pPr>
            <a:r>
              <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rPr>
              <a:t>Chế độ ăn đa dạng</a:t>
            </a:r>
          </a:p>
          <a:p>
            <a:pPr marL="285750" indent="-285750">
              <a:lnSpc>
                <a:spcPct val="350000"/>
              </a:lnSpc>
              <a:buFont typeface="Wingdings" panose="05000000000000000000" pitchFamily="2" charset="2"/>
              <a:buChar char="ü"/>
            </a:pP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thể lực</a:t>
            </a:r>
          </a:p>
          <a:p>
            <a:pPr marL="285750" indent="-285750">
              <a:lnSpc>
                <a:spcPct val="350000"/>
              </a:lnSpc>
              <a:buFont typeface="Wingdings" panose="05000000000000000000" pitchFamily="2" charset="2"/>
              <a:buChar char="ü"/>
            </a:pPr>
            <a:r>
              <a:rPr lang="vi-VN" sz="2400" dirty="0">
                <a:latin typeface="Tahoma" panose="020B0604030504040204" pitchFamily="34" charset="0"/>
                <a:ea typeface="Tahoma" panose="020B0604030504040204" pitchFamily="34" charset="0"/>
                <a:cs typeface="Tahoma" panose="020B0604030504040204" pitchFamily="34" charset="0"/>
              </a:rPr>
              <a:t>Thư giản trí não</a:t>
            </a:r>
          </a:p>
        </p:txBody>
      </p:sp>
      <p:sp>
        <p:nvSpPr>
          <p:cNvPr id="3" name="Rectangle 2"/>
          <p:cNvSpPr/>
          <p:nvPr/>
        </p:nvSpPr>
        <p:spPr>
          <a:xfrm>
            <a:off x="5715755" y="1531706"/>
            <a:ext cx="5873271" cy="1938992"/>
          </a:xfrm>
          <a:prstGeom prst="rect">
            <a:avLst/>
          </a:prstGeom>
        </p:spPr>
        <p:txBody>
          <a:bodyPr wrap="square">
            <a:spAutoFit/>
          </a:bodyPr>
          <a:lstStyle/>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Nên chia nhỏ bữa ăn trong ngày thành 3 bữa chính và từ 1 đến 3 bữa phụ</a:t>
            </a:r>
            <a:endParaRPr lang="en-US" sz="20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Đủ</a:t>
            </a:r>
            <a:r>
              <a:rPr lang="en-US" sz="2000" dirty="0">
                <a:solidFill>
                  <a:srgbClr val="333333"/>
                </a:solidFill>
                <a:latin typeface="Tahoma" panose="020B0604030504040204" pitchFamily="34" charset="0"/>
                <a:ea typeface="Tahoma" panose="020B0604030504040204" pitchFamily="34" charset="0"/>
                <a:cs typeface="Tahoma" panose="020B0604030504040204" pitchFamily="34" charset="0"/>
              </a:rPr>
              <a:t> 4 </a:t>
            </a: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nhóm chất dinh dưỡng</a:t>
            </a: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Buổi sáng quan trọng nhất</a:t>
            </a: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Không nên ăn nhiều vào buổi tối</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ight Arrow 4"/>
          <p:cNvSpPr/>
          <p:nvPr/>
        </p:nvSpPr>
        <p:spPr>
          <a:xfrm>
            <a:off x="4384261" y="2258886"/>
            <a:ext cx="978408" cy="4846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ách ăn để có sức khỏe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663" y="3859050"/>
            <a:ext cx="2820128" cy="26031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ạt động thể lực cho trẻ tiểu học, dễ hay khó thực hiện – Trợ lý ảo phòng  chống dịch bệnh Viêm đường hô hấp cấp do Chủng mới vi-rút Corona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861" y="3569865"/>
            <a:ext cx="3142402" cy="3142402"/>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a:off x="1486937" y="961758"/>
            <a:ext cx="1960710" cy="1402526"/>
          </a:xfrm>
          <a:prstGeom prst="irregularSeal1">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NÊN </a:t>
            </a:r>
          </a:p>
        </p:txBody>
      </p:sp>
    </p:spTree>
    <p:extLst>
      <p:ext uri="{BB962C8B-B14F-4D97-AF65-F5344CB8AC3E}">
        <p14:creationId xmlns:p14="http://schemas.microsoft.com/office/powerpoint/2010/main" val="6261523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8"/>
          <p:cNvSpPr>
            <a:spLocks noGrp="1" noChangeArrowheads="1"/>
          </p:cNvSpPr>
          <p:nvPr>
            <p:ph type="ctrTitle"/>
          </p:nvPr>
        </p:nvSpPr>
        <p:spPr>
          <a:xfrm>
            <a:off x="2676658" y="3068182"/>
            <a:ext cx="9081753" cy="1470025"/>
          </a:xfrm>
        </p:spPr>
        <p:txBody>
          <a:bodyPr/>
          <a:lstStyle/>
          <a:p>
            <a:r>
              <a:rPr lang="en-US" sz="5400" dirty="0">
                <a:latin typeface="Autocar Black Condensed" panose="02020800000000000000" pitchFamily="18" charset="0"/>
                <a:ea typeface="Autocar Black Condensed" panose="02020800000000000000" pitchFamily="18" charset="0"/>
                <a:cs typeface="Autocar Black Condensed" panose="02020800000000000000" pitchFamily="18" charset="0"/>
              </a:rPr>
              <a:t>CHÚC CÁC EM HỌC TỐT</a:t>
            </a:r>
          </a:p>
        </p:txBody>
      </p:sp>
      <p:sp>
        <p:nvSpPr>
          <p:cNvPr id="3" name="TextBox 2"/>
          <p:cNvSpPr txBox="1"/>
          <p:nvPr/>
        </p:nvSpPr>
        <p:spPr>
          <a:xfrm>
            <a:off x="8875414" y="5875699"/>
            <a:ext cx="155719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4169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687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75858" y="3565920"/>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prstClr val="white"/>
                </a:solidFill>
                <a:latin typeface="Arial" panose="020B0604020202020204" pitchFamily="34" charset="0"/>
                <a:cs typeface="Arial" panose="020B0604020202020204" pitchFamily="34" charset="0"/>
              </a:rPr>
              <a:t>Rắn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củi</a:t>
            </a:r>
            <a:r>
              <a:rPr lang="en-US" sz="2400" b="1" dirty="0">
                <a:solidFill>
                  <a:prstClr val="white"/>
                </a:solidFill>
                <a:latin typeface="Arial" panose="020B0604020202020204" pitchFamily="34" charset="0"/>
                <a:cs typeface="Arial" panose="020B0604020202020204" pitchFamily="34" charset="0"/>
              </a:rPr>
              <a:t>, than</a:t>
            </a:r>
          </a:p>
          <a:p>
            <a:pPr algn="ctr" defTabSz="685800">
              <a:defRPr/>
            </a:pPr>
            <a:r>
              <a:rPr lang="en-US" sz="2400" b="1" dirty="0" err="1">
                <a:solidFill>
                  <a:prstClr val="white"/>
                </a:solidFill>
                <a:latin typeface="Arial" panose="020B0604020202020204" pitchFamily="34" charset="0"/>
                <a:cs typeface="Arial" panose="020B0604020202020204" pitchFamily="34" charset="0"/>
              </a:rPr>
              <a:t>Lỏng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xăng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dầu</a:t>
            </a:r>
            <a:endParaRPr lang="en-US" sz="2400" b="1" dirty="0">
              <a:solidFill>
                <a:prstClr val="white"/>
              </a:solidFill>
              <a:latin typeface="Arial" panose="020B0604020202020204" pitchFamily="34" charset="0"/>
              <a:cs typeface="Arial" panose="020B0604020202020204" pitchFamily="34" charset="0"/>
            </a:endParaRPr>
          </a:p>
          <a:p>
            <a:pPr algn="ctr" defTabSz="685800">
              <a:defRPr/>
            </a:pPr>
            <a:r>
              <a:rPr lang="en-US" sz="2400" b="1" dirty="0" err="1">
                <a:solidFill>
                  <a:prstClr val="white"/>
                </a:solidFill>
                <a:latin typeface="Arial" panose="020B0604020202020204" pitchFamily="34" charset="0"/>
                <a:cs typeface="Arial" panose="020B0604020202020204" pitchFamily="34" charset="0"/>
              </a:rPr>
              <a:t>Khí</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ga</a:t>
            </a:r>
            <a:endParaRPr lang="en-US" sz="2400" b="1" dirty="0">
              <a:solidFill>
                <a:prstClr val="white"/>
              </a:solidFill>
              <a:latin typeface="Arial" panose="020B0604020202020204" pitchFamily="34" charset="0"/>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46104"/>
            <a:ext cx="1800225" cy="1101152"/>
          </a:xfrm>
          <a:prstGeom prst="rect">
            <a:avLst/>
          </a:prstGeom>
        </p:spPr>
      </p:pic>
      <p:sp>
        <p:nvSpPr>
          <p:cNvPr id="40" name="Snip Diagonal Corner Rectangle 39"/>
          <p:cNvSpPr/>
          <p:nvPr/>
        </p:nvSpPr>
        <p:spPr>
          <a:xfrm>
            <a:off x="2775857" y="1585735"/>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Nhiên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liệu</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tồn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tại</a:t>
            </a:r>
            <a:r>
              <a:rPr lang="en-US" sz="2400" b="1" dirty="0">
                <a:solidFill>
                  <a:prstClr val="white"/>
                </a:solidFill>
                <a:latin typeface="Arial" panose="020B0604020202020204" pitchFamily="34" charset="0"/>
                <a:cs typeface="Arial" panose="020B0604020202020204" pitchFamily="34" charset="0"/>
              </a:rPr>
              <a:t> ở </a:t>
            </a:r>
            <a:r>
              <a:rPr lang="en-US" sz="2400" b="1" dirty="0" err="1">
                <a:solidFill>
                  <a:prstClr val="white"/>
                </a:solidFill>
                <a:latin typeface="Arial" panose="020B0604020202020204" pitchFamily="34" charset="0"/>
                <a:cs typeface="Arial" panose="020B0604020202020204" pitchFamily="34" charset="0"/>
              </a:rPr>
              <a:t>những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thể</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nào</a:t>
            </a:r>
            <a:r>
              <a:rPr lang="en-US" sz="2400" b="1" dirty="0">
                <a:solidFill>
                  <a:prstClr val="white"/>
                </a:solidFill>
                <a:latin typeface="Arial" panose="020B0604020202020204" pitchFamily="34" charset="0"/>
                <a:cs typeface="Arial" panose="020B0604020202020204" pitchFamily="34" charset="0"/>
              </a:rPr>
              <a:t>? Cho </a:t>
            </a:r>
            <a:r>
              <a:rPr lang="en-US" sz="2400" b="1" dirty="0" err="1">
                <a:solidFill>
                  <a:prstClr val="white"/>
                </a:solidFill>
                <a:latin typeface="Arial" panose="020B0604020202020204" pitchFamily="34" charset="0"/>
                <a:cs typeface="Arial" panose="020B0604020202020204" pitchFamily="34" charset="0"/>
              </a:rPr>
              <a:t>ví</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dụ</a:t>
            </a:r>
            <a:r>
              <a:rPr lang="en-US" sz="2400" b="1"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212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75858" y="3597079"/>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b="1" dirty="0">
              <a:solidFill>
                <a:prstClr val="white"/>
              </a:solidFill>
              <a:latin typeface="Arial" panose="020B0604020202020204" pitchFamily="34" charset="0"/>
              <a:cs typeface="Arial" panose="020B0604020202020204" pitchFamily="34" charset="0"/>
            </a:endParaRPr>
          </a:p>
          <a:p>
            <a:pPr algn="ctr" defTabSz="685800">
              <a:defRPr/>
            </a:pPr>
            <a:r>
              <a:rPr lang="en-US" sz="2400" b="1" dirty="0">
                <a:solidFill>
                  <a:prstClr val="white"/>
                </a:solidFill>
                <a:latin typeface="Arial" panose="020B0604020202020204" pitchFamily="34" charset="0"/>
                <a:cs typeface="Arial" panose="020B0604020202020204" pitchFamily="34" charset="0"/>
              </a:rPr>
              <a:t>TINH BỘT</a:t>
            </a:r>
          </a:p>
          <a:p>
            <a:pPr algn="ctr" defTabSz="685800">
              <a:defRPr/>
            </a:pPr>
            <a:r>
              <a:rPr lang="en-US" sz="2400" b="1" dirty="0">
                <a:solidFill>
                  <a:prstClr val="white"/>
                </a:solidFill>
                <a:latin typeface="Arial" panose="020B0604020202020204" pitchFamily="34" charset="0"/>
                <a:cs typeface="Arial" panose="020B0604020202020204" pitchFamily="34" charset="0"/>
              </a:rPr>
              <a:t>ĐẠM</a:t>
            </a:r>
          </a:p>
          <a:p>
            <a:pPr algn="ctr" defTabSz="685800">
              <a:defRPr/>
            </a:pPr>
            <a:r>
              <a:rPr lang="en-US" sz="2400" b="1" dirty="0">
                <a:solidFill>
                  <a:prstClr val="white"/>
                </a:solidFill>
                <a:latin typeface="Arial" panose="020B0604020202020204" pitchFamily="34" charset="0"/>
                <a:cs typeface="Arial" panose="020B0604020202020204" pitchFamily="34" charset="0"/>
              </a:rPr>
              <a:t>CHẤT BÉO</a:t>
            </a:r>
          </a:p>
          <a:p>
            <a:pPr algn="ctr" defTabSz="685800">
              <a:defRPr/>
            </a:pPr>
            <a:r>
              <a:rPr lang="en-US" sz="2400" b="1" dirty="0">
                <a:solidFill>
                  <a:prstClr val="white"/>
                </a:solidFill>
                <a:latin typeface="Arial" panose="020B0604020202020204" pitchFamily="34" charset="0"/>
                <a:cs typeface="Arial" panose="020B0604020202020204" pitchFamily="34" charset="0"/>
              </a:rPr>
              <a:t>VITAMIN</a:t>
            </a:r>
          </a:p>
          <a:p>
            <a:pPr algn="ctr" defTabSz="685800">
              <a:defRPr/>
            </a:pPr>
            <a:endParaRPr lang="en-US" sz="2400" b="1" dirty="0">
              <a:solidFill>
                <a:prstClr val="white"/>
              </a:solidFill>
              <a:latin typeface="Arial" panose="020B0604020202020204" pitchFamily="34" charset="0"/>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33404"/>
            <a:ext cx="1800225" cy="1101152"/>
          </a:xfrm>
          <a:prstGeom prst="rect">
            <a:avLst/>
          </a:prstGeom>
        </p:spPr>
      </p:pic>
      <p:sp>
        <p:nvSpPr>
          <p:cNvPr id="40" name="Snip Diagonal Corner Rectangle 39"/>
          <p:cNvSpPr/>
          <p:nvPr/>
        </p:nvSpPr>
        <p:spPr>
          <a:xfrm>
            <a:off x="2775857" y="16607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latin typeface="Arial" panose="020B0604020202020204" pitchFamily="34" charset="0"/>
                <a:ea typeface="Times New Roman" panose="02020603050405020304" pitchFamily="18" charset="0"/>
                <a:cs typeface="Arial" panose="020B0604020202020204" pitchFamily="34" charset="0"/>
              </a:rPr>
              <a:t>Hãy kể tên bốn nhóm dinh dưỡng chính trong đời sống hằng ngày?</a:t>
            </a:r>
            <a:endParaRPr lang="en-US"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13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202" y="5609604"/>
            <a:ext cx="1800225" cy="1101152"/>
          </a:xfrm>
          <a:prstGeom prst="rect">
            <a:avLst/>
          </a:prstGeom>
        </p:spPr>
      </p:pic>
      <p:sp>
        <p:nvSpPr>
          <p:cNvPr id="40" name="Snip Diagonal Corner Rectangle 39"/>
          <p:cNvSpPr/>
          <p:nvPr/>
        </p:nvSpPr>
        <p:spPr>
          <a:xfrm>
            <a:off x="2653923" y="16480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B0F0"/>
                </a:solidFill>
                <a:latin typeface="Arial" panose="020B0604020202020204" pitchFamily="34" charset="0"/>
                <a:ea typeface="Tahoma" panose="020B0604030504040204" pitchFamily="34" charset="0"/>
                <a:cs typeface="Arial" panose="020B0604020202020204" pitchFamily="34" charset="0"/>
              </a:rPr>
              <a:t> </a:t>
            </a:r>
            <a:r>
              <a:rPr lang="vi-VN" sz="2400" b="1" dirty="0">
                <a:solidFill>
                  <a:srgbClr val="00B0F0"/>
                </a:solidFill>
                <a:latin typeface="Arial" panose="020B0604020202020204" pitchFamily="34" charset="0"/>
                <a:ea typeface="Tahoma" panose="020B0604030504040204" pitchFamily="34" charset="0"/>
                <a:cs typeface="Arial" panose="020B0604020202020204" pitchFamily="34" charset="0"/>
              </a:rPr>
              <a:t>Vitamin nào tốt cho mắt?</a:t>
            </a:r>
          </a:p>
        </p:txBody>
      </p:sp>
      <p:sp>
        <p:nvSpPr>
          <p:cNvPr id="50" name="Snip Diagonal Corner Rectangle 49"/>
          <p:cNvSpPr/>
          <p:nvPr/>
        </p:nvSpPr>
        <p:spPr>
          <a:xfrm>
            <a:off x="2653923" y="376911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prstClr val="white"/>
              </a:solidFill>
              <a:latin typeface="Calibri" panose="020F0502020204030204"/>
            </a:endParaRPr>
          </a:p>
        </p:txBody>
      </p:sp>
      <p:pic>
        <p:nvPicPr>
          <p:cNvPr id="10" name="Picture 8" descr="Dấu hiệu bạn thiếu vitamin A - VnExpress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336" y="3584706"/>
            <a:ext cx="2999500" cy="22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9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5">
            <a:extLst>
              <a:ext uri="{FF2B5EF4-FFF2-40B4-BE49-F238E27FC236}">
                <a16:creationId xmlns:a16="http://schemas.microsoft.com/office/drawing/2014/main" id="{52345ED9-5ABD-4297-984A-C76290E610A8}"/>
              </a:ext>
            </a:extLst>
          </p:cNvPr>
          <p:cNvSpPr txBox="1"/>
          <p:nvPr/>
        </p:nvSpPr>
        <p:spPr>
          <a:xfrm>
            <a:off x="3998937" y="1555498"/>
            <a:ext cx="4589282" cy="923330"/>
          </a:xfrm>
          <a:prstGeom prst="rect">
            <a:avLst/>
          </a:prstGeom>
          <a:noFill/>
        </p:spPr>
        <p:txBody>
          <a:bodyPr wrap="square" rtlCol="0">
            <a:spAutoFit/>
          </a:bodyPr>
          <a:lstStyle/>
          <a:p>
            <a:r>
              <a:rPr lang="en-US" altLang="zh-CN" sz="5400" dirty="0">
                <a:solidFill>
                  <a:schemeClr val="accent6">
                    <a:lumMod val="50000"/>
                  </a:schemeClr>
                </a:solidFill>
                <a:latin typeface="Arial" panose="020B0604020202020204" pitchFamily="34" charset="0"/>
                <a:ea typeface="迷你简卡通" panose="03000509000000000000"/>
                <a:cs typeface="Arial" panose="020B0604020202020204" pitchFamily="34" charset="0"/>
              </a:rPr>
              <a:t>BÀI 15: </a:t>
            </a:r>
            <a:endParaRPr lang="zh-CN" altLang="en-US" sz="5400" dirty="0">
              <a:solidFill>
                <a:schemeClr val="accent6">
                  <a:lumMod val="50000"/>
                </a:schemeClr>
              </a:solidFill>
              <a:latin typeface="Arial" panose="020B0604020202020204" pitchFamily="34" charset="0"/>
              <a:ea typeface="迷你简卡通" panose="03000509000000000000"/>
              <a:cs typeface="Arial" panose="020B0604020202020204" pitchFamily="34" charset="0"/>
            </a:endParaRPr>
          </a:p>
        </p:txBody>
      </p:sp>
      <p:sp>
        <p:nvSpPr>
          <p:cNvPr id="4" name="Rectangle 2"/>
          <p:cNvSpPr txBox="1">
            <a:spLocks noChangeArrowheads="1"/>
          </p:cNvSpPr>
          <p:nvPr/>
        </p:nvSpPr>
        <p:spPr>
          <a:xfrm>
            <a:off x="517199" y="1884096"/>
            <a:ext cx="9144000" cy="2528463"/>
          </a:xfrm>
          <a:prstGeom prst="rect">
            <a:avLst/>
          </a:prstGeom>
        </p:spPr>
        <p:txBody>
          <a:bodyPr/>
          <a:lst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a:lstStyle>
          <a:p>
            <a:pPr algn="ctr">
              <a:lnSpc>
                <a:spcPct val="130000"/>
              </a:lnSpc>
            </a:pPr>
            <a:br>
              <a:rPr lang="vi-VN" sz="2800" kern="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br>
            <a: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MỘT SỐ LƯƠNG THỰC, </a:t>
            </a:r>
            <a:b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br>
            <a: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THỰC PHẨM</a:t>
            </a:r>
          </a:p>
        </p:txBody>
      </p:sp>
    </p:spTree>
    <p:extLst>
      <p:ext uri="{BB962C8B-B14F-4D97-AF65-F5344CB8AC3E}">
        <p14:creationId xmlns:p14="http://schemas.microsoft.com/office/powerpoint/2010/main" val="123109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4">
            <a:extLst>
              <a:ext uri="{FF2B5EF4-FFF2-40B4-BE49-F238E27FC236}">
                <a16:creationId xmlns:a16="http://schemas.microsoft.com/office/drawing/2014/main" id="{0D715B8F-2260-4CCD-BCBD-416FC5E4EC51}"/>
              </a:ext>
            </a:extLst>
          </p:cNvPr>
          <p:cNvSpPr>
            <a:spLocks noEditPoints="1"/>
          </p:cNvSpPr>
          <p:nvPr/>
        </p:nvSpPr>
        <p:spPr bwMode="auto">
          <a:xfrm>
            <a:off x="9883923" y="2956480"/>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8" name="任意多边形 21">
            <a:extLst>
              <a:ext uri="{FF2B5EF4-FFF2-40B4-BE49-F238E27FC236}">
                <a16:creationId xmlns:a16="http://schemas.microsoft.com/office/drawing/2014/main" id="{16B91AC9-8C80-4C04-A8DA-7F15C17E8D19}"/>
              </a:ext>
            </a:extLst>
          </p:cNvPr>
          <p:cNvSpPr/>
          <p:nvPr/>
        </p:nvSpPr>
        <p:spPr>
          <a:xfrm>
            <a:off x="6038083" y="3093112"/>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9" name="文本框 8">
            <a:extLst>
              <a:ext uri="{FF2B5EF4-FFF2-40B4-BE49-F238E27FC236}">
                <a16:creationId xmlns:a16="http://schemas.microsoft.com/office/drawing/2014/main" id="{5ED90FBC-19D9-4A8D-B4A1-056B14C92D0C}"/>
              </a:ext>
            </a:extLst>
          </p:cNvPr>
          <p:cNvSpPr txBox="1"/>
          <p:nvPr/>
        </p:nvSpPr>
        <p:spPr>
          <a:xfrm>
            <a:off x="6169429" y="2743560"/>
            <a:ext cx="3318014"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a:t>
            </a:r>
            <a:r>
              <a:rPr lang="en-US" altLang="zh-CN" sz="2400" dirty="0">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Vai trò lương thực, thực phẩm</a:t>
            </a:r>
          </a:p>
        </p:txBody>
      </p:sp>
      <p:sp>
        <p:nvSpPr>
          <p:cNvPr id="10" name="Freeform 34">
            <a:extLst>
              <a:ext uri="{FF2B5EF4-FFF2-40B4-BE49-F238E27FC236}">
                <a16:creationId xmlns:a16="http://schemas.microsoft.com/office/drawing/2014/main" id="{BAC36EB1-2796-4057-BC49-2A5B2A11F3DA}"/>
              </a:ext>
            </a:extLst>
          </p:cNvPr>
          <p:cNvSpPr>
            <a:spLocks noEditPoints="1"/>
          </p:cNvSpPr>
          <p:nvPr/>
        </p:nvSpPr>
        <p:spPr bwMode="auto">
          <a:xfrm>
            <a:off x="9915599" y="4058916"/>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11" name="任意多边形 24">
            <a:extLst>
              <a:ext uri="{FF2B5EF4-FFF2-40B4-BE49-F238E27FC236}">
                <a16:creationId xmlns:a16="http://schemas.microsoft.com/office/drawing/2014/main" id="{6AA1A5B4-8EEE-43B8-A48B-F10507D052B1}"/>
              </a:ext>
            </a:extLst>
          </p:cNvPr>
          <p:cNvSpPr/>
          <p:nvPr/>
        </p:nvSpPr>
        <p:spPr>
          <a:xfrm>
            <a:off x="6029841" y="4157088"/>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12" name="文本框 11">
            <a:extLst>
              <a:ext uri="{FF2B5EF4-FFF2-40B4-BE49-F238E27FC236}">
                <a16:creationId xmlns:a16="http://schemas.microsoft.com/office/drawing/2014/main" id="{8D35662C-92DF-4F25-AFDC-D204E8811722}"/>
              </a:ext>
            </a:extLst>
          </p:cNvPr>
          <p:cNvSpPr txBox="1"/>
          <p:nvPr/>
        </p:nvSpPr>
        <p:spPr>
          <a:xfrm>
            <a:off x="6202812" y="3859032"/>
            <a:ext cx="3715888"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II</a:t>
            </a:r>
            <a:r>
              <a:rPr lang="en-US" altLang="zh-CN" sz="2400" dirty="0">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ác nhóm chất dinh dưỡng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LT, TP</a:t>
            </a:r>
            <a:endPar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34">
            <a:extLst>
              <a:ext uri="{FF2B5EF4-FFF2-40B4-BE49-F238E27FC236}">
                <a16:creationId xmlns:a16="http://schemas.microsoft.com/office/drawing/2014/main" id="{EACD449C-18CF-45FD-8682-C748B6EAFE6A}"/>
              </a:ext>
            </a:extLst>
          </p:cNvPr>
          <p:cNvSpPr>
            <a:spLocks noEditPoints="1"/>
          </p:cNvSpPr>
          <p:nvPr/>
        </p:nvSpPr>
        <p:spPr bwMode="auto">
          <a:xfrm>
            <a:off x="9869850" y="5132326"/>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14" name="任意多边形 27">
            <a:extLst>
              <a:ext uri="{FF2B5EF4-FFF2-40B4-BE49-F238E27FC236}">
                <a16:creationId xmlns:a16="http://schemas.microsoft.com/office/drawing/2014/main" id="{44D5DF68-88F3-4168-81D8-EF2BA04E3E11}"/>
              </a:ext>
            </a:extLst>
          </p:cNvPr>
          <p:cNvSpPr/>
          <p:nvPr/>
        </p:nvSpPr>
        <p:spPr>
          <a:xfrm>
            <a:off x="6024009" y="5268957"/>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15" name="文本框 14">
            <a:extLst>
              <a:ext uri="{FF2B5EF4-FFF2-40B4-BE49-F238E27FC236}">
                <a16:creationId xmlns:a16="http://schemas.microsoft.com/office/drawing/2014/main" id="{FE4DD33F-2CA7-4997-BA10-7EFF58B8F340}"/>
              </a:ext>
            </a:extLst>
          </p:cNvPr>
          <p:cNvSpPr txBox="1"/>
          <p:nvPr/>
        </p:nvSpPr>
        <p:spPr>
          <a:xfrm>
            <a:off x="6304068" y="5104027"/>
            <a:ext cx="3217822"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III</a:t>
            </a:r>
            <a:r>
              <a:rPr lang="en-US" altLang="zh-CN"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Sức</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khỏe</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chế</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dinh</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dưỡng</a:t>
            </a:r>
            <a:endPar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197">
            <a:extLst>
              <a:ext uri="{FF2B5EF4-FFF2-40B4-BE49-F238E27FC236}">
                <a16:creationId xmlns:a16="http://schemas.microsoft.com/office/drawing/2014/main" id="{0B82D78D-48CF-4F2D-A39B-6EB57A407ED5}"/>
              </a:ext>
            </a:extLst>
          </p:cNvPr>
          <p:cNvSpPr>
            <a:spLocks noEditPoints="1"/>
          </p:cNvSpPr>
          <p:nvPr/>
        </p:nvSpPr>
        <p:spPr bwMode="auto">
          <a:xfrm>
            <a:off x="2090067" y="2615289"/>
            <a:ext cx="3300521" cy="162742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1"/>
          </a:solidFill>
          <a:ln>
            <a:noFill/>
          </a:ln>
        </p:spPr>
        <p:txBody>
          <a:bodyPr vert="horz" wrap="square" lIns="68580" tIns="34290" rIns="68580" bIns="34290" numCol="1" anchor="t" anchorCtr="0" compatLnSpc="1"/>
          <a:lstStyle/>
          <a:p>
            <a:endParaRPr lang="zh-CN" altLang="en-US" sz="1350">
              <a:latin typeface="Tahoma" panose="020B0604030504040204" pitchFamily="34" charset="0"/>
              <a:cs typeface="Tahoma" panose="020B0604030504040204" pitchFamily="34" charset="0"/>
            </a:endParaRPr>
          </a:p>
        </p:txBody>
      </p:sp>
      <p:sp>
        <p:nvSpPr>
          <p:cNvPr id="17" name="文本框 16">
            <a:extLst>
              <a:ext uri="{FF2B5EF4-FFF2-40B4-BE49-F238E27FC236}">
                <a16:creationId xmlns:a16="http://schemas.microsoft.com/office/drawing/2014/main" id="{4F72A98E-8DCE-4628-BB3D-CE2DBD263B7F}"/>
              </a:ext>
            </a:extLst>
          </p:cNvPr>
          <p:cNvSpPr txBox="1"/>
          <p:nvPr/>
        </p:nvSpPr>
        <p:spPr>
          <a:xfrm>
            <a:off x="2645323" y="3397210"/>
            <a:ext cx="2358726" cy="646331"/>
          </a:xfrm>
          <a:prstGeom prst="rect">
            <a:avLst/>
          </a:prstGeom>
          <a:noFill/>
        </p:spPr>
        <p:txBody>
          <a:bodyPr wrap="square" rtlCol="0">
            <a:spAutoFit/>
          </a:bodyPr>
          <a:lstStyle/>
          <a:p>
            <a:r>
              <a:rPr lang="en-US" altLang="zh-CN" sz="36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Nội</a:t>
            </a: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dung</a:t>
            </a:r>
            <a:endParaRPr lang="zh-CN" altLang="en-US" sz="3600" b="1" dirty="0">
              <a:solidFill>
                <a:schemeClr val="accent6">
                  <a:lumMod val="50000"/>
                </a:schemeClr>
              </a:solidFill>
              <a:latin typeface="Tahoma" panose="020B0604030504040204" pitchFamily="34" charset="0"/>
              <a:ea typeface="华文隶书" panose="02010800040101010101" pitchFamily="2" charset="-122"/>
              <a:cs typeface="Tahoma" panose="020B0604030504040204" pitchFamily="34" charset="0"/>
            </a:endParaRPr>
          </a:p>
        </p:txBody>
      </p:sp>
      <p:grpSp>
        <p:nvGrpSpPr>
          <p:cNvPr id="18" name="Group 4">
            <a:extLst>
              <a:ext uri="{FF2B5EF4-FFF2-40B4-BE49-F238E27FC236}">
                <a16:creationId xmlns:a16="http://schemas.microsoft.com/office/drawing/2014/main" id="{D55CF35B-6AE7-4F29-A44E-438AACE68ECB}"/>
              </a:ext>
            </a:extLst>
          </p:cNvPr>
          <p:cNvGrpSpPr>
            <a:grpSpLocks noChangeAspect="1"/>
          </p:cNvGrpSpPr>
          <p:nvPr/>
        </p:nvGrpSpPr>
        <p:grpSpPr bwMode="auto">
          <a:xfrm flipV="1">
            <a:off x="5790900" y="2509490"/>
            <a:ext cx="554947" cy="572687"/>
            <a:chOff x="1308" y="1009"/>
            <a:chExt cx="1001" cy="1033"/>
          </a:xfrm>
          <a:solidFill>
            <a:schemeClr val="accent1"/>
          </a:solidFill>
        </p:grpSpPr>
        <p:sp>
          <p:nvSpPr>
            <p:cNvPr id="19" name="Freeform 5">
              <a:extLst>
                <a:ext uri="{FF2B5EF4-FFF2-40B4-BE49-F238E27FC236}">
                  <a16:creationId xmlns:a16="http://schemas.microsoft.com/office/drawing/2014/main" id="{6E9DE40B-CADA-46F2-A7C5-B8BEE5571B3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0" name="Freeform 6">
              <a:extLst>
                <a:ext uri="{FF2B5EF4-FFF2-40B4-BE49-F238E27FC236}">
                  <a16:creationId xmlns:a16="http://schemas.microsoft.com/office/drawing/2014/main" id="{8F79501D-7F35-4A8F-9A24-0950A992C91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1" name="Freeform 7">
              <a:extLst>
                <a:ext uri="{FF2B5EF4-FFF2-40B4-BE49-F238E27FC236}">
                  <a16:creationId xmlns:a16="http://schemas.microsoft.com/office/drawing/2014/main" id="{8C5C1BD4-7C9E-4709-976B-F565AECD043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2" name="Freeform 8">
              <a:extLst>
                <a:ext uri="{FF2B5EF4-FFF2-40B4-BE49-F238E27FC236}">
                  <a16:creationId xmlns:a16="http://schemas.microsoft.com/office/drawing/2014/main" id="{14EEAC04-59A0-47AF-8A91-19E8067540F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3" name="Freeform 9">
              <a:extLst>
                <a:ext uri="{FF2B5EF4-FFF2-40B4-BE49-F238E27FC236}">
                  <a16:creationId xmlns:a16="http://schemas.microsoft.com/office/drawing/2014/main" id="{4D283131-4385-4235-AF13-78D1730610D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4" name="Freeform 10">
              <a:extLst>
                <a:ext uri="{FF2B5EF4-FFF2-40B4-BE49-F238E27FC236}">
                  <a16:creationId xmlns:a16="http://schemas.microsoft.com/office/drawing/2014/main" id="{A17F5C32-8BE9-431D-B761-746EB6F1826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5" name="Freeform 11">
              <a:extLst>
                <a:ext uri="{FF2B5EF4-FFF2-40B4-BE49-F238E27FC236}">
                  <a16:creationId xmlns:a16="http://schemas.microsoft.com/office/drawing/2014/main" id="{9644B1A2-7619-43D0-B09E-F4A5DC6F2145}"/>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6" name="Freeform 12">
              <a:extLst>
                <a:ext uri="{FF2B5EF4-FFF2-40B4-BE49-F238E27FC236}">
                  <a16:creationId xmlns:a16="http://schemas.microsoft.com/office/drawing/2014/main" id="{F69130E3-057B-40DC-A819-A5D74135F8A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7" name="Freeform 13">
              <a:extLst>
                <a:ext uri="{FF2B5EF4-FFF2-40B4-BE49-F238E27FC236}">
                  <a16:creationId xmlns:a16="http://schemas.microsoft.com/office/drawing/2014/main" id="{15B9FE81-2A57-4BC1-AD8A-3DA288D4619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grpSp>
      <p:grpSp>
        <p:nvGrpSpPr>
          <p:cNvPr id="28" name="Group 4">
            <a:extLst>
              <a:ext uri="{FF2B5EF4-FFF2-40B4-BE49-F238E27FC236}">
                <a16:creationId xmlns:a16="http://schemas.microsoft.com/office/drawing/2014/main" id="{1C678382-0D3F-407F-A199-523640CC9A5D}"/>
              </a:ext>
            </a:extLst>
          </p:cNvPr>
          <p:cNvGrpSpPr>
            <a:grpSpLocks noChangeAspect="1"/>
          </p:cNvGrpSpPr>
          <p:nvPr/>
        </p:nvGrpSpPr>
        <p:grpSpPr bwMode="auto">
          <a:xfrm flipV="1">
            <a:off x="5812556" y="3580530"/>
            <a:ext cx="554947" cy="572687"/>
            <a:chOff x="1308" y="1009"/>
            <a:chExt cx="1001" cy="1033"/>
          </a:xfrm>
          <a:solidFill>
            <a:schemeClr val="accent1"/>
          </a:solidFill>
        </p:grpSpPr>
        <p:sp>
          <p:nvSpPr>
            <p:cNvPr id="29" name="Freeform 5">
              <a:extLst>
                <a:ext uri="{FF2B5EF4-FFF2-40B4-BE49-F238E27FC236}">
                  <a16:creationId xmlns:a16="http://schemas.microsoft.com/office/drawing/2014/main" id="{6B0311C3-73A1-4843-BD7B-E171CE8F57A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0" name="Freeform 6">
              <a:extLst>
                <a:ext uri="{FF2B5EF4-FFF2-40B4-BE49-F238E27FC236}">
                  <a16:creationId xmlns:a16="http://schemas.microsoft.com/office/drawing/2014/main" id="{9CCD258D-6C04-45B3-9EFF-876700F4136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1" name="Freeform 7">
              <a:extLst>
                <a:ext uri="{FF2B5EF4-FFF2-40B4-BE49-F238E27FC236}">
                  <a16:creationId xmlns:a16="http://schemas.microsoft.com/office/drawing/2014/main" id="{6E56ABD3-18D8-44F2-9466-A1C2941634B5}"/>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2" name="Freeform 8">
              <a:extLst>
                <a:ext uri="{FF2B5EF4-FFF2-40B4-BE49-F238E27FC236}">
                  <a16:creationId xmlns:a16="http://schemas.microsoft.com/office/drawing/2014/main" id="{86DF8775-2BD1-4F53-B532-6140E0400CB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3" name="Freeform 9">
              <a:extLst>
                <a:ext uri="{FF2B5EF4-FFF2-40B4-BE49-F238E27FC236}">
                  <a16:creationId xmlns:a16="http://schemas.microsoft.com/office/drawing/2014/main" id="{468FF75B-0CAC-486F-B16A-B8217AA080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4" name="Freeform 10">
              <a:extLst>
                <a:ext uri="{FF2B5EF4-FFF2-40B4-BE49-F238E27FC236}">
                  <a16:creationId xmlns:a16="http://schemas.microsoft.com/office/drawing/2014/main" id="{1AF1CD2C-EA01-44A9-AF37-44B8251484D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5" name="Freeform 11">
              <a:extLst>
                <a:ext uri="{FF2B5EF4-FFF2-40B4-BE49-F238E27FC236}">
                  <a16:creationId xmlns:a16="http://schemas.microsoft.com/office/drawing/2014/main" id="{C65C4BC5-6D65-4EF9-A05C-67DFDF7659F9}"/>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6" name="Freeform 12">
              <a:extLst>
                <a:ext uri="{FF2B5EF4-FFF2-40B4-BE49-F238E27FC236}">
                  <a16:creationId xmlns:a16="http://schemas.microsoft.com/office/drawing/2014/main" id="{CBD1551B-DCA1-4820-947A-7D506C198C08}"/>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7" name="Freeform 13">
              <a:extLst>
                <a:ext uri="{FF2B5EF4-FFF2-40B4-BE49-F238E27FC236}">
                  <a16:creationId xmlns:a16="http://schemas.microsoft.com/office/drawing/2014/main" id="{64F8E6C7-A827-4AED-9D9E-3FD7D25794F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grpSp>
      <p:grpSp>
        <p:nvGrpSpPr>
          <p:cNvPr id="48" name="Group 4">
            <a:extLst>
              <a:ext uri="{FF2B5EF4-FFF2-40B4-BE49-F238E27FC236}">
                <a16:creationId xmlns:a16="http://schemas.microsoft.com/office/drawing/2014/main" id="{56704C8B-AA42-4542-B00A-2B65F5365AB3}"/>
              </a:ext>
            </a:extLst>
          </p:cNvPr>
          <p:cNvGrpSpPr>
            <a:grpSpLocks noChangeAspect="1"/>
          </p:cNvGrpSpPr>
          <p:nvPr/>
        </p:nvGrpSpPr>
        <p:grpSpPr bwMode="auto">
          <a:xfrm flipV="1">
            <a:off x="5839998" y="4697167"/>
            <a:ext cx="549115" cy="566669"/>
            <a:chOff x="1308" y="1009"/>
            <a:chExt cx="1001" cy="1033"/>
          </a:xfrm>
          <a:solidFill>
            <a:schemeClr val="accent1"/>
          </a:solidFill>
        </p:grpSpPr>
        <p:sp>
          <p:nvSpPr>
            <p:cNvPr id="49" name="Freeform 5">
              <a:extLst>
                <a:ext uri="{FF2B5EF4-FFF2-40B4-BE49-F238E27FC236}">
                  <a16:creationId xmlns:a16="http://schemas.microsoft.com/office/drawing/2014/main" id="{3DE50D6A-B1E9-42D9-B44B-A678470E0C3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accent1"/>
                </a:solidFill>
                <a:latin typeface="Tahoma" panose="020B0604030504040204" pitchFamily="34" charset="0"/>
                <a:cs typeface="Tahoma" panose="020B0604030504040204" pitchFamily="34" charset="0"/>
              </a:endParaRPr>
            </a:p>
          </p:txBody>
        </p:sp>
        <p:sp>
          <p:nvSpPr>
            <p:cNvPr id="50" name="Freeform 6">
              <a:extLst>
                <a:ext uri="{FF2B5EF4-FFF2-40B4-BE49-F238E27FC236}">
                  <a16:creationId xmlns:a16="http://schemas.microsoft.com/office/drawing/2014/main" id="{D834DCBD-0E39-4545-A2BB-8E1265E76BC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1" name="Freeform 7">
              <a:extLst>
                <a:ext uri="{FF2B5EF4-FFF2-40B4-BE49-F238E27FC236}">
                  <a16:creationId xmlns:a16="http://schemas.microsoft.com/office/drawing/2014/main" id="{2FB18CF9-108D-4E46-89F1-FB735F4DE8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2" name="Freeform 8">
              <a:extLst>
                <a:ext uri="{FF2B5EF4-FFF2-40B4-BE49-F238E27FC236}">
                  <a16:creationId xmlns:a16="http://schemas.microsoft.com/office/drawing/2014/main" id="{17DC6995-2EF2-4229-9628-0C1A3EAC6F8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3" name="Freeform 9">
              <a:extLst>
                <a:ext uri="{FF2B5EF4-FFF2-40B4-BE49-F238E27FC236}">
                  <a16:creationId xmlns:a16="http://schemas.microsoft.com/office/drawing/2014/main" id="{93FE0982-F213-48A7-9982-6F27B178A4F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4" name="Freeform 10">
              <a:extLst>
                <a:ext uri="{FF2B5EF4-FFF2-40B4-BE49-F238E27FC236}">
                  <a16:creationId xmlns:a16="http://schemas.microsoft.com/office/drawing/2014/main" id="{F8AECD8B-7779-4E7D-B392-C32D396ECFB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5" name="Freeform 11">
              <a:extLst>
                <a:ext uri="{FF2B5EF4-FFF2-40B4-BE49-F238E27FC236}">
                  <a16:creationId xmlns:a16="http://schemas.microsoft.com/office/drawing/2014/main" id="{B6E4E52E-A70D-4D4E-8351-4D47A121634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6" name="Freeform 12">
              <a:extLst>
                <a:ext uri="{FF2B5EF4-FFF2-40B4-BE49-F238E27FC236}">
                  <a16:creationId xmlns:a16="http://schemas.microsoft.com/office/drawing/2014/main" id="{482D0F78-2DFF-46E0-84CC-A67843538D3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7" name="Freeform 13">
              <a:extLst>
                <a:ext uri="{FF2B5EF4-FFF2-40B4-BE49-F238E27FC236}">
                  <a16:creationId xmlns:a16="http://schemas.microsoft.com/office/drawing/2014/main" id="{38DC5A71-72B3-4D97-9124-40A372A4267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4350257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5"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7"/>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0-#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0-#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10" presetClass="entr" presetSubtype="0" fill="hold" nodeType="withEffect">
                                  <p:stCondLst>
                                    <p:cond delay="25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5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75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50" presetClass="entr" presetSubtype="0" decel="100000" fill="hold" grpId="0" nodeType="withEffect">
                                  <p:stCondLst>
                                    <p:cond delay="25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3"/>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par>
                                <p:cTn id="55" presetID="50" presetClass="entr" presetSubtype="0" decel="100000" fill="hold" grpId="0" nodeType="with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3"/>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par>
                                <p:cTn id="60" presetID="50" presetClass="entr" presetSubtype="0" decel="100000" fill="hold" grpId="0" nodeType="withEffect">
                                  <p:stCondLst>
                                    <p:cond delay="75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strVal val="#ppt_w+.3"/>
                                          </p:val>
                                        </p:tav>
                                        <p:tav tm="100000">
                                          <p:val>
                                            <p:strVal val="#ppt_w"/>
                                          </p:val>
                                        </p:tav>
                                      </p:tavLst>
                                    </p:anim>
                                    <p:anim calcmode="lin" valueType="num">
                                      <p:cBhvr>
                                        <p:cTn id="63" dur="1000" fill="hold"/>
                                        <p:tgtEl>
                                          <p:spTgt spid="15"/>
                                        </p:tgtEl>
                                        <p:attrNameLst>
                                          <p:attrName>ppt_h</p:attrName>
                                        </p:attrNameLst>
                                      </p:cBhvr>
                                      <p:tavLst>
                                        <p:tav tm="0">
                                          <p:val>
                                            <p:strVal val="#ppt_h"/>
                                          </p:val>
                                        </p:tav>
                                        <p:tav tm="100000">
                                          <p:val>
                                            <p:strVal val="#ppt_h"/>
                                          </p:val>
                                        </p:tav>
                                      </p:tavLst>
                                    </p:anim>
                                    <p:animEffect transition="in" filter="fade">
                                      <p:cBhvr>
                                        <p:cTn id="6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1" grpId="0" animBg="1"/>
      <p:bldP spid="12" grpId="0"/>
      <p:bldP spid="13" grpId="0" animBg="1"/>
      <p:bldP spid="14" grpId="0" animBg="1"/>
      <p:bldP spid="15" grpId="0"/>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heme/_rels/theme6.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572TGp_fresh_light">
  <a:themeElements>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72TGp_fresh_light.potx" id="{84FD7826-8549-4E94-8028-780D90E68136}" vid="{096F9E4B-2919-4A19-B60D-1FBB0E2E227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template">
  <a:themeElements>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C75F06"/>
        </a:lt2>
        <a:accent1>
          <a:srgbClr val="E07D06"/>
        </a:accent1>
        <a:accent2>
          <a:srgbClr val="F2A016"/>
        </a:accent2>
        <a:accent3>
          <a:srgbClr val="FFFFFF"/>
        </a:accent3>
        <a:accent4>
          <a:srgbClr val="404040"/>
        </a:accent4>
        <a:accent5>
          <a:srgbClr val="EDBFAA"/>
        </a:accent5>
        <a:accent6>
          <a:srgbClr val="DB9113"/>
        </a:accent6>
        <a:hlink>
          <a:srgbClr val="F7C91C"/>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CE5C16"/>
        </a:lt2>
        <a:accent1>
          <a:srgbClr val="E3852B"/>
        </a:accent1>
        <a:accent2>
          <a:srgbClr val="E79235"/>
        </a:accent2>
        <a:accent3>
          <a:srgbClr val="FFFFFF"/>
        </a:accent3>
        <a:accent4>
          <a:srgbClr val="404040"/>
        </a:accent4>
        <a:accent5>
          <a:srgbClr val="EFC2AC"/>
        </a:accent5>
        <a:accent6>
          <a:srgbClr val="D1842F"/>
        </a:accent6>
        <a:hlink>
          <a:srgbClr val="F09E3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D5D16"/>
        </a:lt2>
        <a:accent1>
          <a:srgbClr val="ED5B10"/>
        </a:accent1>
        <a:accent2>
          <a:srgbClr val="F5A526"/>
        </a:accent2>
        <a:accent3>
          <a:srgbClr val="FFFFFF"/>
        </a:accent3>
        <a:accent4>
          <a:srgbClr val="404040"/>
        </a:accent4>
        <a:accent5>
          <a:srgbClr val="F4B5AA"/>
        </a:accent5>
        <a:accent6>
          <a:srgbClr val="DE9521"/>
        </a:accent6>
        <a:hlink>
          <a:srgbClr val="FABD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B33617"/>
        </a:lt2>
        <a:accent1>
          <a:srgbClr val="DC6900"/>
        </a:accent1>
        <a:accent2>
          <a:srgbClr val="ED9500"/>
        </a:accent2>
        <a:accent3>
          <a:srgbClr val="FFFFFF"/>
        </a:accent3>
        <a:accent4>
          <a:srgbClr val="404040"/>
        </a:accent4>
        <a:accent5>
          <a:srgbClr val="EBB9AA"/>
        </a:accent5>
        <a:accent6>
          <a:srgbClr val="D78700"/>
        </a:accent6>
        <a:hlink>
          <a:srgbClr val="F8BE1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FE3902"/>
        </a:lt2>
        <a:accent1>
          <a:srgbClr val="FF6B03"/>
        </a:accent1>
        <a:accent2>
          <a:srgbClr val="FF8308"/>
        </a:accent2>
        <a:accent3>
          <a:srgbClr val="FFFFFF"/>
        </a:accent3>
        <a:accent4>
          <a:srgbClr val="404040"/>
        </a:accent4>
        <a:accent5>
          <a:srgbClr val="FFBAAA"/>
        </a:accent5>
        <a:accent6>
          <a:srgbClr val="E77606"/>
        </a:accent6>
        <a:hlink>
          <a:srgbClr val="FFA90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C75F06"/>
        </a:lt2>
        <a:accent1>
          <a:srgbClr val="E07D06"/>
        </a:accent1>
        <a:accent2>
          <a:srgbClr val="E5930D"/>
        </a:accent2>
        <a:accent3>
          <a:srgbClr val="FFFFFF"/>
        </a:accent3>
        <a:accent4>
          <a:srgbClr val="404040"/>
        </a:accent4>
        <a:accent5>
          <a:srgbClr val="EDBFAA"/>
        </a:accent5>
        <a:accent6>
          <a:srgbClr val="CF850B"/>
        </a:accent6>
        <a:hlink>
          <a:srgbClr val="F99F1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42C9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E90D0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1099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B7ED2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1007</TotalTime>
  <Words>2325</Words>
  <Application>Microsoft Office PowerPoint</Application>
  <PresentationFormat>Widescreen</PresentationFormat>
  <Paragraphs>258</Paragraphs>
  <Slides>48</Slides>
  <Notes>15</Notes>
  <HiddenSlides>0</HiddenSlides>
  <MMClips>2</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48</vt:i4>
      </vt:variant>
    </vt:vector>
  </HeadingPairs>
  <TitlesOfParts>
    <vt:vector size="73" baseType="lpstr">
      <vt:lpstr>#9Slide03 Cabin SemiBold</vt:lpstr>
      <vt:lpstr>Arial</vt:lpstr>
      <vt:lpstr>Arial Black</vt:lpstr>
      <vt:lpstr>Autocar Black Condensed</vt:lpstr>
      <vt:lpstr>Autocar Bold Condensed</vt:lpstr>
      <vt:lpstr>Calibri</vt:lpstr>
      <vt:lpstr>Calibri Light</vt:lpstr>
      <vt:lpstr>Impact</vt:lpstr>
      <vt:lpstr>Lato</vt:lpstr>
      <vt:lpstr>Lato Black</vt:lpstr>
      <vt:lpstr>Microsoft Sans Serif</vt:lpstr>
      <vt:lpstr>Pacifico</vt:lpstr>
      <vt:lpstr>Tahoma</vt:lpstr>
      <vt:lpstr>Times New Roman</vt:lpstr>
      <vt:lpstr>Wingdings</vt:lpstr>
      <vt:lpstr>Wingdings 3</vt:lpstr>
      <vt:lpstr>572TGp_fresh_light</vt:lpstr>
      <vt:lpstr>Food Pattern by Slidesgo</vt:lpstr>
      <vt:lpstr>1_powerpoint-template</vt:lpstr>
      <vt:lpstr>1_Food Pattern by Slidesgo</vt:lpstr>
      <vt:lpstr>6_Office Theme</vt:lpstr>
      <vt:lpstr>Origin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vt:lpstr>
      <vt:lpstr>PowerPoint Presentation</vt:lpstr>
      <vt:lpstr>PowerPoint Presentation</vt:lpstr>
      <vt:lpstr>Trả lời câu hỏi</vt:lpstr>
      <vt:lpstr>PowerPoint Presentation</vt:lpstr>
      <vt:lpstr>Qua đó ta nhận thấy rằng</vt:lpstr>
      <vt:lpstr>PowerPoint Presentation</vt:lpstr>
      <vt:lpstr>PowerPoint Presentation</vt:lpstr>
      <vt:lpstr>PowerPoint Presentation</vt:lpstr>
      <vt:lpstr>PowerPoint Presentation</vt:lpstr>
      <vt:lpstr>PowerPoint Presentation</vt:lpstr>
      <vt:lpstr>Quá trình phân hủy trái cây</vt:lpstr>
      <vt:lpstr>NGUYÊN NHÂN NGỘ ĐỘC THỰC PHẨM</vt:lpstr>
      <vt:lpstr>PowerPoint Presentation</vt:lpstr>
      <vt:lpstr>PowerPoint Presentation</vt:lpstr>
      <vt:lpstr>PowerPoint Presentation</vt:lpstr>
      <vt:lpstr>PowerPoint Presentation</vt:lpstr>
      <vt:lpstr>PowerPoint Presentation</vt:lpstr>
      <vt:lpstr>PowerPoint Presentation</vt:lpstr>
      <vt:lpstr>Từ các loại lương thực hình 15.1 sách giáo khoa, hãy nêu một số món ăn có thể chế biến từ các lương thực đó ?</vt:lpstr>
      <vt:lpstr>PowerPoint Presentation</vt:lpstr>
      <vt:lpstr>PowerPoint Presentation</vt:lpstr>
      <vt:lpstr>? Hãy đề xuất cách bảo quản lương thực khô (gạo, ngô, khoai, sắn) và lương thực đã được nấu chín (cơm, cháo)?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Dương Hải</cp:lastModifiedBy>
  <cp:revision>132</cp:revision>
  <dcterms:created xsi:type="dcterms:W3CDTF">2021-06-15T03:48:30Z</dcterms:created>
  <dcterms:modified xsi:type="dcterms:W3CDTF">2023-05-29T18:37:38Z</dcterms:modified>
</cp:coreProperties>
</file>